
<file path=[Content_Types].xml><?xml version="1.0" encoding="utf-8"?>
<Types xmlns="http://schemas.openxmlformats.org/package/2006/content-types">
  <Default Extension="jpeg" ContentType="image/jpeg"/>
  <Default Extension="vml" ContentType="application/vnd.openxmlformats-officedocument.vmlDrawing"/>
  <Default Extension="bin" ContentType="application/vnd.openxmlformats-officedocument.oleObject"/>
  <Default Extension="png" ContentType="image/png"/>
  <Default Extension="wmf" ContentType="image/x-wmf"/>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325" r:id="rId3"/>
    <p:sldId id="473" r:id="rId5"/>
    <p:sldId id="671" r:id="rId6"/>
    <p:sldId id="481" r:id="rId7"/>
    <p:sldId id="482" r:id="rId8"/>
    <p:sldId id="379" r:id="rId9"/>
    <p:sldId id="483" r:id="rId10"/>
    <p:sldId id="484" r:id="rId11"/>
    <p:sldId id="488" r:id="rId12"/>
    <p:sldId id="492" r:id="rId13"/>
    <p:sldId id="493" r:id="rId14"/>
    <p:sldId id="782" r:id="rId15"/>
    <p:sldId id="783" r:id="rId16"/>
    <p:sldId id="517" r:id="rId17"/>
    <p:sldId id="518" r:id="rId18"/>
    <p:sldId id="519" r:id="rId19"/>
    <p:sldId id="520" r:id="rId20"/>
    <p:sldId id="494" r:id="rId21"/>
    <p:sldId id="532" r:id="rId22"/>
    <p:sldId id="495" r:id="rId23"/>
    <p:sldId id="533" r:id="rId24"/>
    <p:sldId id="534" r:id="rId25"/>
    <p:sldId id="535" r:id="rId26"/>
    <p:sldId id="500" r:id="rId27"/>
    <p:sldId id="509" r:id="rId28"/>
    <p:sldId id="506" r:id="rId29"/>
    <p:sldId id="499" r:id="rId30"/>
    <p:sldId id="498" r:id="rId31"/>
    <p:sldId id="561" r:id="rId32"/>
    <p:sldId id="562" r:id="rId33"/>
    <p:sldId id="575" r:id="rId34"/>
    <p:sldId id="592" r:id="rId35"/>
    <p:sldId id="593" r:id="rId36"/>
    <p:sldId id="595" r:id="rId37"/>
    <p:sldId id="784" r:id="rId38"/>
    <p:sldId id="594" r:id="rId39"/>
    <p:sldId id="576" r:id="rId40"/>
    <p:sldId id="630" r:id="rId41"/>
    <p:sldId id="631" r:id="rId42"/>
    <p:sldId id="632" r:id="rId43"/>
    <p:sldId id="633" r:id="rId44"/>
    <p:sldId id="577" r:id="rId45"/>
    <p:sldId id="648" r:id="rId46"/>
    <p:sldId id="649" r:id="rId47"/>
    <p:sldId id="650" r:id="rId48"/>
    <p:sldId id="780" r:id="rId49"/>
    <p:sldId id="781" r:id="rId50"/>
    <p:sldId id="651" r:id="rId51"/>
    <p:sldId id="652" r:id="rId52"/>
    <p:sldId id="653" r:id="rId53"/>
    <p:sldId id="654" r:id="rId54"/>
    <p:sldId id="655" r:id="rId55"/>
    <p:sldId id="656" r:id="rId56"/>
    <p:sldId id="657" r:id="rId57"/>
    <p:sldId id="743" r:id="rId58"/>
    <p:sldId id="730" r:id="rId59"/>
    <p:sldId id="761" r:id="rId60"/>
    <p:sldId id="746" r:id="rId61"/>
    <p:sldId id="762" r:id="rId62"/>
    <p:sldId id="744" r:id="rId63"/>
    <p:sldId id="745" r:id="rId64"/>
    <p:sldId id="563" r:id="rId65"/>
    <p:sldId id="564" r:id="rId66"/>
    <p:sldId id="785" r:id="rId67"/>
    <p:sldId id="779" r:id="rId68"/>
    <p:sldId id="555" r:id="rId69"/>
    <p:sldId id="556" r:id="rId70"/>
    <p:sldId id="557" r:id="rId71"/>
    <p:sldId id="558" r:id="rId72"/>
    <p:sldId id="559" r:id="rId73"/>
    <p:sldId id="560" r:id="rId74"/>
    <p:sldId id="497" r:id="rId75"/>
    <p:sldId id="490" r:id="rId76"/>
    <p:sldId id="491" r:id="rId77"/>
    <p:sldId id="565" r:id="rId7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indy" initials="C" lastIdx="2"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7E9F34"/>
    <a:srgbClr val="578D11"/>
    <a:srgbClr val="568D11"/>
    <a:srgbClr val="F2F2F2"/>
    <a:srgbClr val="98C723"/>
    <a:srgbClr val="EF7D38"/>
    <a:srgbClr val="EF7C36"/>
    <a:srgbClr val="414455"/>
    <a:srgbClr val="4E67C8"/>
    <a:srgbClr val="7F7F7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370" autoAdjust="0"/>
    <p:restoredTop sz="93895" autoAdjust="0"/>
  </p:normalViewPr>
  <p:slideViewPr>
    <p:cSldViewPr snapToGrid="0">
      <p:cViewPr varScale="1">
        <p:scale>
          <a:sx n="68" d="100"/>
          <a:sy n="68" d="100"/>
        </p:scale>
        <p:origin x="804" y="78"/>
      </p:cViewPr>
      <p:guideLst>
        <p:guide orient="horz" pos="1064"/>
        <p:guide pos="5227"/>
      </p:guideLst>
    </p:cSldViewPr>
  </p:slideViewPr>
  <p:notesTextViewPr>
    <p:cViewPr>
      <p:scale>
        <a:sx n="66" d="100"/>
        <a:sy n="66" d="100"/>
      </p:scale>
      <p:origin x="0" y="0"/>
    </p:cViewPr>
  </p:notesTextViewPr>
  <p:sorterViewPr>
    <p:cViewPr>
      <p:scale>
        <a:sx n="60" d="100"/>
        <a:sy n="60" d="100"/>
      </p:scale>
      <p:origin x="0" y="306"/>
    </p:cViewPr>
  </p:sorterViewPr>
  <p:gridSpacing cx="72000" cy="720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2" Type="http://schemas.openxmlformats.org/officeDocument/2006/relationships/commentAuthors" Target="commentAuthors.xml"/><Relationship Id="rId81" Type="http://schemas.openxmlformats.org/officeDocument/2006/relationships/tableStyles" Target="tableStyles.xml"/><Relationship Id="rId80" Type="http://schemas.openxmlformats.org/officeDocument/2006/relationships/viewProps" Target="viewProps.xml"/><Relationship Id="rId8" Type="http://schemas.openxmlformats.org/officeDocument/2006/relationships/slide" Target="slides/slide5.xml"/><Relationship Id="rId79" Type="http://schemas.openxmlformats.org/officeDocument/2006/relationships/presProps" Target="presProps.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9" Type="http://schemas.openxmlformats.org/officeDocument/2006/relationships/image" Target="../media/image38.wmf"/><Relationship Id="rId8" Type="http://schemas.openxmlformats.org/officeDocument/2006/relationships/image" Target="../media/image37.wmf"/><Relationship Id="rId7" Type="http://schemas.openxmlformats.org/officeDocument/2006/relationships/image" Target="../media/image36.wmf"/><Relationship Id="rId6" Type="http://schemas.openxmlformats.org/officeDocument/2006/relationships/image" Target="../media/image35.wmf"/><Relationship Id="rId5" Type="http://schemas.openxmlformats.org/officeDocument/2006/relationships/image" Target="../media/image34.wmf"/><Relationship Id="rId4" Type="http://schemas.openxmlformats.org/officeDocument/2006/relationships/image" Target="../media/image33.wmf"/><Relationship Id="rId3" Type="http://schemas.openxmlformats.org/officeDocument/2006/relationships/image" Target="../media/image32.wmf"/><Relationship Id="rId2" Type="http://schemas.openxmlformats.org/officeDocument/2006/relationships/image" Target="../media/image31.wmf"/><Relationship Id="rId10" Type="http://schemas.openxmlformats.org/officeDocument/2006/relationships/image" Target="../media/image39.wmf"/><Relationship Id="rId1" Type="http://schemas.openxmlformats.org/officeDocument/2006/relationships/image" Target="../media/image30.wmf"/></Relationships>
</file>

<file path=ppt/drawings/_rels/vmlDrawing10.vml.rels><?xml version="1.0" encoding="UTF-8" standalone="yes"?>
<Relationships xmlns="http://schemas.openxmlformats.org/package/2006/relationships"><Relationship Id="rId6" Type="http://schemas.openxmlformats.org/officeDocument/2006/relationships/image" Target="../media/image145.wmf"/><Relationship Id="rId5" Type="http://schemas.openxmlformats.org/officeDocument/2006/relationships/image" Target="../media/image144.wmf"/><Relationship Id="rId4" Type="http://schemas.openxmlformats.org/officeDocument/2006/relationships/image" Target="../media/image143.wmf"/><Relationship Id="rId3" Type="http://schemas.openxmlformats.org/officeDocument/2006/relationships/image" Target="../media/image142.wmf"/><Relationship Id="rId2" Type="http://schemas.openxmlformats.org/officeDocument/2006/relationships/image" Target="../media/image141.wmf"/><Relationship Id="rId1" Type="http://schemas.openxmlformats.org/officeDocument/2006/relationships/image" Target="../media/image140.wmf"/></Relationships>
</file>

<file path=ppt/drawings/_rels/vmlDrawing11.vml.rels><?xml version="1.0" encoding="UTF-8" standalone="yes"?>
<Relationships xmlns="http://schemas.openxmlformats.org/package/2006/relationships"><Relationship Id="rId7" Type="http://schemas.openxmlformats.org/officeDocument/2006/relationships/image" Target="../media/image152.wmf"/><Relationship Id="rId6" Type="http://schemas.openxmlformats.org/officeDocument/2006/relationships/image" Target="../media/image151.wmf"/><Relationship Id="rId5" Type="http://schemas.openxmlformats.org/officeDocument/2006/relationships/image" Target="../media/image150.wmf"/><Relationship Id="rId4" Type="http://schemas.openxmlformats.org/officeDocument/2006/relationships/image" Target="../media/image149.wmf"/><Relationship Id="rId3" Type="http://schemas.openxmlformats.org/officeDocument/2006/relationships/image" Target="../media/image148.wmf"/><Relationship Id="rId2" Type="http://schemas.openxmlformats.org/officeDocument/2006/relationships/image" Target="../media/image147.wmf"/><Relationship Id="rId1" Type="http://schemas.openxmlformats.org/officeDocument/2006/relationships/image" Target="../media/image146.wmf"/></Relationships>
</file>

<file path=ppt/drawings/_rels/vmlDrawing2.vml.rels><?xml version="1.0" encoding="UTF-8" standalone="yes"?>
<Relationships xmlns="http://schemas.openxmlformats.org/package/2006/relationships"><Relationship Id="rId9" Type="http://schemas.openxmlformats.org/officeDocument/2006/relationships/image" Target="../media/image44.wmf"/><Relationship Id="rId8" Type="http://schemas.openxmlformats.org/officeDocument/2006/relationships/image" Target="../media/image32.wmf"/><Relationship Id="rId7" Type="http://schemas.openxmlformats.org/officeDocument/2006/relationships/image" Target="../media/image43.wmf"/><Relationship Id="rId6" Type="http://schemas.openxmlformats.org/officeDocument/2006/relationships/image" Target="../media/image42.wmf"/><Relationship Id="rId5" Type="http://schemas.openxmlformats.org/officeDocument/2006/relationships/image" Target="../media/image41.wmf"/><Relationship Id="rId4" Type="http://schemas.openxmlformats.org/officeDocument/2006/relationships/image" Target="../media/image37.wmf"/><Relationship Id="rId3" Type="http://schemas.openxmlformats.org/officeDocument/2006/relationships/image" Target="../media/image40.wmf"/><Relationship Id="rId2" Type="http://schemas.openxmlformats.org/officeDocument/2006/relationships/image" Target="../media/image33.wmf"/><Relationship Id="rId10" Type="http://schemas.openxmlformats.org/officeDocument/2006/relationships/image" Target="../media/image45.wmf"/><Relationship Id="rId1" Type="http://schemas.openxmlformats.org/officeDocument/2006/relationships/image" Target="../media/image36.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67.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67.wmf"/></Relationships>
</file>

<file path=ppt/drawings/_rels/vmlDrawing5.vml.rels><?xml version="1.0" encoding="UTF-8" standalone="yes"?>
<Relationships xmlns="http://schemas.openxmlformats.org/package/2006/relationships"><Relationship Id="rId8" Type="http://schemas.openxmlformats.org/officeDocument/2006/relationships/image" Target="../media/image80.wmf"/><Relationship Id="rId7" Type="http://schemas.openxmlformats.org/officeDocument/2006/relationships/image" Target="../media/image79.wmf"/><Relationship Id="rId6" Type="http://schemas.openxmlformats.org/officeDocument/2006/relationships/image" Target="../media/image78.wmf"/><Relationship Id="rId5" Type="http://schemas.openxmlformats.org/officeDocument/2006/relationships/image" Target="../media/image77.wmf"/><Relationship Id="rId4" Type="http://schemas.openxmlformats.org/officeDocument/2006/relationships/image" Target="../media/image76.wmf"/><Relationship Id="rId3" Type="http://schemas.openxmlformats.org/officeDocument/2006/relationships/image" Target="../media/image75.wmf"/><Relationship Id="rId2" Type="http://schemas.openxmlformats.org/officeDocument/2006/relationships/image" Target="../media/image74.wmf"/><Relationship Id="rId1" Type="http://schemas.openxmlformats.org/officeDocument/2006/relationships/image" Target="../media/image73.wmf"/></Relationships>
</file>

<file path=ppt/drawings/_rels/vmlDrawing6.vml.rels><?xml version="1.0" encoding="UTF-8" standalone="yes"?>
<Relationships xmlns="http://schemas.openxmlformats.org/package/2006/relationships"><Relationship Id="rId9" Type="http://schemas.openxmlformats.org/officeDocument/2006/relationships/image" Target="../media/image97.wmf"/><Relationship Id="rId8" Type="http://schemas.openxmlformats.org/officeDocument/2006/relationships/image" Target="../media/image96.wmf"/><Relationship Id="rId7" Type="http://schemas.openxmlformats.org/officeDocument/2006/relationships/image" Target="../media/image95.wmf"/><Relationship Id="rId6" Type="http://schemas.openxmlformats.org/officeDocument/2006/relationships/image" Target="../media/image94.wmf"/><Relationship Id="rId5" Type="http://schemas.openxmlformats.org/officeDocument/2006/relationships/image" Target="../media/image93.wmf"/><Relationship Id="rId4" Type="http://schemas.openxmlformats.org/officeDocument/2006/relationships/image" Target="../media/image92.wmf"/><Relationship Id="rId3" Type="http://schemas.openxmlformats.org/officeDocument/2006/relationships/image" Target="../media/image91.wmf"/><Relationship Id="rId2" Type="http://schemas.openxmlformats.org/officeDocument/2006/relationships/image" Target="../media/image90.wmf"/><Relationship Id="rId19" Type="http://schemas.openxmlformats.org/officeDocument/2006/relationships/image" Target="../media/image107.wmf"/><Relationship Id="rId18" Type="http://schemas.openxmlformats.org/officeDocument/2006/relationships/image" Target="../media/image106.wmf"/><Relationship Id="rId17" Type="http://schemas.openxmlformats.org/officeDocument/2006/relationships/image" Target="../media/image105.wmf"/><Relationship Id="rId16" Type="http://schemas.openxmlformats.org/officeDocument/2006/relationships/image" Target="../media/image104.wmf"/><Relationship Id="rId15" Type="http://schemas.openxmlformats.org/officeDocument/2006/relationships/image" Target="../media/image103.wmf"/><Relationship Id="rId14" Type="http://schemas.openxmlformats.org/officeDocument/2006/relationships/image" Target="../media/image102.wmf"/><Relationship Id="rId13" Type="http://schemas.openxmlformats.org/officeDocument/2006/relationships/image" Target="../media/image101.wmf"/><Relationship Id="rId12" Type="http://schemas.openxmlformats.org/officeDocument/2006/relationships/image" Target="../media/image100.wmf"/><Relationship Id="rId11" Type="http://schemas.openxmlformats.org/officeDocument/2006/relationships/image" Target="../media/image99.wmf"/><Relationship Id="rId10" Type="http://schemas.openxmlformats.org/officeDocument/2006/relationships/image" Target="../media/image98.wmf"/><Relationship Id="rId1" Type="http://schemas.openxmlformats.org/officeDocument/2006/relationships/image" Target="../media/image89.wmf"/></Relationships>
</file>

<file path=ppt/drawings/_rels/vmlDrawing7.vml.rels><?xml version="1.0" encoding="UTF-8" standalone="yes"?>
<Relationships xmlns="http://schemas.openxmlformats.org/package/2006/relationships"><Relationship Id="rId9" Type="http://schemas.openxmlformats.org/officeDocument/2006/relationships/image" Target="../media/image118.wmf"/><Relationship Id="rId8" Type="http://schemas.openxmlformats.org/officeDocument/2006/relationships/image" Target="../media/image117.wmf"/><Relationship Id="rId7" Type="http://schemas.openxmlformats.org/officeDocument/2006/relationships/image" Target="../media/image116.wmf"/><Relationship Id="rId6" Type="http://schemas.openxmlformats.org/officeDocument/2006/relationships/image" Target="../media/image115.wmf"/><Relationship Id="rId5" Type="http://schemas.openxmlformats.org/officeDocument/2006/relationships/image" Target="../media/image114.wmf"/><Relationship Id="rId4" Type="http://schemas.openxmlformats.org/officeDocument/2006/relationships/image" Target="../media/image113.wmf"/><Relationship Id="rId3" Type="http://schemas.openxmlformats.org/officeDocument/2006/relationships/image" Target="../media/image112.wmf"/><Relationship Id="rId2" Type="http://schemas.openxmlformats.org/officeDocument/2006/relationships/image" Target="../media/image111.wmf"/><Relationship Id="rId1" Type="http://schemas.openxmlformats.org/officeDocument/2006/relationships/image" Target="../media/image110.wmf"/></Relationships>
</file>

<file path=ppt/drawings/_rels/vmlDrawing8.vml.rels><?xml version="1.0" encoding="UTF-8" standalone="yes"?>
<Relationships xmlns="http://schemas.openxmlformats.org/package/2006/relationships"><Relationship Id="rId4" Type="http://schemas.openxmlformats.org/officeDocument/2006/relationships/image" Target="../media/image132.wmf"/><Relationship Id="rId3" Type="http://schemas.openxmlformats.org/officeDocument/2006/relationships/image" Target="../media/image130.wmf"/><Relationship Id="rId2" Type="http://schemas.openxmlformats.org/officeDocument/2006/relationships/image" Target="../media/image129.wmf"/><Relationship Id="rId1" Type="http://schemas.openxmlformats.org/officeDocument/2006/relationships/image" Target="../media/image128.wmf"/></Relationships>
</file>

<file path=ppt/drawings/_rels/vmlDrawing9.vml.rels><?xml version="1.0" encoding="UTF-8" standalone="yes"?>
<Relationships xmlns="http://schemas.openxmlformats.org/package/2006/relationships"><Relationship Id="rId7" Type="http://schemas.openxmlformats.org/officeDocument/2006/relationships/image" Target="../media/image140.wmf"/><Relationship Id="rId6" Type="http://schemas.openxmlformats.org/officeDocument/2006/relationships/image" Target="../media/image139.wmf"/><Relationship Id="rId5" Type="http://schemas.openxmlformats.org/officeDocument/2006/relationships/image" Target="../media/image138.wmf"/><Relationship Id="rId4" Type="http://schemas.openxmlformats.org/officeDocument/2006/relationships/image" Target="../media/image137.wmf"/><Relationship Id="rId3" Type="http://schemas.openxmlformats.org/officeDocument/2006/relationships/image" Target="../media/image136.wmf"/><Relationship Id="rId2" Type="http://schemas.openxmlformats.org/officeDocument/2006/relationships/image" Target="../media/image135.wmf"/><Relationship Id="rId1" Type="http://schemas.openxmlformats.org/officeDocument/2006/relationships/image" Target="../media/image134.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8D3007C-0BBF-4CAD-B02F-7664B804665F}"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27DC7C-EA85-41EA-BE8E-3BC04B9579CE}"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6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6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6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6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6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6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0.xml"/></Relationships>
</file>

<file path=ppt/notesSlides/_rels/notesSlide6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1.xml"/></Relationships>
</file>

<file path=ppt/notesSlides/_rels/notesSlide6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2.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3.xml"/></Relationships>
</file>

<file path=ppt/notesSlides/_rels/notesSlide7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4.xml"/></Relationships>
</file>

<file path=ppt/notesSlides/_rels/notesSlide7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5.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E0E0E2-7263-44C4-AAA9-733DBA7BD205}"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fld>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fld>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927DC7C-EA85-41EA-BE8E-3BC04B9579CE}" type="slidenum">
              <a:rPr lang="zh-CN" altLang="en-US" smtClean="0"/>
            </a:fld>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927DC7C-EA85-41EA-BE8E-3BC04B9579CE}"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fld>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fld>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fld>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fld>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fld>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fld>
            <a:endParaRPr lang="zh-CN"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fld>
            <a:endParaRPr lang="zh-CN"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fld>
            <a:endParaRPr lang="zh-CN"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fld>
            <a:endParaRPr lang="zh-CN"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fld>
            <a:endParaRPr lang="zh-CN" alt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fld>
            <a:endParaRPr lang="zh-CN" alt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fld>
            <a:endParaRPr lang="zh-CN" alt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fld>
            <a:endParaRPr lang="zh-CN" alt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fld>
            <a:endParaRPr lang="zh-CN" alt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fld>
            <a:endParaRPr lang="zh-CN" alt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a:p>
            <a:r>
              <a:rPr lang="zh-CN" altLang="en-US"/>
              <a:t>有一组顶点</a:t>
            </a:r>
            <a:r>
              <a:rPr lang="en-US" altLang="zh-CN"/>
              <a:t>: V = {v1,v2,...,Vn}  </a:t>
            </a:r>
            <a:r>
              <a:rPr lang="zh-CN" altLang="en-US"/>
              <a:t>每个顶点</a:t>
            </a:r>
            <a:r>
              <a:rPr lang="en-US" altLang="zh-CN"/>
              <a:t>Vi </a:t>
            </a:r>
            <a:r>
              <a:rPr lang="zh-CN" altLang="en-US"/>
              <a:t>具有得分列表</a:t>
            </a:r>
            <a:r>
              <a:rPr lang="en-US" altLang="zh-CN"/>
              <a:t>Si = {si1,si2,...,Sim}</a:t>
            </a:r>
            <a:endParaRPr lang="en-US" altLang="zh-CN"/>
          </a:p>
          <a:p>
            <a:endParaRPr lang="en-US" altLang="zh-CN"/>
          </a:p>
          <a:p>
            <a:r>
              <a:rPr lang="en-US" altLang="zh-CN"/>
              <a:t>1-2 : </a:t>
            </a:r>
            <a:r>
              <a:rPr lang="zh-CN" altLang="en-US"/>
              <a:t>存在一条路径离开起始节点并进入终点</a:t>
            </a:r>
            <a:endParaRPr lang="zh-CN" altLang="en-US"/>
          </a:p>
          <a:p>
            <a:r>
              <a:rPr lang="en-US" altLang="zh-CN"/>
              <a:t>1-3</a:t>
            </a:r>
            <a:r>
              <a:rPr lang="zh-CN" altLang="en-US"/>
              <a:t>：不存在离开终点节点，或进入起始节点的节点</a:t>
            </a:r>
            <a:endParaRPr lang="zh-CN" altLang="en-US"/>
          </a:p>
          <a:p>
            <a:r>
              <a:rPr lang="en-US" altLang="zh-CN"/>
              <a:t>1-4: </a:t>
            </a:r>
            <a:r>
              <a:rPr lang="zh-CN" altLang="en-US"/>
              <a:t>节点的入度等于出度</a:t>
            </a:r>
            <a:endParaRPr lang="zh-CN" altLang="en-US"/>
          </a:p>
          <a:p>
            <a:r>
              <a:rPr lang="en-US" altLang="zh-CN"/>
              <a:t>1-7: </a:t>
            </a:r>
            <a:r>
              <a:rPr lang="zh-CN" altLang="en-US"/>
              <a:t>当前节点的到达时间是通过每个中间节点的前驱节点计算得到的。</a:t>
            </a:r>
            <a:endParaRPr lang="zh-CN" altLang="en-US"/>
          </a:p>
          <a:p>
            <a:endParaRPr lang="zh-CN" altLang="en-US"/>
          </a:p>
          <a:p>
            <a:endParaRPr lang="zh-CN" altLang="en-US"/>
          </a:p>
          <a:p>
            <a:endParaRPr lang="zh-CN" altLang="en-US"/>
          </a:p>
          <a:p>
            <a:endParaRPr lang="zh-CN" altLang="en-US"/>
          </a:p>
          <a:p>
            <a:endParaRPr lang="en-US" altLang="zh-CN"/>
          </a:p>
        </p:txBody>
      </p:sp>
      <p:sp>
        <p:nvSpPr>
          <p:cNvPr id="4" name="灯片编号占位符 3"/>
          <p:cNvSpPr>
            <a:spLocks noGrp="1"/>
          </p:cNvSpPr>
          <p:nvPr>
            <p:ph type="sldNum" sz="quarter" idx="10"/>
          </p:nvPr>
        </p:nvSpPr>
        <p:spPr/>
        <p:txBody>
          <a:bodyPr/>
          <a:lstStyle/>
          <a:p>
            <a:fld id="{8927DC7C-EA85-41EA-BE8E-3BC04B9579CE}" type="slidenum">
              <a:rPr lang="zh-CN" altLang="en-US" smtClean="0"/>
            </a:fld>
            <a:endParaRPr lang="zh-CN" alt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公式</a:t>
            </a:r>
            <a:r>
              <a:rPr lang="en-US" altLang="zh-CN"/>
              <a:t>(1-1)</a:t>
            </a:r>
            <a:r>
              <a:rPr lang="zh-CN" altLang="en-US"/>
              <a:t>为目标函数，其余公式为约束条件。</a:t>
            </a:r>
            <a:endParaRPr lang="en-US" altLang="zh-CN"/>
          </a:p>
        </p:txBody>
      </p:sp>
      <p:sp>
        <p:nvSpPr>
          <p:cNvPr id="4" name="灯片编号占位符 3"/>
          <p:cNvSpPr>
            <a:spLocks noGrp="1"/>
          </p:cNvSpPr>
          <p:nvPr>
            <p:ph type="sldNum" sz="quarter" idx="10"/>
          </p:nvPr>
        </p:nvSpPr>
        <p:spPr/>
        <p:txBody>
          <a:bodyPr/>
          <a:lstStyle/>
          <a:p>
            <a:fld id="{8927DC7C-EA85-41EA-BE8E-3BC04B9579CE}" type="slidenum">
              <a:rPr lang="zh-CN" altLang="en-US" smtClean="0"/>
            </a:fld>
            <a:endParaRPr lang="zh-CN" alt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fld>
            <a:endParaRPr lang="zh-CN" alt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fld>
            <a:endParaRPr lang="zh-CN" alt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fld>
            <a:endParaRPr lang="zh-CN" alt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fld>
            <a:endParaRPr lang="zh-CN" alt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fld>
            <a:endParaRPr lang="zh-CN" alt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fld>
            <a:endParaRPr lang="zh-CN" alt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fld>
            <a:endParaRPr lang="zh-CN" altLang="en-US"/>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fld>
            <a:endParaRPr lang="zh-CN" altLang="en-US"/>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fld>
            <a:endParaRPr lang="zh-CN" altLang="en-US"/>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fld>
            <a:endParaRPr lang="zh-CN" altLang="en-US"/>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E0E0E2-7263-44C4-AAA9-733DBA7BD205}"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主要内容">
    <p:spTree>
      <p:nvGrpSpPr>
        <p:cNvPr id="1" name=""/>
        <p:cNvGrpSpPr/>
        <p:nvPr/>
      </p:nvGrpSpPr>
      <p:grpSpPr>
        <a:xfrm>
          <a:off x="0" y="0"/>
          <a:ext cx="0" cy="0"/>
          <a:chOff x="0" y="0"/>
          <a:chExt cx="0" cy="0"/>
        </a:xfrm>
      </p:grpSpPr>
      <p:sp>
        <p:nvSpPr>
          <p:cNvPr id="7" name="矩形 6"/>
          <p:cNvSpPr/>
          <p:nvPr userDrawn="1"/>
        </p:nvSpPr>
        <p:spPr>
          <a:xfrm>
            <a:off x="0" y="0"/>
            <a:ext cx="169168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日期占位符 1"/>
          <p:cNvSpPr txBox="1"/>
          <p:nvPr userDrawn="1"/>
        </p:nvSpPr>
        <p:spPr>
          <a:xfrm>
            <a:off x="457200" y="6356350"/>
            <a:ext cx="2133600" cy="365125"/>
          </a:xfrm>
          <a:prstGeom prst="rect">
            <a:avLst/>
          </a:prstGeom>
        </p:spPr>
        <p:txBody>
          <a:bodyPr vert="horz" lIns="91440" tIns="45720" rIns="91440" bIns="45720" rtlCol="0" anchor="ctr"/>
          <a:lstStyle>
            <a:defPPr>
              <a:defRPr lang="zh-C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30820CF-B880-4189-942D-D702A7CBA730}" type="datetimeFigureOut">
              <a:rPr lang="zh-CN" altLang="en-US" smtClean="0"/>
            </a:fld>
            <a:endParaRPr lang="zh-CN" altLang="en-US" dirty="0"/>
          </a:p>
        </p:txBody>
      </p:sp>
      <p:graphicFrame>
        <p:nvGraphicFramePr>
          <p:cNvPr id="10" name="表格 9"/>
          <p:cNvGraphicFramePr>
            <a:graphicFrameLocks noGrp="1"/>
          </p:cNvGraphicFramePr>
          <p:nvPr userDrawn="1"/>
        </p:nvGraphicFramePr>
        <p:xfrm>
          <a:off x="0" y="1355463"/>
          <a:ext cx="1691680" cy="3873296"/>
        </p:xfrm>
        <a:graphic>
          <a:graphicData uri="http://schemas.openxmlformats.org/drawingml/2006/table">
            <a:tbl>
              <a:tblPr>
                <a:tableStyleId>{2D5ABB26-0587-4C30-8999-92F81FD0307C}</a:tableStyleId>
              </a:tblPr>
              <a:tblGrid>
                <a:gridCol w="1691680"/>
              </a:tblGrid>
              <a:tr h="705296">
                <a:tc>
                  <a:txBody>
                    <a:bodyPr/>
                    <a:lstStyle/>
                    <a:p>
                      <a:pPr algn="ctr"/>
                      <a:endParaRPr lang="zh-CN" alt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633600">
                <a:tc>
                  <a:txBody>
                    <a:bodyPr/>
                    <a:lstStyle/>
                    <a:p>
                      <a:pPr algn="ctr"/>
                      <a:r>
                        <a:rPr lang="zh-CN" altLang="en-US" sz="1600" dirty="0" smtClean="0">
                          <a:solidFill>
                            <a:schemeClr val="tx1">
                              <a:lumMod val="65000"/>
                              <a:lumOff val="35000"/>
                            </a:schemeClr>
                          </a:solidFill>
                          <a:latin typeface="微软雅黑" panose="020B0503020204020204" pitchFamily="34" charset="-122"/>
                          <a:ea typeface="微软雅黑" panose="020B0503020204020204" pitchFamily="34" charset="-122"/>
                        </a:rPr>
                        <a:t>绪论</a:t>
                      </a:r>
                      <a:endPar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633600">
                <a:tc>
                  <a:txBody>
                    <a:bodyPr/>
                    <a:lstStyle/>
                    <a:p>
                      <a:pPr algn="ctr"/>
                      <a:r>
                        <a:rPr lang="zh-CN" altLang="en-US" sz="1600" dirty="0" smtClean="0">
                          <a:solidFill>
                            <a:schemeClr val="tx1">
                              <a:lumMod val="65000"/>
                              <a:lumOff val="35000"/>
                            </a:schemeClr>
                          </a:solidFill>
                          <a:latin typeface="微软雅黑" panose="020B0503020204020204" pitchFamily="34" charset="-122"/>
                          <a:ea typeface="微软雅黑" panose="020B0503020204020204" pitchFamily="34" charset="-122"/>
                        </a:rPr>
                        <a:t>界定与表征</a:t>
                      </a:r>
                      <a:endPar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633600">
                <a:tc>
                  <a:txBody>
                    <a:bodyPr/>
                    <a:lstStyle/>
                    <a:p>
                      <a:pPr algn="ctr"/>
                      <a:r>
                        <a:rPr lang="zh-CN" altLang="en-US" sz="1600" dirty="0" smtClean="0">
                          <a:solidFill>
                            <a:schemeClr val="tx1">
                              <a:lumMod val="65000"/>
                              <a:lumOff val="35000"/>
                            </a:schemeClr>
                          </a:solidFill>
                          <a:latin typeface="微软雅黑" panose="020B0503020204020204" pitchFamily="34" charset="-122"/>
                          <a:ea typeface="微软雅黑" panose="020B0503020204020204" pitchFamily="34" charset="-122"/>
                        </a:rPr>
                        <a:t>合理交通结构</a:t>
                      </a:r>
                      <a:endPar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633600">
                <a:tc>
                  <a:txBody>
                    <a:bodyPr/>
                    <a:lstStyle/>
                    <a:p>
                      <a:pPr algn="ctr"/>
                      <a:r>
                        <a:rPr lang="zh-CN" altLang="en-US" sz="1600" dirty="0" smtClean="0">
                          <a:solidFill>
                            <a:schemeClr val="tx1">
                              <a:lumMod val="65000"/>
                              <a:lumOff val="35000"/>
                            </a:schemeClr>
                          </a:solidFill>
                          <a:latin typeface="微软雅黑" panose="020B0503020204020204" pitchFamily="34" charset="-122"/>
                          <a:ea typeface="微软雅黑" panose="020B0503020204020204" pitchFamily="34" charset="-122"/>
                        </a:rPr>
                        <a:t>影响因素辨识</a:t>
                      </a:r>
                      <a:endPar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633600">
                <a:tc>
                  <a:txBody>
                    <a:bodyPr/>
                    <a:lstStyle/>
                    <a:p>
                      <a:pPr algn="ctr"/>
                      <a:r>
                        <a:rPr lang="zh-CN" altLang="en-US" sz="1600" dirty="0" smtClean="0">
                          <a:solidFill>
                            <a:schemeClr val="tx1">
                              <a:lumMod val="65000"/>
                              <a:lumOff val="35000"/>
                            </a:schemeClr>
                          </a:solidFill>
                          <a:latin typeface="微软雅黑" panose="020B0503020204020204" pitchFamily="34" charset="-122"/>
                          <a:ea typeface="微软雅黑" panose="020B0503020204020204" pitchFamily="34" charset="-122"/>
                        </a:rPr>
                        <a:t>干预对策</a:t>
                      </a:r>
                      <a:endPar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bl>
          </a:graphicData>
        </a:graphic>
      </p:graphicFrame>
      <p:cxnSp>
        <p:nvCxnSpPr>
          <p:cNvPr id="11" name="直接连接符 10"/>
          <p:cNvCxnSpPr/>
          <p:nvPr userDrawn="1"/>
        </p:nvCxnSpPr>
        <p:spPr>
          <a:xfrm>
            <a:off x="1907704" y="1268760"/>
            <a:ext cx="831206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12" name="组合 11"/>
          <p:cNvGrpSpPr/>
          <p:nvPr userDrawn="1"/>
        </p:nvGrpSpPr>
        <p:grpSpPr>
          <a:xfrm>
            <a:off x="0" y="1358722"/>
            <a:ext cx="1691680" cy="728261"/>
            <a:chOff x="0" y="1272662"/>
            <a:chExt cx="1691680" cy="788186"/>
          </a:xfrm>
        </p:grpSpPr>
        <p:sp>
          <p:nvSpPr>
            <p:cNvPr id="13" name="矩形 12"/>
            <p:cNvSpPr/>
            <p:nvPr userDrawn="1"/>
          </p:nvSpPr>
          <p:spPr>
            <a:xfrm>
              <a:off x="0" y="1272662"/>
              <a:ext cx="1691680" cy="788186"/>
            </a:xfrm>
            <a:prstGeom prst="rect">
              <a:avLst/>
            </a:prstGeom>
            <a:solidFill>
              <a:srgbClr val="414455">
                <a:alpha val="89804"/>
              </a:srgb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t>主要内容</a:t>
              </a:r>
              <a:endParaRPr lang="zh-CN" altLang="en-US" sz="2400" dirty="0"/>
            </a:p>
          </p:txBody>
        </p:sp>
        <p:sp>
          <p:nvSpPr>
            <p:cNvPr id="14" name="等腰三角形 13"/>
            <p:cNvSpPr/>
            <p:nvPr userDrawn="1"/>
          </p:nvSpPr>
          <p:spPr>
            <a:xfrm rot="16200000">
              <a:off x="1547664" y="1594748"/>
              <a:ext cx="144016" cy="144016"/>
            </a:xfrm>
            <a:prstGeom prst="triangle">
              <a:avLst/>
            </a:prstGeom>
            <a:solidFill>
              <a:srgbClr val="F2F2F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6" name="文本框 15"/>
          <p:cNvSpPr txBox="1"/>
          <p:nvPr userDrawn="1"/>
        </p:nvSpPr>
        <p:spPr>
          <a:xfrm>
            <a:off x="2210764" y="509286"/>
            <a:ext cx="2236510" cy="707886"/>
          </a:xfrm>
          <a:prstGeom prst="rect">
            <a:avLst/>
          </a:prstGeom>
          <a:noFill/>
        </p:spPr>
        <p:txBody>
          <a:bodyPr wrap="none" rtlCol="0">
            <a:spAutoFit/>
          </a:bodyPr>
          <a:lstStyle/>
          <a:p>
            <a:r>
              <a:rPr lang="zh-CN" altLang="en-US" sz="4000" dirty="0" smtClean="0">
                <a:latin typeface="黑体" panose="02010609060101010101" pitchFamily="49" charset="-122"/>
                <a:ea typeface="黑体" panose="02010609060101010101" pitchFamily="49" charset="-122"/>
              </a:rPr>
              <a:t>主要内容</a:t>
            </a:r>
            <a:endParaRPr lang="zh-CN" altLang="en-US" sz="4000" dirty="0">
              <a:latin typeface="黑体" panose="02010609060101010101" pitchFamily="49" charset="-122"/>
              <a:ea typeface="黑体" panose="02010609060101010101" pitchFamily="49" charset="-122"/>
            </a:endParaRPr>
          </a:p>
        </p:txBody>
      </p:sp>
    </p:spTree>
  </p:cSld>
  <p:clrMapOvr>
    <a:masterClrMapping/>
  </p:clrMapOvr>
  <p:transition spd="slow"/>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cSld>
  <p:clrMapOvr>
    <a:masterClrMapping/>
  </p:clrMapOvr>
  <p:transition spd="slow"/>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1" y="1122363"/>
            <a:ext cx="9144000" cy="2387600"/>
          </a:xfrm>
          <a:prstGeom prst="rect">
            <a:avLst/>
          </a:prstGeom>
        </p:spPr>
        <p:txBody>
          <a:bodyPr anchor="b"/>
          <a:lstStyle>
            <a:lvl1pPr algn="ctr">
              <a:defRPr sz="61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1" y="3602038"/>
            <a:ext cx="9144000" cy="1655762"/>
          </a:xfrm>
          <a:prstGeom prst="rect">
            <a:avLst/>
          </a:prstGeom>
        </p:spPr>
        <p:txBody>
          <a:bodyPr/>
          <a:lstStyle>
            <a:lvl1pPr marL="0" indent="0" algn="ctr">
              <a:buNone/>
              <a:defRPr sz="2400"/>
            </a:lvl1pPr>
            <a:lvl2pPr marL="457200" indent="0" algn="ctr">
              <a:buNone/>
              <a:defRPr sz="21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735682A8-D6B6-4FDA-A495-4D437BAFBB60}" type="datetimeFigureOut">
              <a:rPr lang="zh-CN" altLang="en-US" smtClean="0"/>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0ABDD927-E55F-4D12-BD2D-8ABE6C912713}" type="slidenum">
              <a:rPr lang="zh-CN" altLang="en-US" smtClean="0"/>
            </a:fld>
            <a:endParaRPr lang="zh-CN" altLang="en-US"/>
          </a:p>
        </p:txBody>
      </p:sp>
    </p:spTree>
  </p:cSld>
  <p:clrMapOvr>
    <a:masterClrMapping/>
  </p:clrMapOvr>
  <p:transition spd="slow"/>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a:xfrm>
            <a:off x="838200" y="1825625"/>
            <a:ext cx="10515600" cy="4351338"/>
          </a:xfrm>
          <a:prstGeom prst="rect">
            <a:avLst/>
          </a:prstGeo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0C913308-F349-4B6D-A68A-DD1791B4A57B}" type="slidenum">
              <a:rPr lang="zh-CN" altLang="en-US" smtClean="0"/>
            </a:fld>
            <a:endParaRPr lang="zh-CN" altLang="en-US"/>
          </a:p>
        </p:txBody>
      </p:sp>
    </p:spTree>
  </p:cSld>
  <p:clrMapOvr>
    <a:masterClrMapping/>
  </p:clrMapOvr>
  <p:transition spd="slow"/>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p:spPr>
        <p:txBody>
          <a:bodyPr/>
          <a:lstStyle/>
          <a:p>
            <a:fld id="{2AAF9CED-8703-4558-95AA-29C08E0787CC}" type="datetimeFigureOut">
              <a:rPr lang="zh-CN" altLang="en-US" smtClean="0"/>
            </a:fld>
            <a:endParaRPr lang="zh-CN" altLang="en-US"/>
          </a:p>
        </p:txBody>
      </p:sp>
      <p:sp>
        <p:nvSpPr>
          <p:cNvPr id="3" name="Footer Placeholder 2"/>
          <p:cNvSpPr>
            <a:spLocks noGrp="1"/>
          </p:cNvSpPr>
          <p:nvPr>
            <p:ph type="ftr" sz="quarter" idx="11"/>
          </p:nvPr>
        </p:nvSpPr>
        <p:spPr>
          <a:xfrm>
            <a:off x="4038600" y="6356350"/>
            <a:ext cx="4114800" cy="365125"/>
          </a:xfrm>
        </p:spPr>
        <p:txBody>
          <a:bodyPr/>
          <a:lstStyle/>
          <a:p>
            <a:endParaRPr lang="zh-CN" altLang="en-US"/>
          </a:p>
        </p:txBody>
      </p:sp>
      <p:sp>
        <p:nvSpPr>
          <p:cNvPr id="4" name="Slide Number Placeholder 3"/>
          <p:cNvSpPr>
            <a:spLocks noGrp="1"/>
          </p:cNvSpPr>
          <p:nvPr>
            <p:ph type="sldNum" sz="quarter" idx="12"/>
          </p:nvPr>
        </p:nvSpPr>
        <p:spPr>
          <a:xfrm>
            <a:off x="8610600" y="6356350"/>
            <a:ext cx="2743200" cy="365125"/>
          </a:xfrm>
        </p:spPr>
        <p:txBody>
          <a:bodyPr/>
          <a:lstStyle/>
          <a:p>
            <a:fld id="{910786CD-1604-40E7-8716-E3A855FBA0BC}" type="slidenum">
              <a:rPr lang="zh-CN" altLang="en-US" smtClean="0"/>
            </a:fld>
            <a:endParaRPr lang="zh-CN" altLang="en-US"/>
          </a:p>
        </p:txBody>
      </p:sp>
    </p:spTree>
  </p:cSld>
  <p:clrMapOvr>
    <a:masterClrMapping/>
  </p:clrMapOvr>
  <p:transition spd="slow"/>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绪论1">
    <p:spTree>
      <p:nvGrpSpPr>
        <p:cNvPr id="1" name=""/>
        <p:cNvGrpSpPr/>
        <p:nvPr/>
      </p:nvGrpSpPr>
      <p:grpSpPr>
        <a:xfrm>
          <a:off x="0" y="0"/>
          <a:ext cx="0" cy="0"/>
          <a:chOff x="0" y="0"/>
          <a:chExt cx="0" cy="0"/>
        </a:xfrm>
      </p:grpSpPr>
      <p:sp>
        <p:nvSpPr>
          <p:cNvPr id="7" name="矩形 6"/>
          <p:cNvSpPr/>
          <p:nvPr userDrawn="1"/>
        </p:nvSpPr>
        <p:spPr>
          <a:xfrm>
            <a:off x="0" y="0"/>
            <a:ext cx="169168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8" name="表格 7"/>
          <p:cNvGraphicFramePr>
            <a:graphicFrameLocks noGrp="1"/>
          </p:cNvGraphicFramePr>
          <p:nvPr userDrawn="1"/>
        </p:nvGraphicFramePr>
        <p:xfrm>
          <a:off x="0" y="1268760"/>
          <a:ext cx="1691680" cy="3960000"/>
        </p:xfrm>
        <a:graphic>
          <a:graphicData uri="http://schemas.openxmlformats.org/drawingml/2006/table">
            <a:tbl>
              <a:tblPr>
                <a:tableStyleId>{2D5ABB26-0587-4C30-8999-92F81FD0307C}</a:tableStyleId>
              </a:tblPr>
              <a:tblGrid>
                <a:gridCol w="1691680"/>
              </a:tblGrid>
              <a:tr h="792000">
                <a:tc>
                  <a:txBody>
                    <a:bodyPr/>
                    <a:lstStyle/>
                    <a:p>
                      <a:pPr algn="ctr"/>
                      <a:endParaRPr lang="zh-CN" alt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792000">
                <a:tc>
                  <a:txBody>
                    <a:bodyPr/>
                    <a:lstStyle/>
                    <a:p>
                      <a:pPr algn="ctr"/>
                      <a:r>
                        <a:rPr lang="zh-CN" altLang="en-US" sz="1600" dirty="0" smtClean="0">
                          <a:solidFill>
                            <a:schemeClr val="tx1"/>
                          </a:solidFill>
                          <a:latin typeface="微软雅黑" panose="020B0503020204020204" pitchFamily="34" charset="-122"/>
                          <a:ea typeface="微软雅黑" panose="020B0503020204020204" pitchFamily="34" charset="-122"/>
                        </a:rPr>
                        <a:t>研究方法与思路</a:t>
                      </a:r>
                      <a:endParaRPr lang="zh-CN" altLang="en-US" sz="1600" dirty="0">
                        <a:solidFill>
                          <a:schemeClr val="tx1"/>
                        </a:solidFill>
                        <a:latin typeface="微软雅黑" panose="020B0503020204020204" pitchFamily="34" charset="-122"/>
                        <a:ea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792000">
                <a:tc>
                  <a:txBody>
                    <a:bodyPr/>
                    <a:lstStyle/>
                    <a:p>
                      <a:pPr algn="ctr"/>
                      <a:r>
                        <a:rPr lang="zh-CN" altLang="en-US" sz="1600" dirty="0" smtClean="0">
                          <a:solidFill>
                            <a:schemeClr val="tx1"/>
                          </a:solidFill>
                          <a:latin typeface="微软雅黑" panose="020B0503020204020204" pitchFamily="34" charset="-122"/>
                          <a:ea typeface="微软雅黑" panose="020B0503020204020204" pitchFamily="34" charset="-122"/>
                        </a:rPr>
                        <a:t>关键技术与难点</a:t>
                      </a:r>
                      <a:endParaRPr lang="zh-CN" altLang="en-US" sz="1600" dirty="0">
                        <a:solidFill>
                          <a:schemeClr val="tx1"/>
                        </a:solidFill>
                        <a:latin typeface="微软雅黑" panose="020B0503020204020204" pitchFamily="34" charset="-122"/>
                        <a:ea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792000">
                <a:tc>
                  <a:txBody>
                    <a:bodyPr/>
                    <a:lstStyle/>
                    <a:p>
                      <a:pPr algn="ctr"/>
                      <a:r>
                        <a:rPr lang="zh-CN" altLang="en-US" sz="1600" dirty="0" smtClean="0">
                          <a:solidFill>
                            <a:schemeClr val="tx1"/>
                          </a:solidFill>
                          <a:latin typeface="微软雅黑" panose="020B0503020204020204" pitchFamily="34" charset="-122"/>
                          <a:ea typeface="微软雅黑" panose="020B0503020204020204" pitchFamily="34" charset="-122"/>
                        </a:rPr>
                        <a:t>研究成果与应用</a:t>
                      </a:r>
                      <a:endParaRPr lang="zh-CN" altLang="en-US" sz="1600" dirty="0">
                        <a:solidFill>
                          <a:schemeClr val="tx1"/>
                        </a:solidFill>
                        <a:latin typeface="微软雅黑" panose="020B0503020204020204" pitchFamily="34" charset="-122"/>
                        <a:ea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792000">
                <a:tc>
                  <a:txBody>
                    <a:bodyPr/>
                    <a:lstStyle/>
                    <a:p>
                      <a:pPr algn="ctr"/>
                      <a:r>
                        <a:rPr lang="zh-CN" altLang="en-US" sz="1600" dirty="0" smtClean="0">
                          <a:solidFill>
                            <a:schemeClr val="tx1"/>
                          </a:solidFill>
                          <a:latin typeface="微软雅黑" panose="020B0503020204020204" pitchFamily="34" charset="-122"/>
                          <a:ea typeface="微软雅黑" panose="020B0503020204020204" pitchFamily="34" charset="-122"/>
                        </a:rPr>
                        <a:t>论文总结</a:t>
                      </a:r>
                      <a:endParaRPr lang="zh-CN" altLang="en-US" sz="1600" dirty="0">
                        <a:solidFill>
                          <a:schemeClr val="tx1"/>
                        </a:solidFill>
                        <a:latin typeface="微软雅黑" panose="020B0503020204020204" pitchFamily="34" charset="-122"/>
                        <a:ea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bl>
          </a:graphicData>
        </a:graphic>
      </p:graphicFrame>
      <p:grpSp>
        <p:nvGrpSpPr>
          <p:cNvPr id="10" name="组合 9"/>
          <p:cNvGrpSpPr/>
          <p:nvPr userDrawn="1"/>
        </p:nvGrpSpPr>
        <p:grpSpPr>
          <a:xfrm>
            <a:off x="0" y="1272662"/>
            <a:ext cx="1691680" cy="788186"/>
            <a:chOff x="0" y="1272662"/>
            <a:chExt cx="1691680" cy="788186"/>
          </a:xfrm>
        </p:grpSpPr>
        <p:sp>
          <p:nvSpPr>
            <p:cNvPr id="11" name="矩形 10"/>
            <p:cNvSpPr/>
            <p:nvPr userDrawn="1"/>
          </p:nvSpPr>
          <p:spPr>
            <a:xfrm>
              <a:off x="0" y="1272662"/>
              <a:ext cx="1691680" cy="788186"/>
            </a:xfrm>
            <a:prstGeom prst="rect">
              <a:avLst/>
            </a:prstGeom>
            <a:solidFill>
              <a:srgbClr val="568D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dirty="0" smtClean="0">
                  <a:latin typeface="微软雅黑" panose="020B0503020204020204" pitchFamily="34" charset="-122"/>
                  <a:ea typeface="微软雅黑" panose="020B0503020204020204" pitchFamily="34" charset="-122"/>
                </a:rPr>
                <a:t>绪论</a:t>
              </a:r>
              <a:endParaRPr lang="zh-CN" altLang="en-US" sz="1800" dirty="0">
                <a:latin typeface="微软雅黑" panose="020B0503020204020204" pitchFamily="34" charset="-122"/>
                <a:ea typeface="微软雅黑" panose="020B0503020204020204" pitchFamily="34" charset="-122"/>
              </a:endParaRPr>
            </a:p>
          </p:txBody>
        </p:sp>
        <p:sp>
          <p:nvSpPr>
            <p:cNvPr id="12" name="等腰三角形 11"/>
            <p:cNvSpPr/>
            <p:nvPr userDrawn="1"/>
          </p:nvSpPr>
          <p:spPr>
            <a:xfrm rot="16200000">
              <a:off x="1547664" y="1594748"/>
              <a:ext cx="144016" cy="14401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3" name="直接连接符 12"/>
          <p:cNvCxnSpPr/>
          <p:nvPr userDrawn="1"/>
        </p:nvCxnSpPr>
        <p:spPr>
          <a:xfrm>
            <a:off x="1907704" y="1268760"/>
            <a:ext cx="831206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userDrawn="1"/>
        </p:nvSpPr>
        <p:spPr>
          <a:xfrm>
            <a:off x="2210764" y="509286"/>
            <a:ext cx="1467068" cy="707886"/>
          </a:xfrm>
          <a:prstGeom prst="rect">
            <a:avLst/>
          </a:prstGeom>
          <a:noFill/>
        </p:spPr>
        <p:txBody>
          <a:bodyPr wrap="none" rtlCol="0">
            <a:spAutoFit/>
          </a:bodyPr>
          <a:lstStyle/>
          <a:p>
            <a:r>
              <a:rPr lang="zh-CN" altLang="en-US" sz="4000" dirty="0" smtClean="0">
                <a:latin typeface="黑体" panose="02010609060101010101" pitchFamily="49" charset="-122"/>
                <a:ea typeface="黑体" panose="02010609060101010101" pitchFamily="49" charset="-122"/>
              </a:rPr>
              <a:t>绪 论</a:t>
            </a:r>
            <a:endParaRPr lang="zh-CN" altLang="en-US" sz="4000" dirty="0">
              <a:latin typeface="黑体" panose="02010609060101010101" pitchFamily="49" charset="-122"/>
              <a:ea typeface="黑体" panose="02010609060101010101" pitchFamily="49" charset="-122"/>
            </a:endParaRPr>
          </a:p>
        </p:txBody>
      </p:sp>
      <p:sp>
        <p:nvSpPr>
          <p:cNvPr id="16" name="五边形 15"/>
          <p:cNvSpPr/>
          <p:nvPr userDrawn="1"/>
        </p:nvSpPr>
        <p:spPr>
          <a:xfrm flipH="1">
            <a:off x="11211743" y="5950072"/>
            <a:ext cx="986607" cy="504056"/>
          </a:xfrm>
          <a:prstGeom prst="homePlate">
            <a:avLst/>
          </a:prstGeom>
          <a:solidFill>
            <a:schemeClr val="bg1">
              <a:lumMod val="50000"/>
            </a:schemeClr>
          </a:solidFill>
          <a:ln w="25400" cap="flat" cmpd="sng" algn="ctr">
            <a:noFill/>
            <a:prstDash val="solid"/>
          </a:ln>
          <a:effectLst>
            <a:outerShdw blurRad="50800" dist="38100" dir="5400000" algn="t"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a:fld id="{170C0C04-E408-48A9-82A4-3716296300DE}" type="slidenum">
              <a:rPr lang="zh-CN" altLang="en-US" sz="1800" smtClean="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fld>
            <a:endParaRPr lang="zh-CN" altLang="en-US" kern="0" dirty="0">
              <a:solidFill>
                <a:sysClr val="window" lastClr="FFFFFF"/>
              </a:solidFill>
              <a:latin typeface="Calibri" panose="020F0502020204030204"/>
              <a:ea typeface="宋体" panose="02010600030101010101" pitchFamily="2" charset="-122"/>
            </a:endParaRPr>
          </a:p>
        </p:txBody>
      </p:sp>
      <p:sp>
        <p:nvSpPr>
          <p:cNvPr id="20" name="文本框 19"/>
          <p:cNvSpPr txBox="1"/>
          <p:nvPr userDrawn="1"/>
        </p:nvSpPr>
        <p:spPr>
          <a:xfrm>
            <a:off x="8605894" y="139954"/>
            <a:ext cx="1107996" cy="369332"/>
          </a:xfrm>
          <a:prstGeom prst="rect">
            <a:avLst/>
          </a:prstGeom>
          <a:noFill/>
        </p:spPr>
        <p:txBody>
          <a:bodyPr wrap="none" rtlCol="0">
            <a:spAutoFit/>
          </a:bodyPr>
          <a:lstStyle/>
          <a:p>
            <a:r>
              <a:rPr lang="zh-CN" altLang="en-US" dirty="0" smtClean="0">
                <a:solidFill>
                  <a:schemeClr val="tx1"/>
                </a:solidFill>
                <a:latin typeface="微软雅黑" panose="020B0503020204020204" pitchFamily="34" charset="-122"/>
                <a:ea typeface="微软雅黑" panose="020B0503020204020204" pitchFamily="34" charset="-122"/>
              </a:rPr>
              <a:t>选题背景</a:t>
            </a:r>
            <a:endParaRPr lang="zh-CN" altLang="en-US" dirty="0">
              <a:solidFill>
                <a:schemeClr val="tx1"/>
              </a:solidFill>
              <a:latin typeface="微软雅黑" panose="020B0503020204020204" pitchFamily="34" charset="-122"/>
              <a:ea typeface="微软雅黑" panose="020B0503020204020204" pitchFamily="34" charset="-122"/>
            </a:endParaRPr>
          </a:p>
        </p:txBody>
      </p:sp>
      <p:cxnSp>
        <p:nvCxnSpPr>
          <p:cNvPr id="21" name="直接连接符 20"/>
          <p:cNvCxnSpPr/>
          <p:nvPr userDrawn="1"/>
        </p:nvCxnSpPr>
        <p:spPr>
          <a:xfrm>
            <a:off x="9713890" y="116016"/>
            <a:ext cx="0" cy="382032"/>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22" name="文本框 21"/>
          <p:cNvSpPr txBox="1"/>
          <p:nvPr userDrawn="1"/>
        </p:nvSpPr>
        <p:spPr>
          <a:xfrm>
            <a:off x="9713890" y="139954"/>
            <a:ext cx="1107996" cy="369332"/>
          </a:xfrm>
          <a:prstGeom prst="rect">
            <a:avLst/>
          </a:prstGeom>
          <a:noFill/>
        </p:spPr>
        <p:txBody>
          <a:bodyPr wrap="none" rtlCol="0">
            <a:spAutoFit/>
          </a:bodyPr>
          <a:lstStyle/>
          <a:p>
            <a:r>
              <a:rPr lang="zh-CN" altLang="en-US" dirty="0" smtClean="0">
                <a:solidFill>
                  <a:schemeClr val="bg1">
                    <a:lumMod val="50000"/>
                  </a:schemeClr>
                </a:solidFill>
                <a:latin typeface="微软雅黑" panose="020B0503020204020204" pitchFamily="34" charset="-122"/>
                <a:ea typeface="微软雅黑" panose="020B0503020204020204" pitchFamily="34" charset="-122"/>
              </a:rPr>
              <a:t>研究意义</a:t>
            </a:r>
            <a:endParaRPr lang="zh-CN" altLang="en-US" dirty="0">
              <a:solidFill>
                <a:schemeClr val="bg1">
                  <a:lumMod val="50000"/>
                </a:schemeClr>
              </a:solidFill>
              <a:latin typeface="微软雅黑" panose="020B0503020204020204" pitchFamily="34" charset="-122"/>
              <a:ea typeface="微软雅黑" panose="020B0503020204020204" pitchFamily="34" charset="-122"/>
            </a:endParaRPr>
          </a:p>
        </p:txBody>
      </p:sp>
      <p:cxnSp>
        <p:nvCxnSpPr>
          <p:cNvPr id="23" name="直接连接符 22"/>
          <p:cNvCxnSpPr/>
          <p:nvPr userDrawn="1"/>
        </p:nvCxnSpPr>
        <p:spPr>
          <a:xfrm>
            <a:off x="10821886" y="116016"/>
            <a:ext cx="0" cy="382032"/>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24" name="文本框 23"/>
          <p:cNvSpPr txBox="1"/>
          <p:nvPr userDrawn="1"/>
        </p:nvSpPr>
        <p:spPr>
          <a:xfrm>
            <a:off x="10821885" y="128716"/>
            <a:ext cx="1338828" cy="369332"/>
          </a:xfrm>
          <a:prstGeom prst="rect">
            <a:avLst/>
          </a:prstGeom>
          <a:noFill/>
        </p:spPr>
        <p:txBody>
          <a:bodyPr wrap="none" rtlCol="0">
            <a:spAutoFit/>
          </a:bodyPr>
          <a:lstStyle/>
          <a:p>
            <a:r>
              <a:rPr lang="zh-CN" altLang="en-US" dirty="0" smtClean="0">
                <a:solidFill>
                  <a:schemeClr val="bg1">
                    <a:lumMod val="50000"/>
                  </a:schemeClr>
                </a:solidFill>
                <a:latin typeface="微软雅黑" panose="020B0503020204020204" pitchFamily="34" charset="-122"/>
                <a:ea typeface="微软雅黑" panose="020B0503020204020204" pitchFamily="34" charset="-122"/>
              </a:rPr>
              <a:t>贡献与创新</a:t>
            </a:r>
            <a:endParaRPr lang="zh-CN" altLang="en-US" dirty="0">
              <a:solidFill>
                <a:schemeClr val="bg1">
                  <a:lumMod val="50000"/>
                </a:schemeClr>
              </a:solidFill>
              <a:latin typeface="微软雅黑" panose="020B0503020204020204" pitchFamily="34" charset="-122"/>
              <a:ea typeface="微软雅黑" panose="020B0503020204020204" pitchFamily="34" charset="-122"/>
            </a:endParaRPr>
          </a:p>
        </p:txBody>
      </p:sp>
    </p:spTree>
  </p:cSld>
  <p:clrMapOvr>
    <a:masterClrMapping/>
  </p:clrMapOvr>
  <p:transition spd="slow"/>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绪论2">
    <p:spTree>
      <p:nvGrpSpPr>
        <p:cNvPr id="1" name=""/>
        <p:cNvGrpSpPr/>
        <p:nvPr/>
      </p:nvGrpSpPr>
      <p:grpSpPr>
        <a:xfrm>
          <a:off x="0" y="0"/>
          <a:ext cx="0" cy="0"/>
          <a:chOff x="0" y="0"/>
          <a:chExt cx="0" cy="0"/>
        </a:xfrm>
      </p:grpSpPr>
      <p:sp>
        <p:nvSpPr>
          <p:cNvPr id="7" name="矩形 6"/>
          <p:cNvSpPr/>
          <p:nvPr userDrawn="1"/>
        </p:nvSpPr>
        <p:spPr>
          <a:xfrm>
            <a:off x="0" y="0"/>
            <a:ext cx="169168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p:nvPr userDrawn="1"/>
        </p:nvCxnSpPr>
        <p:spPr>
          <a:xfrm>
            <a:off x="1907704" y="1268760"/>
            <a:ext cx="8699336"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userDrawn="1"/>
        </p:nvSpPr>
        <p:spPr>
          <a:xfrm>
            <a:off x="2210764" y="509286"/>
            <a:ext cx="1467068" cy="707886"/>
          </a:xfrm>
          <a:prstGeom prst="rect">
            <a:avLst/>
          </a:prstGeom>
          <a:noFill/>
        </p:spPr>
        <p:txBody>
          <a:bodyPr wrap="none" rtlCol="0">
            <a:spAutoFit/>
          </a:bodyPr>
          <a:lstStyle/>
          <a:p>
            <a:r>
              <a:rPr lang="zh-CN" altLang="en-US" sz="4000" dirty="0" smtClean="0">
                <a:latin typeface="黑体" panose="02010609060101010101" pitchFamily="49" charset="-122"/>
                <a:ea typeface="黑体" panose="02010609060101010101" pitchFamily="49" charset="-122"/>
              </a:rPr>
              <a:t>绪 论</a:t>
            </a:r>
            <a:endParaRPr lang="zh-CN" altLang="en-US" sz="4000" dirty="0">
              <a:latin typeface="黑体" panose="02010609060101010101" pitchFamily="49" charset="-122"/>
              <a:ea typeface="黑体" panose="02010609060101010101" pitchFamily="49" charset="-122"/>
            </a:endParaRPr>
          </a:p>
        </p:txBody>
      </p:sp>
      <p:sp>
        <p:nvSpPr>
          <p:cNvPr id="16" name="五边形 15"/>
          <p:cNvSpPr/>
          <p:nvPr userDrawn="1"/>
        </p:nvSpPr>
        <p:spPr>
          <a:xfrm flipH="1">
            <a:off x="11211743" y="5950072"/>
            <a:ext cx="986607" cy="504056"/>
          </a:xfrm>
          <a:prstGeom prst="homePlate">
            <a:avLst/>
          </a:prstGeom>
          <a:solidFill>
            <a:schemeClr val="bg1">
              <a:lumMod val="50000"/>
            </a:schemeClr>
          </a:solidFill>
          <a:ln w="25400" cap="flat" cmpd="sng" algn="ctr">
            <a:noFill/>
            <a:prstDash val="solid"/>
          </a:ln>
          <a:effectLst>
            <a:outerShdw blurRad="50800" dist="38100" dir="5400000" algn="t"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a:fld id="{170C0C04-E408-48A9-82A4-3716296300DE}" type="slidenum">
              <a:rPr lang="zh-CN" altLang="en-US" sz="1800" smtClean="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fld>
            <a:endParaRPr lang="zh-CN" altLang="en-US" kern="0" dirty="0">
              <a:solidFill>
                <a:sysClr val="window" lastClr="FFFFFF"/>
              </a:solidFill>
              <a:latin typeface="Calibri" panose="020F0502020204030204"/>
              <a:ea typeface="宋体" panose="02010600030101010101" pitchFamily="2" charset="-122"/>
            </a:endParaRPr>
          </a:p>
        </p:txBody>
      </p:sp>
      <p:sp>
        <p:nvSpPr>
          <p:cNvPr id="15" name="文本框 19"/>
          <p:cNvSpPr txBox="1"/>
          <p:nvPr userDrawn="1"/>
        </p:nvSpPr>
        <p:spPr>
          <a:xfrm>
            <a:off x="8605894" y="139954"/>
            <a:ext cx="1107996" cy="369332"/>
          </a:xfrm>
          <a:prstGeom prst="rect">
            <a:avLst/>
          </a:prstGeom>
          <a:noFill/>
        </p:spPr>
        <p:txBody>
          <a:bodyPr wrap="none" rtlCol="0">
            <a:spAutoFit/>
          </a:bodyPr>
          <a:lstStyle/>
          <a:p>
            <a:r>
              <a:rPr lang="zh-CN" altLang="en-US" dirty="0" smtClean="0">
                <a:solidFill>
                  <a:srgbClr val="767171"/>
                </a:solidFill>
                <a:latin typeface="微软雅黑" panose="020B0503020204020204" pitchFamily="34" charset="-122"/>
                <a:ea typeface="微软雅黑" panose="020B0503020204020204" pitchFamily="34" charset="-122"/>
              </a:rPr>
              <a:t>选题背景</a:t>
            </a:r>
            <a:endParaRPr lang="zh-CN" altLang="en-US" dirty="0">
              <a:solidFill>
                <a:srgbClr val="767171"/>
              </a:solidFill>
              <a:latin typeface="微软雅黑" panose="020B0503020204020204" pitchFamily="34" charset="-122"/>
              <a:ea typeface="微软雅黑" panose="020B0503020204020204" pitchFamily="34" charset="-122"/>
            </a:endParaRPr>
          </a:p>
        </p:txBody>
      </p:sp>
      <p:cxnSp>
        <p:nvCxnSpPr>
          <p:cNvPr id="17" name="直接连接符 16"/>
          <p:cNvCxnSpPr/>
          <p:nvPr userDrawn="1"/>
        </p:nvCxnSpPr>
        <p:spPr>
          <a:xfrm>
            <a:off x="9713890" y="116016"/>
            <a:ext cx="0" cy="382032"/>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8" name="文本框 21"/>
          <p:cNvSpPr txBox="1"/>
          <p:nvPr userDrawn="1"/>
        </p:nvSpPr>
        <p:spPr>
          <a:xfrm>
            <a:off x="9713890" y="139954"/>
            <a:ext cx="1107996" cy="369332"/>
          </a:xfrm>
          <a:prstGeom prst="rect">
            <a:avLst/>
          </a:prstGeom>
          <a:noFill/>
        </p:spPr>
        <p:txBody>
          <a:bodyPr wrap="none" rtlCol="0">
            <a:spAutoFit/>
          </a:bodyPr>
          <a:lstStyle/>
          <a:p>
            <a:r>
              <a:rPr lang="zh-CN" altLang="en-US" dirty="0" smtClean="0">
                <a:solidFill>
                  <a:schemeClr val="tx1"/>
                </a:solidFill>
                <a:latin typeface="微软雅黑" panose="020B0503020204020204" pitchFamily="34" charset="-122"/>
                <a:ea typeface="微软雅黑" panose="020B0503020204020204" pitchFamily="34" charset="-122"/>
              </a:rPr>
              <a:t>研究意义</a:t>
            </a:r>
            <a:endParaRPr lang="zh-CN" altLang="en-US" dirty="0">
              <a:solidFill>
                <a:schemeClr val="tx1"/>
              </a:solidFill>
              <a:latin typeface="微软雅黑" panose="020B0503020204020204" pitchFamily="34" charset="-122"/>
              <a:ea typeface="微软雅黑" panose="020B0503020204020204" pitchFamily="34" charset="-122"/>
            </a:endParaRPr>
          </a:p>
        </p:txBody>
      </p:sp>
      <p:cxnSp>
        <p:nvCxnSpPr>
          <p:cNvPr id="19" name="直接连接符 18"/>
          <p:cNvCxnSpPr/>
          <p:nvPr userDrawn="1"/>
        </p:nvCxnSpPr>
        <p:spPr>
          <a:xfrm>
            <a:off x="10821886" y="116016"/>
            <a:ext cx="0" cy="382032"/>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25" name="文本框 23"/>
          <p:cNvSpPr txBox="1"/>
          <p:nvPr userDrawn="1"/>
        </p:nvSpPr>
        <p:spPr>
          <a:xfrm>
            <a:off x="10821885" y="128716"/>
            <a:ext cx="1338828" cy="369332"/>
          </a:xfrm>
          <a:prstGeom prst="rect">
            <a:avLst/>
          </a:prstGeom>
          <a:noFill/>
        </p:spPr>
        <p:txBody>
          <a:bodyPr wrap="none" rtlCol="0">
            <a:spAutoFit/>
          </a:bodyPr>
          <a:lstStyle/>
          <a:p>
            <a:r>
              <a:rPr lang="zh-CN" altLang="en-US" dirty="0" smtClean="0">
                <a:solidFill>
                  <a:schemeClr val="bg1">
                    <a:lumMod val="50000"/>
                  </a:schemeClr>
                </a:solidFill>
                <a:latin typeface="微软雅黑" panose="020B0503020204020204" pitchFamily="34" charset="-122"/>
                <a:ea typeface="微软雅黑" panose="020B0503020204020204" pitchFamily="34" charset="-122"/>
              </a:rPr>
              <a:t>贡献与创新</a:t>
            </a:r>
            <a:endParaRPr lang="zh-CN" altLang="en-US" dirty="0">
              <a:solidFill>
                <a:schemeClr val="bg1">
                  <a:lumMod val="50000"/>
                </a:schemeClr>
              </a:solidFill>
              <a:latin typeface="微软雅黑" panose="020B0503020204020204" pitchFamily="34" charset="-122"/>
              <a:ea typeface="微软雅黑" panose="020B0503020204020204" pitchFamily="34" charset="-122"/>
            </a:endParaRPr>
          </a:p>
        </p:txBody>
      </p:sp>
      <p:graphicFrame>
        <p:nvGraphicFramePr>
          <p:cNvPr id="26" name="表格 25"/>
          <p:cNvGraphicFramePr>
            <a:graphicFrameLocks noGrp="1"/>
          </p:cNvGraphicFramePr>
          <p:nvPr userDrawn="1"/>
        </p:nvGraphicFramePr>
        <p:xfrm>
          <a:off x="0" y="1268760"/>
          <a:ext cx="1691680" cy="3960000"/>
        </p:xfrm>
        <a:graphic>
          <a:graphicData uri="http://schemas.openxmlformats.org/drawingml/2006/table">
            <a:tbl>
              <a:tblPr>
                <a:tableStyleId>{2D5ABB26-0587-4C30-8999-92F81FD0307C}</a:tableStyleId>
              </a:tblPr>
              <a:tblGrid>
                <a:gridCol w="1691680"/>
              </a:tblGrid>
              <a:tr h="792000">
                <a:tc>
                  <a:txBody>
                    <a:bodyPr/>
                    <a:lstStyle/>
                    <a:p>
                      <a:pPr algn="ctr"/>
                      <a:endParaRPr lang="zh-CN" alt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792000">
                <a:tc>
                  <a:txBody>
                    <a:bodyPr/>
                    <a:lstStyle/>
                    <a:p>
                      <a:pPr algn="ctr"/>
                      <a:r>
                        <a:rPr lang="zh-CN" altLang="en-US" sz="1600" dirty="0" smtClean="0">
                          <a:solidFill>
                            <a:schemeClr val="tx1"/>
                          </a:solidFill>
                          <a:latin typeface="微软雅黑" panose="020B0503020204020204" pitchFamily="34" charset="-122"/>
                          <a:ea typeface="微软雅黑" panose="020B0503020204020204" pitchFamily="34" charset="-122"/>
                        </a:rPr>
                        <a:t>研究方法与思路</a:t>
                      </a:r>
                      <a:endParaRPr lang="zh-CN" altLang="en-US" sz="1600" dirty="0">
                        <a:solidFill>
                          <a:schemeClr val="tx1"/>
                        </a:solidFill>
                        <a:latin typeface="微软雅黑" panose="020B0503020204020204" pitchFamily="34" charset="-122"/>
                        <a:ea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792000">
                <a:tc>
                  <a:txBody>
                    <a:bodyPr/>
                    <a:lstStyle/>
                    <a:p>
                      <a:pPr algn="ctr"/>
                      <a:r>
                        <a:rPr lang="zh-CN" altLang="en-US" sz="1600" dirty="0" smtClean="0">
                          <a:solidFill>
                            <a:schemeClr val="tx1"/>
                          </a:solidFill>
                          <a:latin typeface="微软雅黑" panose="020B0503020204020204" pitchFamily="34" charset="-122"/>
                          <a:ea typeface="微软雅黑" panose="020B0503020204020204" pitchFamily="34" charset="-122"/>
                        </a:rPr>
                        <a:t>关键技术与难点</a:t>
                      </a:r>
                      <a:endParaRPr lang="zh-CN" altLang="en-US" sz="1600" dirty="0">
                        <a:solidFill>
                          <a:schemeClr val="tx1"/>
                        </a:solidFill>
                        <a:latin typeface="微软雅黑" panose="020B0503020204020204" pitchFamily="34" charset="-122"/>
                        <a:ea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792000">
                <a:tc>
                  <a:txBody>
                    <a:bodyPr/>
                    <a:lstStyle/>
                    <a:p>
                      <a:pPr algn="ctr"/>
                      <a:r>
                        <a:rPr lang="zh-CN" altLang="en-US" sz="1600" dirty="0" smtClean="0">
                          <a:solidFill>
                            <a:schemeClr val="tx1"/>
                          </a:solidFill>
                          <a:latin typeface="微软雅黑" panose="020B0503020204020204" pitchFamily="34" charset="-122"/>
                          <a:ea typeface="微软雅黑" panose="020B0503020204020204" pitchFamily="34" charset="-122"/>
                        </a:rPr>
                        <a:t>研究成果与应用</a:t>
                      </a:r>
                      <a:endParaRPr lang="zh-CN" altLang="en-US" sz="1600" dirty="0">
                        <a:solidFill>
                          <a:schemeClr val="tx1"/>
                        </a:solidFill>
                        <a:latin typeface="微软雅黑" panose="020B0503020204020204" pitchFamily="34" charset="-122"/>
                        <a:ea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792000">
                <a:tc>
                  <a:txBody>
                    <a:bodyPr/>
                    <a:lstStyle/>
                    <a:p>
                      <a:pPr algn="ctr"/>
                      <a:r>
                        <a:rPr lang="zh-CN" altLang="en-US" sz="1600" dirty="0" smtClean="0">
                          <a:solidFill>
                            <a:schemeClr val="tx1"/>
                          </a:solidFill>
                          <a:latin typeface="微软雅黑" panose="020B0503020204020204" pitchFamily="34" charset="-122"/>
                          <a:ea typeface="微软雅黑" panose="020B0503020204020204" pitchFamily="34" charset="-122"/>
                        </a:rPr>
                        <a:t>论文总结</a:t>
                      </a:r>
                      <a:endParaRPr lang="zh-CN" altLang="en-US" sz="1600" dirty="0">
                        <a:solidFill>
                          <a:schemeClr val="tx1"/>
                        </a:solidFill>
                        <a:latin typeface="微软雅黑" panose="020B0503020204020204" pitchFamily="34" charset="-122"/>
                        <a:ea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bl>
          </a:graphicData>
        </a:graphic>
      </p:graphicFrame>
      <p:grpSp>
        <p:nvGrpSpPr>
          <p:cNvPr id="27" name="组合 26"/>
          <p:cNvGrpSpPr/>
          <p:nvPr userDrawn="1"/>
        </p:nvGrpSpPr>
        <p:grpSpPr>
          <a:xfrm>
            <a:off x="0" y="1272662"/>
            <a:ext cx="1691680" cy="788186"/>
            <a:chOff x="0" y="1272662"/>
            <a:chExt cx="1691680" cy="788186"/>
          </a:xfrm>
        </p:grpSpPr>
        <p:sp>
          <p:nvSpPr>
            <p:cNvPr id="28" name="矩形 27"/>
            <p:cNvSpPr/>
            <p:nvPr userDrawn="1"/>
          </p:nvSpPr>
          <p:spPr>
            <a:xfrm>
              <a:off x="0" y="1272662"/>
              <a:ext cx="1691680" cy="788186"/>
            </a:xfrm>
            <a:prstGeom prst="rect">
              <a:avLst/>
            </a:prstGeom>
            <a:solidFill>
              <a:srgbClr val="568D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dirty="0" smtClean="0">
                  <a:latin typeface="微软雅黑" panose="020B0503020204020204" pitchFamily="34" charset="-122"/>
                  <a:ea typeface="微软雅黑" panose="020B0503020204020204" pitchFamily="34" charset="-122"/>
                </a:rPr>
                <a:t>绪论</a:t>
              </a:r>
              <a:endParaRPr lang="zh-CN" altLang="en-US" sz="1800" dirty="0">
                <a:latin typeface="微软雅黑" panose="020B0503020204020204" pitchFamily="34" charset="-122"/>
                <a:ea typeface="微软雅黑" panose="020B0503020204020204" pitchFamily="34" charset="-122"/>
              </a:endParaRPr>
            </a:p>
          </p:txBody>
        </p:sp>
        <p:sp>
          <p:nvSpPr>
            <p:cNvPr id="29" name="等腰三角形 28"/>
            <p:cNvSpPr/>
            <p:nvPr userDrawn="1"/>
          </p:nvSpPr>
          <p:spPr>
            <a:xfrm rot="16200000">
              <a:off x="1547664" y="1594748"/>
              <a:ext cx="144016" cy="14401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transition spd="slow"/>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绪论2">
    <p:spTree>
      <p:nvGrpSpPr>
        <p:cNvPr id="1" name=""/>
        <p:cNvGrpSpPr/>
        <p:nvPr/>
      </p:nvGrpSpPr>
      <p:grpSpPr>
        <a:xfrm>
          <a:off x="0" y="0"/>
          <a:ext cx="0" cy="0"/>
          <a:chOff x="0" y="0"/>
          <a:chExt cx="0" cy="0"/>
        </a:xfrm>
      </p:grpSpPr>
      <p:sp>
        <p:nvSpPr>
          <p:cNvPr id="7" name="矩形 6"/>
          <p:cNvSpPr/>
          <p:nvPr userDrawn="1"/>
        </p:nvSpPr>
        <p:spPr>
          <a:xfrm>
            <a:off x="0" y="0"/>
            <a:ext cx="169168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p:nvPr userDrawn="1"/>
        </p:nvCxnSpPr>
        <p:spPr>
          <a:xfrm>
            <a:off x="1907704" y="1268760"/>
            <a:ext cx="831206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userDrawn="1"/>
        </p:nvSpPr>
        <p:spPr>
          <a:xfrm>
            <a:off x="2210764" y="509286"/>
            <a:ext cx="1467068" cy="707886"/>
          </a:xfrm>
          <a:prstGeom prst="rect">
            <a:avLst/>
          </a:prstGeom>
          <a:noFill/>
        </p:spPr>
        <p:txBody>
          <a:bodyPr wrap="none" rtlCol="0">
            <a:spAutoFit/>
          </a:bodyPr>
          <a:lstStyle/>
          <a:p>
            <a:r>
              <a:rPr lang="zh-CN" altLang="en-US" sz="4000" dirty="0" smtClean="0">
                <a:latin typeface="黑体" panose="02010609060101010101" pitchFamily="49" charset="-122"/>
                <a:ea typeface="黑体" panose="02010609060101010101" pitchFamily="49" charset="-122"/>
              </a:rPr>
              <a:t>绪 论</a:t>
            </a:r>
            <a:endParaRPr lang="zh-CN" altLang="en-US" sz="4000" dirty="0">
              <a:latin typeface="黑体" panose="02010609060101010101" pitchFamily="49" charset="-122"/>
              <a:ea typeface="黑体" panose="02010609060101010101" pitchFamily="49" charset="-122"/>
            </a:endParaRPr>
          </a:p>
        </p:txBody>
      </p:sp>
      <p:sp>
        <p:nvSpPr>
          <p:cNvPr id="16" name="五边形 15"/>
          <p:cNvSpPr/>
          <p:nvPr userDrawn="1"/>
        </p:nvSpPr>
        <p:spPr>
          <a:xfrm flipH="1">
            <a:off x="11211743" y="5950072"/>
            <a:ext cx="986607" cy="504056"/>
          </a:xfrm>
          <a:prstGeom prst="homePlate">
            <a:avLst/>
          </a:prstGeom>
          <a:solidFill>
            <a:schemeClr val="bg1">
              <a:lumMod val="50000"/>
            </a:schemeClr>
          </a:solidFill>
          <a:ln w="25400" cap="flat" cmpd="sng" algn="ctr">
            <a:noFill/>
            <a:prstDash val="solid"/>
          </a:ln>
          <a:effectLst>
            <a:outerShdw blurRad="50800" dist="38100" dir="5400000" algn="t"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a:fld id="{170C0C04-E408-48A9-82A4-3716296300DE}" type="slidenum">
              <a:rPr lang="zh-CN" altLang="en-US" sz="1800" smtClean="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fld>
            <a:endParaRPr lang="zh-CN" altLang="en-US" kern="0" dirty="0">
              <a:solidFill>
                <a:sysClr val="window" lastClr="FFFFFF"/>
              </a:solidFill>
              <a:latin typeface="Calibri" panose="020F0502020204030204"/>
              <a:ea typeface="宋体" panose="02010600030101010101" pitchFamily="2" charset="-122"/>
            </a:endParaRPr>
          </a:p>
        </p:txBody>
      </p:sp>
      <p:sp>
        <p:nvSpPr>
          <p:cNvPr id="26" name="文本框 19"/>
          <p:cNvSpPr txBox="1"/>
          <p:nvPr userDrawn="1"/>
        </p:nvSpPr>
        <p:spPr>
          <a:xfrm>
            <a:off x="8605894" y="139954"/>
            <a:ext cx="1107996" cy="369332"/>
          </a:xfrm>
          <a:prstGeom prst="rect">
            <a:avLst/>
          </a:prstGeom>
          <a:noFill/>
        </p:spPr>
        <p:txBody>
          <a:bodyPr wrap="none" rtlCol="0">
            <a:spAutoFit/>
          </a:bodyPr>
          <a:lstStyle/>
          <a:p>
            <a:r>
              <a:rPr lang="zh-CN" altLang="en-US" dirty="0" smtClean="0">
                <a:solidFill>
                  <a:srgbClr val="767171"/>
                </a:solidFill>
                <a:latin typeface="微软雅黑" panose="020B0503020204020204" pitchFamily="34" charset="-122"/>
                <a:ea typeface="微软雅黑" panose="020B0503020204020204" pitchFamily="34" charset="-122"/>
              </a:rPr>
              <a:t>选题背景</a:t>
            </a:r>
            <a:endParaRPr lang="zh-CN" altLang="en-US" dirty="0">
              <a:solidFill>
                <a:srgbClr val="767171"/>
              </a:solidFill>
              <a:latin typeface="微软雅黑" panose="020B0503020204020204" pitchFamily="34" charset="-122"/>
              <a:ea typeface="微软雅黑" panose="020B0503020204020204" pitchFamily="34" charset="-122"/>
            </a:endParaRPr>
          </a:p>
        </p:txBody>
      </p:sp>
      <p:cxnSp>
        <p:nvCxnSpPr>
          <p:cNvPr id="27" name="直接连接符 26"/>
          <p:cNvCxnSpPr/>
          <p:nvPr userDrawn="1"/>
        </p:nvCxnSpPr>
        <p:spPr>
          <a:xfrm>
            <a:off x="9713890" y="116016"/>
            <a:ext cx="0" cy="382032"/>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28" name="文本框 21"/>
          <p:cNvSpPr txBox="1"/>
          <p:nvPr userDrawn="1"/>
        </p:nvSpPr>
        <p:spPr>
          <a:xfrm>
            <a:off x="9713890" y="139954"/>
            <a:ext cx="1107996" cy="369332"/>
          </a:xfrm>
          <a:prstGeom prst="rect">
            <a:avLst/>
          </a:prstGeom>
          <a:noFill/>
        </p:spPr>
        <p:txBody>
          <a:bodyPr wrap="none" rtlCol="0">
            <a:spAutoFit/>
          </a:bodyPr>
          <a:lstStyle/>
          <a:p>
            <a:r>
              <a:rPr lang="zh-CN" altLang="en-US" dirty="0" smtClean="0">
                <a:solidFill>
                  <a:srgbClr val="767171"/>
                </a:solidFill>
                <a:latin typeface="微软雅黑" panose="020B0503020204020204" pitchFamily="34" charset="-122"/>
                <a:ea typeface="微软雅黑" panose="020B0503020204020204" pitchFamily="34" charset="-122"/>
              </a:rPr>
              <a:t>研究意义</a:t>
            </a:r>
            <a:endParaRPr lang="zh-CN" altLang="en-US" dirty="0">
              <a:solidFill>
                <a:srgbClr val="767171"/>
              </a:solidFill>
              <a:latin typeface="微软雅黑" panose="020B0503020204020204" pitchFamily="34" charset="-122"/>
              <a:ea typeface="微软雅黑" panose="020B0503020204020204" pitchFamily="34" charset="-122"/>
            </a:endParaRPr>
          </a:p>
        </p:txBody>
      </p:sp>
      <p:cxnSp>
        <p:nvCxnSpPr>
          <p:cNvPr id="29" name="直接连接符 28"/>
          <p:cNvCxnSpPr/>
          <p:nvPr userDrawn="1"/>
        </p:nvCxnSpPr>
        <p:spPr>
          <a:xfrm>
            <a:off x="10821886" y="116016"/>
            <a:ext cx="0" cy="382032"/>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30" name="文本框 23"/>
          <p:cNvSpPr txBox="1"/>
          <p:nvPr userDrawn="1"/>
        </p:nvSpPr>
        <p:spPr>
          <a:xfrm>
            <a:off x="10821885" y="128716"/>
            <a:ext cx="1338828" cy="369332"/>
          </a:xfrm>
          <a:prstGeom prst="rect">
            <a:avLst/>
          </a:prstGeom>
          <a:noFill/>
        </p:spPr>
        <p:txBody>
          <a:bodyPr wrap="none" rtlCol="0">
            <a:spAutoFit/>
          </a:bodyPr>
          <a:lstStyle/>
          <a:p>
            <a:r>
              <a:rPr lang="zh-CN" altLang="en-US" dirty="0" smtClean="0">
                <a:solidFill>
                  <a:schemeClr val="tx1"/>
                </a:solidFill>
                <a:latin typeface="微软雅黑" panose="020B0503020204020204" pitchFamily="34" charset="-122"/>
                <a:ea typeface="微软雅黑" panose="020B0503020204020204" pitchFamily="34" charset="-122"/>
              </a:rPr>
              <a:t>贡献与创新</a:t>
            </a:r>
            <a:endParaRPr lang="zh-CN" altLang="en-US" dirty="0">
              <a:solidFill>
                <a:schemeClr val="tx1"/>
              </a:solidFill>
              <a:latin typeface="微软雅黑" panose="020B0503020204020204" pitchFamily="34" charset="-122"/>
              <a:ea typeface="微软雅黑" panose="020B0503020204020204" pitchFamily="34" charset="-122"/>
            </a:endParaRPr>
          </a:p>
        </p:txBody>
      </p:sp>
      <p:graphicFrame>
        <p:nvGraphicFramePr>
          <p:cNvPr id="31" name="表格 30"/>
          <p:cNvGraphicFramePr>
            <a:graphicFrameLocks noGrp="1"/>
          </p:cNvGraphicFramePr>
          <p:nvPr userDrawn="1"/>
        </p:nvGraphicFramePr>
        <p:xfrm>
          <a:off x="0" y="1268760"/>
          <a:ext cx="1691680" cy="3960000"/>
        </p:xfrm>
        <a:graphic>
          <a:graphicData uri="http://schemas.openxmlformats.org/drawingml/2006/table">
            <a:tbl>
              <a:tblPr>
                <a:tableStyleId>{2D5ABB26-0587-4C30-8999-92F81FD0307C}</a:tableStyleId>
              </a:tblPr>
              <a:tblGrid>
                <a:gridCol w="1691680"/>
              </a:tblGrid>
              <a:tr h="792000">
                <a:tc>
                  <a:txBody>
                    <a:bodyPr/>
                    <a:lstStyle/>
                    <a:p>
                      <a:pPr algn="ctr"/>
                      <a:endParaRPr lang="zh-CN" alt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792000">
                <a:tc>
                  <a:txBody>
                    <a:bodyPr/>
                    <a:lstStyle/>
                    <a:p>
                      <a:pPr algn="ctr"/>
                      <a:r>
                        <a:rPr lang="zh-CN" altLang="en-US" sz="1600" dirty="0" smtClean="0">
                          <a:solidFill>
                            <a:schemeClr val="tx1"/>
                          </a:solidFill>
                          <a:latin typeface="微软雅黑" panose="020B0503020204020204" pitchFamily="34" charset="-122"/>
                          <a:ea typeface="微软雅黑" panose="020B0503020204020204" pitchFamily="34" charset="-122"/>
                        </a:rPr>
                        <a:t>研究方法与思路</a:t>
                      </a:r>
                      <a:endParaRPr lang="zh-CN" altLang="en-US" sz="1600" dirty="0">
                        <a:solidFill>
                          <a:schemeClr val="tx1"/>
                        </a:solidFill>
                        <a:latin typeface="微软雅黑" panose="020B0503020204020204" pitchFamily="34" charset="-122"/>
                        <a:ea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792000">
                <a:tc>
                  <a:txBody>
                    <a:bodyPr/>
                    <a:lstStyle/>
                    <a:p>
                      <a:pPr algn="ctr"/>
                      <a:r>
                        <a:rPr lang="zh-CN" altLang="en-US" sz="1600" dirty="0" smtClean="0">
                          <a:solidFill>
                            <a:schemeClr val="tx1"/>
                          </a:solidFill>
                          <a:latin typeface="微软雅黑" panose="020B0503020204020204" pitchFamily="34" charset="-122"/>
                          <a:ea typeface="微软雅黑" panose="020B0503020204020204" pitchFamily="34" charset="-122"/>
                        </a:rPr>
                        <a:t>关键技术与难点</a:t>
                      </a:r>
                      <a:endParaRPr lang="zh-CN" altLang="en-US" sz="1600" dirty="0">
                        <a:solidFill>
                          <a:schemeClr val="tx1"/>
                        </a:solidFill>
                        <a:latin typeface="微软雅黑" panose="020B0503020204020204" pitchFamily="34" charset="-122"/>
                        <a:ea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792000">
                <a:tc>
                  <a:txBody>
                    <a:bodyPr/>
                    <a:lstStyle/>
                    <a:p>
                      <a:pPr algn="ctr"/>
                      <a:r>
                        <a:rPr lang="zh-CN" altLang="en-US" sz="1600" dirty="0" smtClean="0">
                          <a:solidFill>
                            <a:schemeClr val="tx1"/>
                          </a:solidFill>
                          <a:latin typeface="微软雅黑" panose="020B0503020204020204" pitchFamily="34" charset="-122"/>
                          <a:ea typeface="微软雅黑" panose="020B0503020204020204" pitchFamily="34" charset="-122"/>
                        </a:rPr>
                        <a:t>研究成果与应用</a:t>
                      </a:r>
                      <a:endParaRPr lang="zh-CN" altLang="en-US" sz="1600" dirty="0">
                        <a:solidFill>
                          <a:schemeClr val="tx1"/>
                        </a:solidFill>
                        <a:latin typeface="微软雅黑" panose="020B0503020204020204" pitchFamily="34" charset="-122"/>
                        <a:ea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792000">
                <a:tc>
                  <a:txBody>
                    <a:bodyPr/>
                    <a:lstStyle/>
                    <a:p>
                      <a:pPr algn="ctr"/>
                      <a:r>
                        <a:rPr lang="zh-CN" altLang="en-US" sz="1600" dirty="0" smtClean="0">
                          <a:solidFill>
                            <a:schemeClr val="tx1"/>
                          </a:solidFill>
                          <a:latin typeface="微软雅黑" panose="020B0503020204020204" pitchFamily="34" charset="-122"/>
                          <a:ea typeface="微软雅黑" panose="020B0503020204020204" pitchFamily="34" charset="-122"/>
                        </a:rPr>
                        <a:t>论文总结</a:t>
                      </a:r>
                      <a:endParaRPr lang="zh-CN" altLang="en-US" sz="1600" dirty="0">
                        <a:solidFill>
                          <a:schemeClr val="tx1"/>
                        </a:solidFill>
                        <a:latin typeface="微软雅黑" panose="020B0503020204020204" pitchFamily="34" charset="-122"/>
                        <a:ea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bl>
          </a:graphicData>
        </a:graphic>
      </p:graphicFrame>
      <p:grpSp>
        <p:nvGrpSpPr>
          <p:cNvPr id="32" name="组合 31"/>
          <p:cNvGrpSpPr/>
          <p:nvPr userDrawn="1"/>
        </p:nvGrpSpPr>
        <p:grpSpPr>
          <a:xfrm>
            <a:off x="0" y="1272662"/>
            <a:ext cx="1691680" cy="788186"/>
            <a:chOff x="0" y="1272662"/>
            <a:chExt cx="1691680" cy="788186"/>
          </a:xfrm>
        </p:grpSpPr>
        <p:sp>
          <p:nvSpPr>
            <p:cNvPr id="33" name="矩形 32"/>
            <p:cNvSpPr/>
            <p:nvPr userDrawn="1"/>
          </p:nvSpPr>
          <p:spPr>
            <a:xfrm>
              <a:off x="0" y="1272662"/>
              <a:ext cx="1691680" cy="788186"/>
            </a:xfrm>
            <a:prstGeom prst="rect">
              <a:avLst/>
            </a:prstGeom>
            <a:solidFill>
              <a:srgbClr val="568D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dirty="0" smtClean="0">
                  <a:latin typeface="微软雅黑" panose="020B0503020204020204" pitchFamily="34" charset="-122"/>
                  <a:ea typeface="微软雅黑" panose="020B0503020204020204" pitchFamily="34" charset="-122"/>
                </a:rPr>
                <a:t>绪论</a:t>
              </a:r>
              <a:endParaRPr lang="zh-CN" altLang="en-US" sz="1800" dirty="0">
                <a:latin typeface="微软雅黑" panose="020B0503020204020204" pitchFamily="34" charset="-122"/>
                <a:ea typeface="微软雅黑" panose="020B0503020204020204" pitchFamily="34" charset="-122"/>
              </a:endParaRPr>
            </a:p>
          </p:txBody>
        </p:sp>
        <p:sp>
          <p:nvSpPr>
            <p:cNvPr id="34" name="等腰三角形 33"/>
            <p:cNvSpPr/>
            <p:nvPr userDrawn="1"/>
          </p:nvSpPr>
          <p:spPr>
            <a:xfrm rot="16200000">
              <a:off x="1547664" y="1594748"/>
              <a:ext cx="144016" cy="14401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transition spd="slow"/>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界定与表征">
    <p:spTree>
      <p:nvGrpSpPr>
        <p:cNvPr id="1" name=""/>
        <p:cNvGrpSpPr/>
        <p:nvPr/>
      </p:nvGrpSpPr>
      <p:grpSpPr>
        <a:xfrm>
          <a:off x="0" y="0"/>
          <a:ext cx="0" cy="0"/>
          <a:chOff x="0" y="0"/>
          <a:chExt cx="0" cy="0"/>
        </a:xfrm>
      </p:grpSpPr>
      <p:sp>
        <p:nvSpPr>
          <p:cNvPr id="24" name="矩形 23"/>
          <p:cNvSpPr/>
          <p:nvPr userDrawn="1"/>
        </p:nvSpPr>
        <p:spPr>
          <a:xfrm>
            <a:off x="0" y="0"/>
            <a:ext cx="169168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0" name="直接连接符 29"/>
          <p:cNvCxnSpPr/>
          <p:nvPr userDrawn="1"/>
        </p:nvCxnSpPr>
        <p:spPr>
          <a:xfrm>
            <a:off x="1907704" y="1268760"/>
            <a:ext cx="831206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1" name="文本框 30"/>
          <p:cNvSpPr txBox="1"/>
          <p:nvPr userDrawn="1"/>
        </p:nvSpPr>
        <p:spPr>
          <a:xfrm>
            <a:off x="2210764" y="520172"/>
            <a:ext cx="3416320" cy="646331"/>
          </a:xfrm>
          <a:prstGeom prst="rect">
            <a:avLst/>
          </a:prstGeom>
          <a:noFill/>
        </p:spPr>
        <p:txBody>
          <a:bodyPr wrap="none" rtlCol="0">
            <a:spAutoFit/>
          </a:bodyPr>
          <a:lstStyle/>
          <a:p>
            <a:r>
              <a:rPr lang="zh-CN" altLang="en-US" sz="3600" b="0" dirty="0" smtClean="0">
                <a:latin typeface="黑体" panose="02010609060101010101" pitchFamily="49" charset="-122"/>
                <a:ea typeface="黑体" panose="02010609060101010101" pitchFamily="49" charset="-122"/>
              </a:rPr>
              <a:t>研究方法与思路</a:t>
            </a:r>
            <a:endParaRPr lang="zh-CN" altLang="en-US" sz="3600" b="0" dirty="0">
              <a:latin typeface="黑体" panose="02010609060101010101" pitchFamily="49" charset="-122"/>
              <a:ea typeface="黑体" panose="02010609060101010101" pitchFamily="49" charset="-122"/>
            </a:endParaRPr>
          </a:p>
        </p:txBody>
      </p:sp>
      <p:sp>
        <p:nvSpPr>
          <p:cNvPr id="9" name="五边形 8"/>
          <p:cNvSpPr/>
          <p:nvPr userDrawn="1"/>
        </p:nvSpPr>
        <p:spPr>
          <a:xfrm flipH="1">
            <a:off x="11211743" y="5950072"/>
            <a:ext cx="986607" cy="504056"/>
          </a:xfrm>
          <a:prstGeom prst="homePlate">
            <a:avLst/>
          </a:prstGeom>
          <a:solidFill>
            <a:schemeClr val="bg1">
              <a:lumMod val="50000"/>
            </a:schemeClr>
          </a:solidFill>
          <a:ln w="25400" cap="flat" cmpd="sng" algn="ctr">
            <a:noFill/>
            <a:prstDash val="solid"/>
          </a:ln>
          <a:effectLst>
            <a:outerShdw blurRad="50800" dist="38100" dir="5400000" algn="t"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a:fld id="{170C0C04-E408-48A9-82A4-3716296300DE}" type="slidenum">
              <a:rPr lang="zh-CN" altLang="en-US" sz="1800" smtClean="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fld>
            <a:endParaRPr lang="zh-CN" altLang="en-US" kern="0" dirty="0">
              <a:solidFill>
                <a:sysClr val="window" lastClr="FFFFFF"/>
              </a:solidFill>
              <a:latin typeface="Calibri" panose="020F0502020204030204"/>
              <a:ea typeface="宋体" panose="02010600030101010101" pitchFamily="2" charset="-122"/>
            </a:endParaRPr>
          </a:p>
        </p:txBody>
      </p:sp>
      <p:graphicFrame>
        <p:nvGraphicFramePr>
          <p:cNvPr id="16" name="表格 15"/>
          <p:cNvGraphicFramePr>
            <a:graphicFrameLocks noGrp="1"/>
          </p:cNvGraphicFramePr>
          <p:nvPr userDrawn="1"/>
        </p:nvGraphicFramePr>
        <p:xfrm>
          <a:off x="0" y="1268760"/>
          <a:ext cx="1691680" cy="3999296"/>
        </p:xfrm>
        <a:graphic>
          <a:graphicData uri="http://schemas.openxmlformats.org/drawingml/2006/table">
            <a:tbl>
              <a:tblPr>
                <a:tableStyleId>{2D5ABB26-0587-4C30-8999-92F81FD0307C}</a:tableStyleId>
              </a:tblPr>
              <a:tblGrid>
                <a:gridCol w="1691680"/>
              </a:tblGrid>
              <a:tr h="792000">
                <a:tc>
                  <a:txBody>
                    <a:bodyPr/>
                    <a:lstStyle/>
                    <a:p>
                      <a:pPr algn="ctr"/>
                      <a:endParaRPr lang="zh-CN" alt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831296">
                <a:tc>
                  <a:txBody>
                    <a:bodyPr/>
                    <a:lstStyle/>
                    <a:p>
                      <a:pPr algn="ctr"/>
                      <a:endPar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792000">
                <a:tc>
                  <a:txBody>
                    <a:bodyPr/>
                    <a:lstStyle/>
                    <a:p>
                      <a:pPr algn="ctr"/>
                      <a:r>
                        <a:rPr lang="zh-CN" altLang="en-US" sz="1600" dirty="0" smtClean="0">
                          <a:solidFill>
                            <a:schemeClr val="tx1"/>
                          </a:solidFill>
                          <a:latin typeface="微软雅黑" panose="020B0503020204020204" pitchFamily="34" charset="-122"/>
                          <a:ea typeface="微软雅黑" panose="020B0503020204020204" pitchFamily="34" charset="-122"/>
                        </a:rPr>
                        <a:t>关键技术与难点</a:t>
                      </a:r>
                      <a:endParaRPr lang="zh-CN" altLang="en-US" sz="1600" dirty="0">
                        <a:solidFill>
                          <a:schemeClr val="tx1"/>
                        </a:solidFill>
                        <a:latin typeface="微软雅黑" panose="020B0503020204020204" pitchFamily="34" charset="-122"/>
                        <a:ea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792000">
                <a:tc>
                  <a:txBody>
                    <a:bodyPr/>
                    <a:lstStyle/>
                    <a:p>
                      <a:pPr algn="ctr"/>
                      <a:r>
                        <a:rPr lang="zh-CN" altLang="en-US" sz="1600" dirty="0" smtClean="0">
                          <a:solidFill>
                            <a:schemeClr val="tx1"/>
                          </a:solidFill>
                          <a:latin typeface="微软雅黑" panose="020B0503020204020204" pitchFamily="34" charset="-122"/>
                          <a:ea typeface="微软雅黑" panose="020B0503020204020204" pitchFamily="34" charset="-122"/>
                        </a:rPr>
                        <a:t>研究成果与应用</a:t>
                      </a:r>
                      <a:endParaRPr lang="zh-CN" altLang="en-US" sz="1600" dirty="0">
                        <a:solidFill>
                          <a:schemeClr val="tx1"/>
                        </a:solidFill>
                        <a:latin typeface="微软雅黑" panose="020B0503020204020204" pitchFamily="34" charset="-122"/>
                        <a:ea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792000">
                <a:tc>
                  <a:txBody>
                    <a:bodyPr/>
                    <a:lstStyle/>
                    <a:p>
                      <a:pPr algn="ctr"/>
                      <a:r>
                        <a:rPr lang="zh-CN" altLang="en-US" sz="1600" dirty="0" smtClean="0">
                          <a:solidFill>
                            <a:schemeClr val="tx1"/>
                          </a:solidFill>
                          <a:latin typeface="微软雅黑" panose="020B0503020204020204" pitchFamily="34" charset="-122"/>
                          <a:ea typeface="微软雅黑" panose="020B0503020204020204" pitchFamily="34" charset="-122"/>
                        </a:rPr>
                        <a:t>论文总结</a:t>
                      </a:r>
                      <a:endParaRPr lang="zh-CN" altLang="en-US" sz="1600" dirty="0">
                        <a:solidFill>
                          <a:schemeClr val="tx1"/>
                        </a:solidFill>
                        <a:latin typeface="微软雅黑" panose="020B0503020204020204" pitchFamily="34" charset="-122"/>
                        <a:ea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bl>
          </a:graphicData>
        </a:graphic>
      </p:graphicFrame>
      <p:grpSp>
        <p:nvGrpSpPr>
          <p:cNvPr id="17" name="组合 16"/>
          <p:cNvGrpSpPr/>
          <p:nvPr userDrawn="1"/>
        </p:nvGrpSpPr>
        <p:grpSpPr>
          <a:xfrm>
            <a:off x="0" y="1272662"/>
            <a:ext cx="1691680" cy="788186"/>
            <a:chOff x="0" y="1272662"/>
            <a:chExt cx="1691680" cy="788186"/>
          </a:xfrm>
        </p:grpSpPr>
        <p:sp>
          <p:nvSpPr>
            <p:cNvPr id="18" name="矩形 17"/>
            <p:cNvSpPr/>
            <p:nvPr userDrawn="1"/>
          </p:nvSpPr>
          <p:spPr>
            <a:xfrm>
              <a:off x="0" y="1272662"/>
              <a:ext cx="1691680" cy="7881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solidFill>
                    <a:schemeClr val="tx1"/>
                  </a:solidFill>
                  <a:latin typeface="微软雅黑" panose="020B0503020204020204" pitchFamily="34" charset="-122"/>
                  <a:ea typeface="微软雅黑" panose="020B0503020204020204" pitchFamily="34" charset="-122"/>
                </a:rPr>
                <a:t>绪论</a:t>
              </a:r>
              <a:endParaRPr lang="zh-CN" altLang="en-US" sz="1600" dirty="0">
                <a:solidFill>
                  <a:schemeClr val="tx1"/>
                </a:solidFill>
                <a:latin typeface="微软雅黑" panose="020B0503020204020204" pitchFamily="34" charset="-122"/>
                <a:ea typeface="微软雅黑" panose="020B0503020204020204" pitchFamily="34" charset="-122"/>
              </a:endParaRPr>
            </a:p>
          </p:txBody>
        </p:sp>
        <p:sp>
          <p:nvSpPr>
            <p:cNvPr id="19" name="等腰三角形 18"/>
            <p:cNvSpPr/>
            <p:nvPr userDrawn="1"/>
          </p:nvSpPr>
          <p:spPr>
            <a:xfrm rot="16200000">
              <a:off x="1547664" y="1594748"/>
              <a:ext cx="144016" cy="14401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 name="组合 1"/>
          <p:cNvGrpSpPr/>
          <p:nvPr userDrawn="1"/>
        </p:nvGrpSpPr>
        <p:grpSpPr>
          <a:xfrm>
            <a:off x="3668" y="2079006"/>
            <a:ext cx="1696206" cy="788186"/>
            <a:chOff x="2257770" y="1738764"/>
            <a:chExt cx="1696206" cy="788186"/>
          </a:xfrm>
        </p:grpSpPr>
        <p:grpSp>
          <p:nvGrpSpPr>
            <p:cNvPr id="27" name="组合 26"/>
            <p:cNvGrpSpPr/>
            <p:nvPr userDrawn="1"/>
          </p:nvGrpSpPr>
          <p:grpSpPr>
            <a:xfrm>
              <a:off x="2257770" y="1738764"/>
              <a:ext cx="1691680" cy="788186"/>
              <a:chOff x="0" y="1272662"/>
              <a:chExt cx="1691680" cy="788186"/>
            </a:xfrm>
            <a:solidFill>
              <a:srgbClr val="0070C0"/>
            </a:solidFill>
          </p:grpSpPr>
          <p:sp>
            <p:nvSpPr>
              <p:cNvPr id="28" name="矩形 27"/>
              <p:cNvSpPr/>
              <p:nvPr userDrawn="1"/>
            </p:nvSpPr>
            <p:spPr>
              <a:xfrm>
                <a:off x="0" y="1272662"/>
                <a:ext cx="1691680" cy="788186"/>
              </a:xfrm>
              <a:prstGeom prst="rect">
                <a:avLst/>
              </a:prstGeom>
              <a:solidFill>
                <a:srgbClr val="568D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latin typeface="微软雅黑" panose="020B0503020204020204" pitchFamily="34" charset="-122"/>
                    <a:ea typeface="微软雅黑" panose="020B0503020204020204" pitchFamily="34" charset="-122"/>
                  </a:rPr>
                  <a:t>研究方法与思路</a:t>
                </a:r>
                <a:endParaRPr lang="zh-CN" altLang="en-US" sz="1600" dirty="0">
                  <a:latin typeface="微软雅黑" panose="020B0503020204020204" pitchFamily="34" charset="-122"/>
                  <a:ea typeface="微软雅黑" panose="020B0503020204020204" pitchFamily="34" charset="-122"/>
                </a:endParaRPr>
              </a:p>
            </p:txBody>
          </p:sp>
          <p:sp>
            <p:nvSpPr>
              <p:cNvPr id="29" name="等腰三角形 28"/>
              <p:cNvSpPr/>
              <p:nvPr userDrawn="1"/>
            </p:nvSpPr>
            <p:spPr>
              <a:xfrm rot="16200000">
                <a:off x="1547664" y="1594748"/>
                <a:ext cx="144016" cy="144016"/>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0" name="等腰三角形 19"/>
            <p:cNvSpPr/>
            <p:nvPr userDrawn="1"/>
          </p:nvSpPr>
          <p:spPr>
            <a:xfrm rot="16200000">
              <a:off x="3809960" y="2082116"/>
              <a:ext cx="144016" cy="14401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transition spd="slow"/>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合理交通结构">
    <p:spTree>
      <p:nvGrpSpPr>
        <p:cNvPr id="1" name=""/>
        <p:cNvGrpSpPr/>
        <p:nvPr/>
      </p:nvGrpSpPr>
      <p:grpSpPr>
        <a:xfrm>
          <a:off x="0" y="0"/>
          <a:ext cx="0" cy="0"/>
          <a:chOff x="0" y="0"/>
          <a:chExt cx="0" cy="0"/>
        </a:xfrm>
      </p:grpSpPr>
      <p:sp>
        <p:nvSpPr>
          <p:cNvPr id="24" name="矩形 23"/>
          <p:cNvSpPr/>
          <p:nvPr userDrawn="1"/>
        </p:nvSpPr>
        <p:spPr>
          <a:xfrm>
            <a:off x="0" y="0"/>
            <a:ext cx="169168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25" name="表格 24"/>
          <p:cNvGraphicFramePr>
            <a:graphicFrameLocks noGrp="1"/>
          </p:cNvGraphicFramePr>
          <p:nvPr userDrawn="1"/>
        </p:nvGraphicFramePr>
        <p:xfrm>
          <a:off x="0" y="1268760"/>
          <a:ext cx="1691680" cy="3960000"/>
        </p:xfrm>
        <a:graphic>
          <a:graphicData uri="http://schemas.openxmlformats.org/drawingml/2006/table">
            <a:tbl>
              <a:tblPr>
                <a:tableStyleId>{2D5ABB26-0587-4C30-8999-92F81FD0307C}</a:tableStyleId>
              </a:tblPr>
              <a:tblGrid>
                <a:gridCol w="1691680"/>
              </a:tblGrid>
              <a:tr h="792000">
                <a:tc>
                  <a:txBody>
                    <a:bodyPr/>
                    <a:lstStyle/>
                    <a:p>
                      <a:pPr algn="ctr"/>
                      <a:r>
                        <a:rPr lang="zh-CN" altLang="en-US" sz="1600" dirty="0" smtClean="0">
                          <a:solidFill>
                            <a:schemeClr val="tx1"/>
                          </a:solidFill>
                          <a:latin typeface="微软雅黑" panose="020B0503020204020204" pitchFamily="34" charset="-122"/>
                          <a:ea typeface="微软雅黑" panose="020B0503020204020204" pitchFamily="34" charset="-122"/>
                        </a:rPr>
                        <a:t>绪论</a:t>
                      </a:r>
                      <a:endParaRPr lang="zh-CN" altLang="en-US" sz="1600" dirty="0">
                        <a:solidFill>
                          <a:schemeClr val="tx1"/>
                        </a:solidFill>
                        <a:latin typeface="微软雅黑" panose="020B0503020204020204" pitchFamily="34" charset="-122"/>
                        <a:ea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792000">
                <a:tc>
                  <a:txBody>
                    <a:bodyPr/>
                    <a:lstStyle/>
                    <a:p>
                      <a:pPr algn="ctr"/>
                      <a:endParaRPr lang="zh-CN" alt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792000">
                <a:tc>
                  <a:txBody>
                    <a:bodyPr/>
                    <a:lstStyle/>
                    <a:p>
                      <a:pPr algn="ctr"/>
                      <a:r>
                        <a:rPr lang="zh-CN" altLang="en-US" sz="1600" dirty="0" smtClean="0">
                          <a:solidFill>
                            <a:schemeClr val="bg1"/>
                          </a:solidFill>
                          <a:latin typeface="微软雅黑" panose="020B0503020204020204" pitchFamily="34" charset="-122"/>
                          <a:ea typeface="微软雅黑" panose="020B0503020204020204" pitchFamily="34" charset="-122"/>
                        </a:rPr>
                        <a:t>关键技术与难点</a:t>
                      </a:r>
                      <a:endParaRPr lang="zh-CN" altLang="en-US" sz="1600" dirty="0">
                        <a:solidFill>
                          <a:schemeClr val="bg1"/>
                        </a:solidFill>
                        <a:latin typeface="微软雅黑" panose="020B0503020204020204" pitchFamily="34" charset="-122"/>
                        <a:ea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568D11"/>
                    </a:solidFill>
                  </a:tcPr>
                </a:tc>
              </a:tr>
              <a:tr h="792000">
                <a:tc>
                  <a:txBody>
                    <a:bodyPr/>
                    <a:lstStyle/>
                    <a:p>
                      <a:pPr algn="ctr"/>
                      <a:r>
                        <a:rPr lang="zh-CN" altLang="en-US" sz="1600" dirty="0" smtClean="0">
                          <a:solidFill>
                            <a:schemeClr val="tx1"/>
                          </a:solidFill>
                          <a:latin typeface="微软雅黑" panose="020B0503020204020204" pitchFamily="34" charset="-122"/>
                          <a:ea typeface="微软雅黑" panose="020B0503020204020204" pitchFamily="34" charset="-122"/>
                        </a:rPr>
                        <a:t>研究成果与应用</a:t>
                      </a:r>
                      <a:endParaRPr lang="zh-CN" altLang="en-US" sz="1600" dirty="0">
                        <a:solidFill>
                          <a:schemeClr val="tx1"/>
                        </a:solidFill>
                        <a:latin typeface="微软雅黑" panose="020B0503020204020204" pitchFamily="34" charset="-122"/>
                        <a:ea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792000">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600" dirty="0" smtClean="0">
                          <a:solidFill>
                            <a:schemeClr val="tx1"/>
                          </a:solidFill>
                          <a:latin typeface="微软雅黑" panose="020B0503020204020204" pitchFamily="34" charset="-122"/>
                          <a:ea typeface="微软雅黑" panose="020B0503020204020204" pitchFamily="34" charset="-122"/>
                        </a:rPr>
                        <a:t>论文总结</a:t>
                      </a:r>
                      <a:endParaRPr lang="zh-CN" altLang="en-US" sz="1600" dirty="0" smtClean="0">
                        <a:solidFill>
                          <a:schemeClr val="tx1"/>
                        </a:solidFill>
                        <a:latin typeface="微软雅黑" panose="020B0503020204020204" pitchFamily="34" charset="-122"/>
                        <a:ea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bl>
          </a:graphicData>
        </a:graphic>
      </p:graphicFrame>
      <p:sp>
        <p:nvSpPr>
          <p:cNvPr id="28" name="矩形 27"/>
          <p:cNvSpPr/>
          <p:nvPr userDrawn="1"/>
        </p:nvSpPr>
        <p:spPr>
          <a:xfrm>
            <a:off x="0" y="2064750"/>
            <a:ext cx="1691680" cy="788186"/>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solidFill>
                  <a:schemeClr val="tx1"/>
                </a:solidFill>
                <a:latin typeface="微软雅黑" panose="020B0503020204020204" pitchFamily="34" charset="-122"/>
                <a:ea typeface="微软雅黑" panose="020B0503020204020204" pitchFamily="34" charset="-122"/>
              </a:rPr>
              <a:t>研究方法与思路</a:t>
            </a:r>
            <a:endParaRPr lang="zh-CN" altLang="en-US" sz="1600" dirty="0">
              <a:solidFill>
                <a:schemeClr val="tx1"/>
              </a:solidFill>
              <a:latin typeface="微软雅黑" panose="020B0503020204020204" pitchFamily="34" charset="-122"/>
              <a:ea typeface="微软雅黑" panose="020B0503020204020204" pitchFamily="34" charset="-122"/>
            </a:endParaRPr>
          </a:p>
        </p:txBody>
      </p:sp>
      <p:cxnSp>
        <p:nvCxnSpPr>
          <p:cNvPr id="30" name="直接连接符 29"/>
          <p:cNvCxnSpPr/>
          <p:nvPr userDrawn="1"/>
        </p:nvCxnSpPr>
        <p:spPr>
          <a:xfrm>
            <a:off x="1907704" y="1268760"/>
            <a:ext cx="831206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1" name="文本框 30"/>
          <p:cNvSpPr txBox="1"/>
          <p:nvPr userDrawn="1"/>
        </p:nvSpPr>
        <p:spPr>
          <a:xfrm>
            <a:off x="2210764" y="519919"/>
            <a:ext cx="3416320" cy="646331"/>
          </a:xfrm>
          <a:prstGeom prst="rect">
            <a:avLst/>
          </a:prstGeom>
          <a:noFill/>
        </p:spPr>
        <p:txBody>
          <a:bodyPr wrap="none" rtlCol="0">
            <a:spAutoFit/>
          </a:bodyPr>
          <a:lstStyle/>
          <a:p>
            <a:r>
              <a:rPr lang="zh-CN" altLang="en-US" sz="3600" dirty="0" smtClean="0">
                <a:latin typeface="黑体" panose="02010609060101010101" pitchFamily="49" charset="-122"/>
                <a:ea typeface="黑体" panose="02010609060101010101" pitchFamily="49" charset="-122"/>
              </a:rPr>
              <a:t>关键技术与难点</a:t>
            </a:r>
            <a:endParaRPr lang="zh-CN" altLang="en-US" sz="3600" dirty="0">
              <a:latin typeface="黑体" panose="02010609060101010101" pitchFamily="49" charset="-122"/>
              <a:ea typeface="黑体" panose="02010609060101010101" pitchFamily="49" charset="-122"/>
            </a:endParaRPr>
          </a:p>
        </p:txBody>
      </p:sp>
      <p:sp>
        <p:nvSpPr>
          <p:cNvPr id="9" name="五边形 8"/>
          <p:cNvSpPr/>
          <p:nvPr userDrawn="1"/>
        </p:nvSpPr>
        <p:spPr>
          <a:xfrm flipH="1">
            <a:off x="11211743" y="5950072"/>
            <a:ext cx="986607" cy="504056"/>
          </a:xfrm>
          <a:prstGeom prst="homePlate">
            <a:avLst/>
          </a:prstGeom>
          <a:solidFill>
            <a:schemeClr val="bg1">
              <a:lumMod val="50000"/>
            </a:schemeClr>
          </a:solidFill>
          <a:ln w="25400" cap="flat" cmpd="sng" algn="ctr">
            <a:noFill/>
            <a:prstDash val="solid"/>
          </a:ln>
          <a:effectLst>
            <a:outerShdw blurRad="50800" dist="38100" dir="5400000" algn="t"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a:fld id="{170C0C04-E408-48A9-82A4-3716296300DE}" type="slidenum">
              <a:rPr lang="zh-CN" altLang="en-US" sz="1800" smtClean="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fld>
            <a:endParaRPr lang="zh-CN" altLang="en-US" kern="0" dirty="0">
              <a:solidFill>
                <a:sysClr val="window" lastClr="FFFFFF"/>
              </a:solidFill>
              <a:latin typeface="Calibri" panose="020F0502020204030204"/>
              <a:ea typeface="宋体" panose="02010600030101010101" pitchFamily="2" charset="-122"/>
            </a:endParaRPr>
          </a:p>
        </p:txBody>
      </p:sp>
      <p:sp>
        <p:nvSpPr>
          <p:cNvPr id="12" name="等腰三角形 11"/>
          <p:cNvSpPr/>
          <p:nvPr userDrawn="1"/>
        </p:nvSpPr>
        <p:spPr>
          <a:xfrm rot="16200000">
            <a:off x="1547664" y="3174235"/>
            <a:ext cx="144016" cy="14401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spd="slow"/>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影响因素辨识">
    <p:spTree>
      <p:nvGrpSpPr>
        <p:cNvPr id="1" name=""/>
        <p:cNvGrpSpPr/>
        <p:nvPr/>
      </p:nvGrpSpPr>
      <p:grpSpPr>
        <a:xfrm>
          <a:off x="0" y="0"/>
          <a:ext cx="0" cy="0"/>
          <a:chOff x="0" y="0"/>
          <a:chExt cx="0" cy="0"/>
        </a:xfrm>
      </p:grpSpPr>
      <p:sp>
        <p:nvSpPr>
          <p:cNvPr id="24" name="矩形 23"/>
          <p:cNvSpPr/>
          <p:nvPr userDrawn="1"/>
        </p:nvSpPr>
        <p:spPr>
          <a:xfrm>
            <a:off x="0" y="0"/>
            <a:ext cx="169168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25" name="表格 24"/>
          <p:cNvGraphicFramePr>
            <a:graphicFrameLocks noGrp="1"/>
          </p:cNvGraphicFramePr>
          <p:nvPr userDrawn="1"/>
        </p:nvGraphicFramePr>
        <p:xfrm>
          <a:off x="0" y="1268760"/>
          <a:ext cx="1691680" cy="3960000"/>
        </p:xfrm>
        <a:graphic>
          <a:graphicData uri="http://schemas.openxmlformats.org/drawingml/2006/table">
            <a:tbl>
              <a:tblPr>
                <a:tableStyleId>{2D5ABB26-0587-4C30-8999-92F81FD0307C}</a:tableStyleId>
              </a:tblPr>
              <a:tblGrid>
                <a:gridCol w="1691680"/>
              </a:tblGrid>
              <a:tr h="792000">
                <a:tc>
                  <a:txBody>
                    <a:bodyPr/>
                    <a:lstStyle/>
                    <a:p>
                      <a:pPr algn="ctr"/>
                      <a:r>
                        <a:rPr lang="zh-CN" altLang="en-US" sz="1600" dirty="0" smtClean="0">
                          <a:solidFill>
                            <a:schemeClr val="tx1"/>
                          </a:solidFill>
                          <a:latin typeface="微软雅黑" panose="020B0503020204020204" pitchFamily="34" charset="-122"/>
                          <a:ea typeface="微软雅黑" panose="020B0503020204020204" pitchFamily="34" charset="-122"/>
                        </a:rPr>
                        <a:t>绪论</a:t>
                      </a:r>
                      <a:endParaRPr lang="zh-CN" altLang="en-US" sz="1600" dirty="0">
                        <a:solidFill>
                          <a:schemeClr val="tx1"/>
                        </a:solidFill>
                        <a:latin typeface="微软雅黑" panose="020B0503020204020204" pitchFamily="34" charset="-122"/>
                        <a:ea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792000">
                <a:tc>
                  <a:txBody>
                    <a:bodyPr/>
                    <a:lstStyle/>
                    <a:p>
                      <a:pPr algn="ctr"/>
                      <a:endParaRPr lang="zh-CN" altLang="en-US"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792000">
                <a:tc>
                  <a:txBody>
                    <a:bodyPr/>
                    <a:lstStyle/>
                    <a:p>
                      <a:pPr algn="ctr"/>
                      <a:r>
                        <a:rPr lang="zh-CN" altLang="en-US" sz="1600" dirty="0" smtClean="0">
                          <a:solidFill>
                            <a:schemeClr val="tx1"/>
                          </a:solidFill>
                          <a:latin typeface="微软雅黑" panose="020B0503020204020204" pitchFamily="34" charset="-122"/>
                          <a:ea typeface="微软雅黑" panose="020B0503020204020204" pitchFamily="34" charset="-122"/>
                        </a:rPr>
                        <a:t>关键技术与难点</a:t>
                      </a:r>
                      <a:endParaRPr lang="zh-CN" altLang="en-US" sz="1600" dirty="0">
                        <a:solidFill>
                          <a:schemeClr val="tx1"/>
                        </a:solidFill>
                        <a:latin typeface="微软雅黑" panose="020B0503020204020204" pitchFamily="34" charset="-122"/>
                        <a:ea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r>
              <a:tr h="792000">
                <a:tc>
                  <a:txBody>
                    <a:bodyPr/>
                    <a:lstStyle/>
                    <a:p>
                      <a:pPr algn="ctr"/>
                      <a:r>
                        <a:rPr lang="zh-CN" altLang="en-US" sz="1600" dirty="0" smtClean="0">
                          <a:solidFill>
                            <a:schemeClr val="bg1"/>
                          </a:solidFill>
                          <a:latin typeface="微软雅黑" panose="020B0503020204020204" pitchFamily="34" charset="-122"/>
                          <a:ea typeface="微软雅黑" panose="020B0503020204020204" pitchFamily="34" charset="-122"/>
                        </a:rPr>
                        <a:t>研究成果与应用</a:t>
                      </a:r>
                      <a:endParaRPr lang="zh-CN" altLang="en-US" sz="1600" dirty="0">
                        <a:solidFill>
                          <a:schemeClr val="bg1"/>
                        </a:solidFill>
                        <a:latin typeface="微软雅黑" panose="020B0503020204020204" pitchFamily="34" charset="-122"/>
                        <a:ea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568D11"/>
                    </a:solidFill>
                  </a:tcPr>
                </a:tc>
              </a:tr>
              <a:tr h="792000">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600" dirty="0" smtClean="0">
                          <a:solidFill>
                            <a:schemeClr val="tx1"/>
                          </a:solidFill>
                          <a:latin typeface="微软雅黑" panose="020B0503020204020204" pitchFamily="34" charset="-122"/>
                          <a:ea typeface="微软雅黑" panose="020B0503020204020204" pitchFamily="34" charset="-122"/>
                        </a:rPr>
                        <a:t>论文总结</a:t>
                      </a:r>
                      <a:endParaRPr lang="zh-CN" altLang="en-US" sz="1600" dirty="0" smtClean="0">
                        <a:solidFill>
                          <a:schemeClr val="tx1"/>
                        </a:solidFill>
                        <a:latin typeface="微软雅黑" panose="020B0503020204020204" pitchFamily="34" charset="-122"/>
                        <a:ea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bl>
          </a:graphicData>
        </a:graphic>
      </p:graphicFrame>
      <p:sp>
        <p:nvSpPr>
          <p:cNvPr id="28" name="矩形 27"/>
          <p:cNvSpPr/>
          <p:nvPr userDrawn="1"/>
        </p:nvSpPr>
        <p:spPr>
          <a:xfrm>
            <a:off x="0" y="2064750"/>
            <a:ext cx="1691680" cy="76735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solidFill>
                  <a:schemeClr val="tx1"/>
                </a:solidFill>
                <a:latin typeface="微软雅黑" panose="020B0503020204020204" pitchFamily="34" charset="-122"/>
                <a:ea typeface="微软雅黑" panose="020B0503020204020204" pitchFamily="34" charset="-122"/>
              </a:rPr>
              <a:t>研究方法与思路</a:t>
            </a:r>
            <a:endParaRPr lang="zh-CN" altLang="en-US" sz="1600" dirty="0">
              <a:solidFill>
                <a:schemeClr val="tx1"/>
              </a:solidFill>
              <a:latin typeface="微软雅黑" panose="020B0503020204020204" pitchFamily="34" charset="-122"/>
              <a:ea typeface="微软雅黑" panose="020B0503020204020204" pitchFamily="34" charset="-122"/>
            </a:endParaRPr>
          </a:p>
        </p:txBody>
      </p:sp>
      <p:cxnSp>
        <p:nvCxnSpPr>
          <p:cNvPr id="30" name="直接连接符 29"/>
          <p:cNvCxnSpPr/>
          <p:nvPr userDrawn="1"/>
        </p:nvCxnSpPr>
        <p:spPr>
          <a:xfrm>
            <a:off x="1907704" y="1268760"/>
            <a:ext cx="831206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1" name="文本框 30"/>
          <p:cNvSpPr txBox="1"/>
          <p:nvPr userDrawn="1"/>
        </p:nvSpPr>
        <p:spPr>
          <a:xfrm>
            <a:off x="2210764" y="519919"/>
            <a:ext cx="3416320" cy="646331"/>
          </a:xfrm>
          <a:prstGeom prst="rect">
            <a:avLst/>
          </a:prstGeom>
          <a:noFill/>
        </p:spPr>
        <p:txBody>
          <a:bodyPr wrap="none" rtlCol="0">
            <a:spAutoFit/>
          </a:bodyPr>
          <a:lstStyle/>
          <a:p>
            <a:r>
              <a:rPr lang="zh-CN" altLang="en-US" sz="3600" dirty="0" smtClean="0">
                <a:latin typeface="黑体" panose="02010609060101010101" pitchFamily="49" charset="-122"/>
                <a:ea typeface="黑体" panose="02010609060101010101" pitchFamily="49" charset="-122"/>
              </a:rPr>
              <a:t>研究成果与应用</a:t>
            </a:r>
            <a:endParaRPr lang="zh-CN" altLang="en-US" sz="3600" dirty="0">
              <a:latin typeface="黑体" panose="02010609060101010101" pitchFamily="49" charset="-122"/>
              <a:ea typeface="黑体" panose="02010609060101010101" pitchFamily="49" charset="-122"/>
            </a:endParaRPr>
          </a:p>
        </p:txBody>
      </p:sp>
      <p:sp>
        <p:nvSpPr>
          <p:cNvPr id="9" name="五边形 8"/>
          <p:cNvSpPr/>
          <p:nvPr userDrawn="1"/>
        </p:nvSpPr>
        <p:spPr>
          <a:xfrm flipH="1">
            <a:off x="11211743" y="5950072"/>
            <a:ext cx="986607" cy="504056"/>
          </a:xfrm>
          <a:prstGeom prst="homePlate">
            <a:avLst/>
          </a:prstGeom>
          <a:solidFill>
            <a:schemeClr val="bg1">
              <a:lumMod val="50000"/>
            </a:schemeClr>
          </a:solidFill>
          <a:ln w="25400" cap="flat" cmpd="sng" algn="ctr">
            <a:noFill/>
            <a:prstDash val="solid"/>
          </a:ln>
          <a:effectLst>
            <a:outerShdw blurRad="50800" dist="38100" dir="5400000" algn="t"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a:fld id="{170C0C04-E408-48A9-82A4-3716296300DE}" type="slidenum">
              <a:rPr lang="zh-CN" altLang="en-US" sz="1800" smtClean="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fld>
            <a:endParaRPr lang="zh-CN" altLang="en-US" kern="0" dirty="0">
              <a:solidFill>
                <a:sysClr val="window" lastClr="FFFFFF"/>
              </a:solidFill>
              <a:latin typeface="Calibri" panose="020F0502020204030204"/>
              <a:ea typeface="宋体" panose="02010600030101010101" pitchFamily="2" charset="-122"/>
            </a:endParaRPr>
          </a:p>
        </p:txBody>
      </p:sp>
      <p:sp>
        <p:nvSpPr>
          <p:cNvPr id="10" name="等腰三角形 9"/>
          <p:cNvSpPr/>
          <p:nvPr userDrawn="1"/>
        </p:nvSpPr>
        <p:spPr>
          <a:xfrm rot="16200000">
            <a:off x="1547664" y="3948935"/>
            <a:ext cx="144016" cy="14401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spd="slow"/>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影响因素辨识">
    <p:spTree>
      <p:nvGrpSpPr>
        <p:cNvPr id="1" name=""/>
        <p:cNvGrpSpPr/>
        <p:nvPr/>
      </p:nvGrpSpPr>
      <p:grpSpPr>
        <a:xfrm>
          <a:off x="0" y="0"/>
          <a:ext cx="0" cy="0"/>
          <a:chOff x="0" y="0"/>
          <a:chExt cx="0" cy="0"/>
        </a:xfrm>
      </p:grpSpPr>
      <p:sp>
        <p:nvSpPr>
          <p:cNvPr id="24" name="矩形 23"/>
          <p:cNvSpPr/>
          <p:nvPr userDrawn="1"/>
        </p:nvSpPr>
        <p:spPr>
          <a:xfrm>
            <a:off x="0" y="0"/>
            <a:ext cx="169168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25" name="表格 24"/>
          <p:cNvGraphicFramePr>
            <a:graphicFrameLocks noGrp="1"/>
          </p:cNvGraphicFramePr>
          <p:nvPr userDrawn="1"/>
        </p:nvGraphicFramePr>
        <p:xfrm>
          <a:off x="0" y="1268760"/>
          <a:ext cx="1691680" cy="3960000"/>
        </p:xfrm>
        <a:graphic>
          <a:graphicData uri="http://schemas.openxmlformats.org/drawingml/2006/table">
            <a:tbl>
              <a:tblPr>
                <a:tableStyleId>{2D5ABB26-0587-4C30-8999-92F81FD0307C}</a:tableStyleId>
              </a:tblPr>
              <a:tblGrid>
                <a:gridCol w="1691680"/>
              </a:tblGrid>
              <a:tr h="792000">
                <a:tc>
                  <a:txBody>
                    <a:bodyPr/>
                    <a:lstStyle/>
                    <a:p>
                      <a:pPr algn="ctr"/>
                      <a:r>
                        <a:rPr lang="zh-CN" altLang="en-US" sz="1600" dirty="0" smtClean="0">
                          <a:solidFill>
                            <a:schemeClr val="tx1"/>
                          </a:solidFill>
                          <a:latin typeface="微软雅黑" panose="020B0503020204020204" pitchFamily="34" charset="-122"/>
                          <a:ea typeface="微软雅黑" panose="020B0503020204020204" pitchFamily="34" charset="-122"/>
                        </a:rPr>
                        <a:t>绪论</a:t>
                      </a:r>
                      <a:endParaRPr lang="zh-CN" altLang="en-US" sz="1600" dirty="0">
                        <a:solidFill>
                          <a:schemeClr val="tx1"/>
                        </a:solidFill>
                        <a:latin typeface="微软雅黑" panose="020B0503020204020204" pitchFamily="34" charset="-122"/>
                        <a:ea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792000">
                <a:tc>
                  <a:txBody>
                    <a:bodyPr/>
                    <a:lstStyle/>
                    <a:p>
                      <a:pPr algn="ctr"/>
                      <a:endParaRPr lang="zh-CN" altLang="en-US"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792000">
                <a:tc>
                  <a:txBody>
                    <a:bodyPr/>
                    <a:lstStyle/>
                    <a:p>
                      <a:pPr algn="ctr"/>
                      <a:r>
                        <a:rPr lang="zh-CN" altLang="en-US" sz="1600" dirty="0" smtClean="0">
                          <a:solidFill>
                            <a:schemeClr val="tx1"/>
                          </a:solidFill>
                          <a:latin typeface="微软雅黑" panose="020B0503020204020204" pitchFamily="34" charset="-122"/>
                          <a:ea typeface="微软雅黑" panose="020B0503020204020204" pitchFamily="34" charset="-122"/>
                        </a:rPr>
                        <a:t>关键技术与难点</a:t>
                      </a:r>
                      <a:endParaRPr lang="zh-CN" altLang="en-US" sz="1600" dirty="0">
                        <a:solidFill>
                          <a:schemeClr val="tx1"/>
                        </a:solidFill>
                        <a:latin typeface="微软雅黑" panose="020B0503020204020204" pitchFamily="34" charset="-122"/>
                        <a:ea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2F2F2"/>
                    </a:solidFill>
                  </a:tcPr>
                </a:tc>
              </a:tr>
              <a:tr h="792000">
                <a:tc>
                  <a:txBody>
                    <a:bodyPr/>
                    <a:lstStyle/>
                    <a:p>
                      <a:pPr algn="ctr"/>
                      <a:r>
                        <a:rPr lang="zh-CN" altLang="en-US" sz="1600" dirty="0" smtClean="0">
                          <a:solidFill>
                            <a:schemeClr val="bg1"/>
                          </a:solidFill>
                          <a:latin typeface="微软雅黑" panose="020B0503020204020204" pitchFamily="34" charset="-122"/>
                          <a:ea typeface="微软雅黑" panose="020B0503020204020204" pitchFamily="34" charset="-122"/>
                        </a:rPr>
                        <a:t>研究成果与应用</a:t>
                      </a:r>
                      <a:endParaRPr lang="zh-CN" altLang="en-US" sz="1600" dirty="0">
                        <a:solidFill>
                          <a:schemeClr val="bg1"/>
                        </a:solidFill>
                        <a:latin typeface="微软雅黑" panose="020B0503020204020204" pitchFamily="34" charset="-122"/>
                        <a:ea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568D11"/>
                    </a:solidFill>
                  </a:tcPr>
                </a:tc>
              </a:tr>
              <a:tr h="792000">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600" dirty="0" smtClean="0">
                          <a:solidFill>
                            <a:schemeClr val="tx1"/>
                          </a:solidFill>
                          <a:latin typeface="微软雅黑" panose="020B0503020204020204" pitchFamily="34" charset="-122"/>
                          <a:ea typeface="微软雅黑" panose="020B0503020204020204" pitchFamily="34" charset="-122"/>
                        </a:rPr>
                        <a:t>论文总结</a:t>
                      </a:r>
                      <a:endParaRPr lang="zh-CN" altLang="en-US" sz="1600" dirty="0" smtClean="0">
                        <a:solidFill>
                          <a:schemeClr val="tx1"/>
                        </a:solidFill>
                        <a:latin typeface="微软雅黑" panose="020B0503020204020204" pitchFamily="34" charset="-122"/>
                        <a:ea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bl>
          </a:graphicData>
        </a:graphic>
      </p:graphicFrame>
      <p:sp>
        <p:nvSpPr>
          <p:cNvPr id="28" name="矩形 27"/>
          <p:cNvSpPr/>
          <p:nvPr userDrawn="1"/>
        </p:nvSpPr>
        <p:spPr>
          <a:xfrm>
            <a:off x="0" y="2064750"/>
            <a:ext cx="1691680" cy="76735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solidFill>
                  <a:schemeClr val="tx1"/>
                </a:solidFill>
                <a:latin typeface="微软雅黑" panose="020B0503020204020204" pitchFamily="34" charset="-122"/>
                <a:ea typeface="微软雅黑" panose="020B0503020204020204" pitchFamily="34" charset="-122"/>
              </a:rPr>
              <a:t>研究方法与思路</a:t>
            </a:r>
            <a:endParaRPr lang="zh-CN" altLang="en-US" sz="1600" dirty="0">
              <a:solidFill>
                <a:schemeClr val="tx1"/>
              </a:solidFill>
              <a:latin typeface="微软雅黑" panose="020B0503020204020204" pitchFamily="34" charset="-122"/>
              <a:ea typeface="微软雅黑" panose="020B0503020204020204" pitchFamily="34" charset="-122"/>
            </a:endParaRPr>
          </a:p>
        </p:txBody>
      </p:sp>
      <p:cxnSp>
        <p:nvCxnSpPr>
          <p:cNvPr id="30" name="直接连接符 29"/>
          <p:cNvCxnSpPr/>
          <p:nvPr userDrawn="1"/>
        </p:nvCxnSpPr>
        <p:spPr>
          <a:xfrm>
            <a:off x="1907704" y="1268760"/>
            <a:ext cx="831206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1" name="文本框 30"/>
          <p:cNvSpPr txBox="1"/>
          <p:nvPr userDrawn="1"/>
        </p:nvSpPr>
        <p:spPr>
          <a:xfrm>
            <a:off x="2210764" y="519919"/>
            <a:ext cx="3416320" cy="646331"/>
          </a:xfrm>
          <a:prstGeom prst="rect">
            <a:avLst/>
          </a:prstGeom>
          <a:noFill/>
        </p:spPr>
        <p:txBody>
          <a:bodyPr wrap="none" rtlCol="0">
            <a:spAutoFit/>
          </a:bodyPr>
          <a:lstStyle/>
          <a:p>
            <a:r>
              <a:rPr lang="zh-CN" altLang="en-US" sz="3600" dirty="0" smtClean="0">
                <a:latin typeface="黑体" panose="02010609060101010101" pitchFamily="49" charset="-122"/>
                <a:ea typeface="黑体" panose="02010609060101010101" pitchFamily="49" charset="-122"/>
              </a:rPr>
              <a:t>研究成果与应用</a:t>
            </a:r>
            <a:endParaRPr lang="zh-CN" altLang="en-US" sz="3600" dirty="0">
              <a:latin typeface="黑体" panose="02010609060101010101" pitchFamily="49" charset="-122"/>
              <a:ea typeface="黑体" panose="02010609060101010101" pitchFamily="49" charset="-122"/>
            </a:endParaRPr>
          </a:p>
        </p:txBody>
      </p:sp>
      <p:sp>
        <p:nvSpPr>
          <p:cNvPr id="9" name="五边形 8"/>
          <p:cNvSpPr/>
          <p:nvPr userDrawn="1"/>
        </p:nvSpPr>
        <p:spPr>
          <a:xfrm flipH="1">
            <a:off x="11211743" y="5950072"/>
            <a:ext cx="986607" cy="504056"/>
          </a:xfrm>
          <a:prstGeom prst="homePlate">
            <a:avLst/>
          </a:prstGeom>
          <a:solidFill>
            <a:schemeClr val="bg1">
              <a:lumMod val="50000"/>
            </a:schemeClr>
          </a:solidFill>
          <a:ln w="25400" cap="flat" cmpd="sng" algn="ctr">
            <a:noFill/>
            <a:prstDash val="solid"/>
          </a:ln>
          <a:effectLst>
            <a:outerShdw blurRad="50800" dist="38100" dir="5400000" algn="t"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a:fld id="{170C0C04-E408-48A9-82A4-3716296300DE}" type="slidenum">
              <a:rPr lang="zh-CN" altLang="en-US" sz="1800" smtClean="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fld>
            <a:endParaRPr lang="zh-CN" altLang="en-US" kern="0" dirty="0">
              <a:solidFill>
                <a:sysClr val="window" lastClr="FFFFFF"/>
              </a:solidFill>
              <a:latin typeface="Calibri" panose="020F0502020204030204"/>
              <a:ea typeface="宋体" panose="02010600030101010101" pitchFamily="2" charset="-122"/>
            </a:endParaRPr>
          </a:p>
        </p:txBody>
      </p:sp>
      <p:sp>
        <p:nvSpPr>
          <p:cNvPr id="10" name="等腰三角形 9"/>
          <p:cNvSpPr/>
          <p:nvPr userDrawn="1"/>
        </p:nvSpPr>
        <p:spPr>
          <a:xfrm rot="16200000">
            <a:off x="1547664" y="3948935"/>
            <a:ext cx="144016" cy="14401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spd="slow"/>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影响因素辨识1">
    <p:spTree>
      <p:nvGrpSpPr>
        <p:cNvPr id="1" name=""/>
        <p:cNvGrpSpPr/>
        <p:nvPr/>
      </p:nvGrpSpPr>
      <p:grpSpPr>
        <a:xfrm>
          <a:off x="0" y="0"/>
          <a:ext cx="0" cy="0"/>
          <a:chOff x="0" y="0"/>
          <a:chExt cx="0" cy="0"/>
        </a:xfrm>
      </p:grpSpPr>
      <p:sp>
        <p:nvSpPr>
          <p:cNvPr id="24" name="矩形 23"/>
          <p:cNvSpPr/>
          <p:nvPr userDrawn="1"/>
        </p:nvSpPr>
        <p:spPr>
          <a:xfrm>
            <a:off x="0" y="0"/>
            <a:ext cx="169168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0" name="直接连接符 29"/>
          <p:cNvCxnSpPr/>
          <p:nvPr userDrawn="1"/>
        </p:nvCxnSpPr>
        <p:spPr>
          <a:xfrm>
            <a:off x="1907704" y="1268760"/>
            <a:ext cx="831206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1" name="文本框 30"/>
          <p:cNvSpPr txBox="1"/>
          <p:nvPr userDrawn="1"/>
        </p:nvSpPr>
        <p:spPr>
          <a:xfrm>
            <a:off x="2210764" y="531058"/>
            <a:ext cx="2031325" cy="646331"/>
          </a:xfrm>
          <a:prstGeom prst="rect">
            <a:avLst/>
          </a:prstGeom>
          <a:noFill/>
        </p:spPr>
        <p:txBody>
          <a:bodyPr wrap="none" rtlCol="0">
            <a:spAutoFit/>
          </a:bodyPr>
          <a:lstStyle/>
          <a:p>
            <a:r>
              <a:rPr lang="zh-CN" altLang="en-US" sz="3600" dirty="0" smtClean="0">
                <a:latin typeface="黑体" panose="02010609060101010101" pitchFamily="49" charset="-122"/>
                <a:ea typeface="黑体" panose="02010609060101010101" pitchFamily="49" charset="-122"/>
              </a:rPr>
              <a:t>论文总结</a:t>
            </a:r>
            <a:endParaRPr lang="zh-CN" altLang="en-US" sz="3600" dirty="0">
              <a:latin typeface="黑体" panose="02010609060101010101" pitchFamily="49" charset="-122"/>
              <a:ea typeface="黑体" panose="02010609060101010101" pitchFamily="49" charset="-122"/>
            </a:endParaRPr>
          </a:p>
        </p:txBody>
      </p:sp>
      <p:sp>
        <p:nvSpPr>
          <p:cNvPr id="9" name="五边形 8"/>
          <p:cNvSpPr/>
          <p:nvPr userDrawn="1"/>
        </p:nvSpPr>
        <p:spPr>
          <a:xfrm flipH="1">
            <a:off x="11211743" y="5950072"/>
            <a:ext cx="986607" cy="504056"/>
          </a:xfrm>
          <a:prstGeom prst="homePlate">
            <a:avLst/>
          </a:prstGeom>
          <a:solidFill>
            <a:schemeClr val="bg1">
              <a:lumMod val="50000"/>
            </a:schemeClr>
          </a:solidFill>
          <a:ln w="25400" cap="flat" cmpd="sng" algn="ctr">
            <a:noFill/>
            <a:prstDash val="solid"/>
          </a:ln>
          <a:effectLst>
            <a:outerShdw blurRad="50800" dist="38100" dir="5400000" algn="t"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a:fld id="{170C0C04-E408-48A9-82A4-3716296300DE}" type="slidenum">
              <a:rPr lang="zh-CN" altLang="en-US" sz="1800" smtClean="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fld>
            <a:endParaRPr lang="zh-CN" altLang="en-US" kern="0" dirty="0">
              <a:solidFill>
                <a:sysClr val="window" lastClr="FFFFFF"/>
              </a:solidFill>
              <a:latin typeface="Calibri" panose="020F0502020204030204"/>
              <a:ea typeface="宋体" panose="02010600030101010101" pitchFamily="2" charset="-122"/>
            </a:endParaRPr>
          </a:p>
        </p:txBody>
      </p:sp>
      <p:graphicFrame>
        <p:nvGraphicFramePr>
          <p:cNvPr id="16" name="表格 15"/>
          <p:cNvGraphicFramePr>
            <a:graphicFrameLocks noGrp="1"/>
          </p:cNvGraphicFramePr>
          <p:nvPr userDrawn="1"/>
        </p:nvGraphicFramePr>
        <p:xfrm>
          <a:off x="8194" y="1295576"/>
          <a:ext cx="1691680" cy="3999296"/>
        </p:xfrm>
        <a:graphic>
          <a:graphicData uri="http://schemas.openxmlformats.org/drawingml/2006/table">
            <a:tbl>
              <a:tblPr>
                <a:tableStyleId>{2D5ABB26-0587-4C30-8999-92F81FD0307C}</a:tableStyleId>
              </a:tblPr>
              <a:tblGrid>
                <a:gridCol w="1691680"/>
              </a:tblGrid>
              <a:tr h="792000">
                <a:tc>
                  <a:txBody>
                    <a:bodyPr/>
                    <a:lstStyle/>
                    <a:p>
                      <a:pPr algn="ctr"/>
                      <a:endParaRPr lang="zh-CN" alt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831296">
                <a:tc>
                  <a:txBody>
                    <a:bodyPr/>
                    <a:lstStyle/>
                    <a:p>
                      <a:pPr algn="ctr"/>
                      <a:endParaRPr lang="zh-CN" altLang="en-US" sz="1600" dirty="0">
                        <a:solidFill>
                          <a:schemeClr val="tx1"/>
                        </a:solidFill>
                        <a:latin typeface="微软雅黑" panose="020B0503020204020204" pitchFamily="34" charset="-122"/>
                        <a:ea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792000">
                <a:tc>
                  <a:txBody>
                    <a:bodyPr/>
                    <a:lstStyle/>
                    <a:p>
                      <a:pPr algn="ctr"/>
                      <a:r>
                        <a:rPr lang="zh-CN" altLang="en-US" sz="1600" dirty="0" smtClean="0">
                          <a:solidFill>
                            <a:schemeClr val="tx1"/>
                          </a:solidFill>
                          <a:latin typeface="微软雅黑" panose="020B0503020204020204" pitchFamily="34" charset="-122"/>
                          <a:ea typeface="微软雅黑" panose="020B0503020204020204" pitchFamily="34" charset="-122"/>
                        </a:rPr>
                        <a:t>关键技术与难点</a:t>
                      </a:r>
                      <a:endParaRPr lang="zh-CN" altLang="en-US" sz="1600" dirty="0">
                        <a:solidFill>
                          <a:schemeClr val="tx1"/>
                        </a:solidFill>
                        <a:latin typeface="微软雅黑" panose="020B0503020204020204" pitchFamily="34" charset="-122"/>
                        <a:ea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792000">
                <a:tc>
                  <a:txBody>
                    <a:bodyPr/>
                    <a:lstStyle/>
                    <a:p>
                      <a:pPr algn="ctr"/>
                      <a:r>
                        <a:rPr lang="zh-CN" altLang="en-US" sz="1600" dirty="0" smtClean="0">
                          <a:solidFill>
                            <a:schemeClr val="tx1"/>
                          </a:solidFill>
                          <a:latin typeface="微软雅黑" panose="020B0503020204020204" pitchFamily="34" charset="-122"/>
                          <a:ea typeface="微软雅黑" panose="020B0503020204020204" pitchFamily="34" charset="-122"/>
                        </a:rPr>
                        <a:t>研究成果与应用</a:t>
                      </a:r>
                      <a:endParaRPr lang="zh-CN" altLang="en-US" sz="1600" dirty="0">
                        <a:solidFill>
                          <a:schemeClr val="tx1"/>
                        </a:solidFill>
                        <a:latin typeface="微软雅黑" panose="020B0503020204020204" pitchFamily="34" charset="-122"/>
                        <a:ea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r h="792000">
                <a:tc>
                  <a:txBody>
                    <a:bodyPr/>
                    <a:lstStyle/>
                    <a:p>
                      <a:pPr algn="ctr"/>
                      <a:endPar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r>
            </a:tbl>
          </a:graphicData>
        </a:graphic>
      </p:graphicFrame>
      <p:grpSp>
        <p:nvGrpSpPr>
          <p:cNvPr id="17" name="组合 16"/>
          <p:cNvGrpSpPr/>
          <p:nvPr userDrawn="1"/>
        </p:nvGrpSpPr>
        <p:grpSpPr>
          <a:xfrm>
            <a:off x="0" y="1272662"/>
            <a:ext cx="1691680" cy="788186"/>
            <a:chOff x="0" y="1272662"/>
            <a:chExt cx="1691680" cy="788186"/>
          </a:xfrm>
        </p:grpSpPr>
        <p:sp>
          <p:nvSpPr>
            <p:cNvPr id="18" name="矩形 17"/>
            <p:cNvSpPr/>
            <p:nvPr userDrawn="1"/>
          </p:nvSpPr>
          <p:spPr>
            <a:xfrm>
              <a:off x="0" y="1272662"/>
              <a:ext cx="1691680" cy="7881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solidFill>
                    <a:schemeClr val="tx1"/>
                  </a:solidFill>
                  <a:latin typeface="微软雅黑" panose="020B0503020204020204" pitchFamily="34" charset="-122"/>
                  <a:ea typeface="微软雅黑" panose="020B0503020204020204" pitchFamily="34" charset="-122"/>
                </a:rPr>
                <a:t>绪论</a:t>
              </a:r>
              <a:endParaRPr lang="zh-CN" altLang="en-US" sz="1600" dirty="0">
                <a:solidFill>
                  <a:schemeClr val="tx1"/>
                </a:solidFill>
                <a:latin typeface="微软雅黑" panose="020B0503020204020204" pitchFamily="34" charset="-122"/>
                <a:ea typeface="微软雅黑" panose="020B0503020204020204" pitchFamily="34" charset="-122"/>
              </a:endParaRPr>
            </a:p>
          </p:txBody>
        </p:sp>
        <p:sp>
          <p:nvSpPr>
            <p:cNvPr id="19" name="等腰三角形 18"/>
            <p:cNvSpPr/>
            <p:nvPr userDrawn="1"/>
          </p:nvSpPr>
          <p:spPr>
            <a:xfrm rot="16200000">
              <a:off x="1547664" y="1594748"/>
              <a:ext cx="144016" cy="14401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3" name="矩形 22"/>
          <p:cNvSpPr/>
          <p:nvPr userDrawn="1"/>
        </p:nvSpPr>
        <p:spPr>
          <a:xfrm>
            <a:off x="3668" y="2079006"/>
            <a:ext cx="1691680" cy="7881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solidFill>
                  <a:schemeClr val="tx1"/>
                </a:solidFill>
                <a:latin typeface="微软雅黑" panose="020B0503020204020204" pitchFamily="34" charset="-122"/>
                <a:ea typeface="微软雅黑" panose="020B0503020204020204" pitchFamily="34" charset="-122"/>
              </a:rPr>
              <a:t>研究方法与思路</a:t>
            </a:r>
            <a:endParaRPr lang="zh-CN" altLang="en-US" sz="1600" dirty="0">
              <a:solidFill>
                <a:schemeClr val="tx1"/>
              </a:solidFill>
              <a:latin typeface="微软雅黑" panose="020B0503020204020204" pitchFamily="34" charset="-122"/>
              <a:ea typeface="微软雅黑" panose="020B0503020204020204" pitchFamily="34" charset="-122"/>
            </a:endParaRPr>
          </a:p>
        </p:txBody>
      </p:sp>
      <p:grpSp>
        <p:nvGrpSpPr>
          <p:cNvPr id="11" name="组合 10"/>
          <p:cNvGrpSpPr/>
          <p:nvPr userDrawn="1"/>
        </p:nvGrpSpPr>
        <p:grpSpPr>
          <a:xfrm>
            <a:off x="-2439" y="4510374"/>
            <a:ext cx="1691680" cy="788186"/>
            <a:chOff x="2311936" y="2060849"/>
            <a:chExt cx="1691680" cy="788186"/>
          </a:xfrm>
          <a:solidFill>
            <a:srgbClr val="568D11"/>
          </a:solidFill>
        </p:grpSpPr>
        <p:sp>
          <p:nvSpPr>
            <p:cNvPr id="14" name="矩形 13"/>
            <p:cNvSpPr/>
            <p:nvPr userDrawn="1"/>
          </p:nvSpPr>
          <p:spPr>
            <a:xfrm>
              <a:off x="2311936" y="2060849"/>
              <a:ext cx="1691680" cy="78818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latin typeface="微软雅黑" panose="020B0503020204020204" pitchFamily="34" charset="-122"/>
                  <a:ea typeface="微软雅黑" panose="020B0503020204020204" pitchFamily="34" charset="-122"/>
                </a:rPr>
                <a:t>论文总结</a:t>
              </a:r>
              <a:endParaRPr lang="zh-CN" altLang="en-US" sz="1600" dirty="0">
                <a:latin typeface="微软雅黑" panose="020B0503020204020204" pitchFamily="34" charset="-122"/>
                <a:ea typeface="微软雅黑" panose="020B0503020204020204" pitchFamily="34" charset="-122"/>
              </a:endParaRPr>
            </a:p>
          </p:txBody>
        </p:sp>
        <p:sp>
          <p:nvSpPr>
            <p:cNvPr id="13" name="等腰三角形 12"/>
            <p:cNvSpPr/>
            <p:nvPr userDrawn="1"/>
          </p:nvSpPr>
          <p:spPr>
            <a:xfrm rot="16200000">
              <a:off x="3857302" y="2382934"/>
              <a:ext cx="144016" cy="144016"/>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transition spd="slow"/>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ltUpDiag">
          <a:fgClr>
            <a:schemeClr val="bg1"/>
          </a:fgClr>
          <a:bgClr>
            <a:schemeClr val="bg1">
              <a:lumMod val="95000"/>
            </a:schemeClr>
          </a:bgClr>
        </a:patt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ransition spd="slow"/>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0.xml"/><Relationship Id="rId1" Type="http://schemas.openxmlformats.org/officeDocument/2006/relationships/image" Target="../media/image1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10.xml"/><Relationship Id="rId2" Type="http://schemas.openxmlformats.org/officeDocument/2006/relationships/image" Target="../media/image24.png"/><Relationship Id="rId1" Type="http://schemas.openxmlformats.org/officeDocument/2006/relationships/image" Target="../media/image16.png"/></Relationships>
</file>

<file path=ppt/slides/_rels/slide15.xml.rels><?xml version="1.0" encoding="UTF-8" standalone="yes"?>
<Relationships xmlns="http://schemas.openxmlformats.org/package/2006/relationships"><Relationship Id="rId8" Type="http://schemas.openxmlformats.org/officeDocument/2006/relationships/notesSlide" Target="../notesSlides/notesSlide13.xml"/><Relationship Id="rId7" Type="http://schemas.openxmlformats.org/officeDocument/2006/relationships/slideLayout" Target="../slideLayouts/slideLayout10.xml"/><Relationship Id="rId6" Type="http://schemas.openxmlformats.org/officeDocument/2006/relationships/image" Target="../media/image29.jpeg"/><Relationship Id="rId5" Type="http://schemas.openxmlformats.org/officeDocument/2006/relationships/image" Target="../media/image28.jpeg"/><Relationship Id="rId4" Type="http://schemas.openxmlformats.org/officeDocument/2006/relationships/image" Target="../media/image27.jpeg"/><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image" Target="../media/image16.png"/></Relationships>
</file>

<file path=ppt/slides/_rels/slide16.xml.rels><?xml version="1.0" encoding="UTF-8" standalone="yes"?>
<Relationships xmlns="http://schemas.openxmlformats.org/package/2006/relationships"><Relationship Id="rId9" Type="http://schemas.openxmlformats.org/officeDocument/2006/relationships/tags" Target="../tags/tag51.xml"/><Relationship Id="rId8" Type="http://schemas.openxmlformats.org/officeDocument/2006/relationships/tags" Target="../tags/tag50.xml"/><Relationship Id="rId7" Type="http://schemas.openxmlformats.org/officeDocument/2006/relationships/tags" Target="../tags/tag49.xml"/><Relationship Id="rId62" Type="http://schemas.openxmlformats.org/officeDocument/2006/relationships/notesSlide" Target="../notesSlides/notesSlide14.xml"/><Relationship Id="rId61" Type="http://schemas.openxmlformats.org/officeDocument/2006/relationships/slideLayout" Target="../slideLayouts/slideLayout10.xml"/><Relationship Id="rId60" Type="http://schemas.openxmlformats.org/officeDocument/2006/relationships/tags" Target="../tags/tag102.xml"/><Relationship Id="rId6" Type="http://schemas.openxmlformats.org/officeDocument/2006/relationships/tags" Target="../tags/tag48.xml"/><Relationship Id="rId59" Type="http://schemas.openxmlformats.org/officeDocument/2006/relationships/tags" Target="../tags/tag101.xml"/><Relationship Id="rId58" Type="http://schemas.openxmlformats.org/officeDocument/2006/relationships/tags" Target="../tags/tag100.xml"/><Relationship Id="rId57" Type="http://schemas.openxmlformats.org/officeDocument/2006/relationships/tags" Target="../tags/tag99.xml"/><Relationship Id="rId56" Type="http://schemas.openxmlformats.org/officeDocument/2006/relationships/tags" Target="../tags/tag98.xml"/><Relationship Id="rId55" Type="http://schemas.openxmlformats.org/officeDocument/2006/relationships/tags" Target="../tags/tag97.xml"/><Relationship Id="rId54" Type="http://schemas.openxmlformats.org/officeDocument/2006/relationships/tags" Target="../tags/tag96.xml"/><Relationship Id="rId53" Type="http://schemas.openxmlformats.org/officeDocument/2006/relationships/tags" Target="../tags/tag95.xml"/><Relationship Id="rId52" Type="http://schemas.openxmlformats.org/officeDocument/2006/relationships/tags" Target="../tags/tag94.xml"/><Relationship Id="rId51" Type="http://schemas.openxmlformats.org/officeDocument/2006/relationships/tags" Target="../tags/tag93.xml"/><Relationship Id="rId50" Type="http://schemas.openxmlformats.org/officeDocument/2006/relationships/tags" Target="../tags/tag92.xml"/><Relationship Id="rId5" Type="http://schemas.openxmlformats.org/officeDocument/2006/relationships/tags" Target="../tags/tag47.xml"/><Relationship Id="rId49" Type="http://schemas.openxmlformats.org/officeDocument/2006/relationships/tags" Target="../tags/tag91.xml"/><Relationship Id="rId48" Type="http://schemas.openxmlformats.org/officeDocument/2006/relationships/tags" Target="../tags/tag90.xml"/><Relationship Id="rId47" Type="http://schemas.openxmlformats.org/officeDocument/2006/relationships/tags" Target="../tags/tag89.xml"/><Relationship Id="rId46" Type="http://schemas.openxmlformats.org/officeDocument/2006/relationships/tags" Target="../tags/tag88.xml"/><Relationship Id="rId45" Type="http://schemas.openxmlformats.org/officeDocument/2006/relationships/tags" Target="../tags/tag87.xml"/><Relationship Id="rId44" Type="http://schemas.openxmlformats.org/officeDocument/2006/relationships/tags" Target="../tags/tag86.xml"/><Relationship Id="rId43" Type="http://schemas.openxmlformats.org/officeDocument/2006/relationships/tags" Target="../tags/tag85.xml"/><Relationship Id="rId42" Type="http://schemas.openxmlformats.org/officeDocument/2006/relationships/tags" Target="../tags/tag84.xml"/><Relationship Id="rId41" Type="http://schemas.openxmlformats.org/officeDocument/2006/relationships/tags" Target="../tags/tag83.xml"/><Relationship Id="rId40" Type="http://schemas.openxmlformats.org/officeDocument/2006/relationships/tags" Target="../tags/tag82.xml"/><Relationship Id="rId4" Type="http://schemas.openxmlformats.org/officeDocument/2006/relationships/tags" Target="../tags/tag46.xml"/><Relationship Id="rId39" Type="http://schemas.openxmlformats.org/officeDocument/2006/relationships/tags" Target="../tags/tag81.xml"/><Relationship Id="rId38" Type="http://schemas.openxmlformats.org/officeDocument/2006/relationships/tags" Target="../tags/tag80.xml"/><Relationship Id="rId37" Type="http://schemas.openxmlformats.org/officeDocument/2006/relationships/tags" Target="../tags/tag79.xml"/><Relationship Id="rId36" Type="http://schemas.openxmlformats.org/officeDocument/2006/relationships/tags" Target="../tags/tag78.xml"/><Relationship Id="rId35" Type="http://schemas.openxmlformats.org/officeDocument/2006/relationships/tags" Target="../tags/tag77.xml"/><Relationship Id="rId34" Type="http://schemas.openxmlformats.org/officeDocument/2006/relationships/tags" Target="../tags/tag76.xml"/><Relationship Id="rId33" Type="http://schemas.openxmlformats.org/officeDocument/2006/relationships/tags" Target="../tags/tag75.xml"/><Relationship Id="rId32" Type="http://schemas.openxmlformats.org/officeDocument/2006/relationships/tags" Target="../tags/tag74.xml"/><Relationship Id="rId31" Type="http://schemas.openxmlformats.org/officeDocument/2006/relationships/tags" Target="../tags/tag73.xml"/><Relationship Id="rId30" Type="http://schemas.openxmlformats.org/officeDocument/2006/relationships/tags" Target="../tags/tag72.xml"/><Relationship Id="rId3" Type="http://schemas.openxmlformats.org/officeDocument/2006/relationships/tags" Target="../tags/tag45.xml"/><Relationship Id="rId29" Type="http://schemas.openxmlformats.org/officeDocument/2006/relationships/tags" Target="../tags/tag71.xml"/><Relationship Id="rId28" Type="http://schemas.openxmlformats.org/officeDocument/2006/relationships/tags" Target="../tags/tag70.xml"/><Relationship Id="rId27" Type="http://schemas.openxmlformats.org/officeDocument/2006/relationships/tags" Target="../tags/tag69.xml"/><Relationship Id="rId26" Type="http://schemas.openxmlformats.org/officeDocument/2006/relationships/tags" Target="../tags/tag68.xml"/><Relationship Id="rId25" Type="http://schemas.openxmlformats.org/officeDocument/2006/relationships/tags" Target="../tags/tag67.xml"/><Relationship Id="rId24" Type="http://schemas.openxmlformats.org/officeDocument/2006/relationships/tags" Target="../tags/tag66.xml"/><Relationship Id="rId23" Type="http://schemas.openxmlformats.org/officeDocument/2006/relationships/tags" Target="../tags/tag65.xml"/><Relationship Id="rId22" Type="http://schemas.openxmlformats.org/officeDocument/2006/relationships/tags" Target="../tags/tag64.xml"/><Relationship Id="rId21" Type="http://schemas.openxmlformats.org/officeDocument/2006/relationships/tags" Target="../tags/tag63.xml"/><Relationship Id="rId20" Type="http://schemas.openxmlformats.org/officeDocument/2006/relationships/tags" Target="../tags/tag62.xml"/><Relationship Id="rId2" Type="http://schemas.openxmlformats.org/officeDocument/2006/relationships/tags" Target="../tags/tag44.xml"/><Relationship Id="rId19" Type="http://schemas.openxmlformats.org/officeDocument/2006/relationships/tags" Target="../tags/tag61.xml"/><Relationship Id="rId18" Type="http://schemas.openxmlformats.org/officeDocument/2006/relationships/tags" Target="../tags/tag60.xml"/><Relationship Id="rId17" Type="http://schemas.openxmlformats.org/officeDocument/2006/relationships/tags" Target="../tags/tag59.xml"/><Relationship Id="rId16" Type="http://schemas.openxmlformats.org/officeDocument/2006/relationships/tags" Target="../tags/tag58.xml"/><Relationship Id="rId15" Type="http://schemas.openxmlformats.org/officeDocument/2006/relationships/tags" Target="../tags/tag57.xml"/><Relationship Id="rId14" Type="http://schemas.openxmlformats.org/officeDocument/2006/relationships/tags" Target="../tags/tag56.xml"/><Relationship Id="rId13" Type="http://schemas.openxmlformats.org/officeDocument/2006/relationships/tags" Target="../tags/tag55.xml"/><Relationship Id="rId12" Type="http://schemas.openxmlformats.org/officeDocument/2006/relationships/tags" Target="../tags/tag54.xml"/><Relationship Id="rId11" Type="http://schemas.openxmlformats.org/officeDocument/2006/relationships/tags" Target="../tags/tag53.xml"/><Relationship Id="rId10" Type="http://schemas.openxmlformats.org/officeDocument/2006/relationships/tags" Target="../tags/tag52.xml"/><Relationship Id="rId1" Type="http://schemas.openxmlformats.org/officeDocument/2006/relationships/image" Target="../media/image16.png"/></Relationships>
</file>

<file path=ppt/slides/_rels/slide17.xml.rels><?xml version="1.0" encoding="UTF-8" standalone="yes"?>
<Relationships xmlns="http://schemas.openxmlformats.org/package/2006/relationships"><Relationship Id="rId9" Type="http://schemas.openxmlformats.org/officeDocument/2006/relationships/tags" Target="../tags/tag110.xml"/><Relationship Id="rId8" Type="http://schemas.openxmlformats.org/officeDocument/2006/relationships/tags" Target="../tags/tag109.xml"/><Relationship Id="rId7" Type="http://schemas.openxmlformats.org/officeDocument/2006/relationships/tags" Target="../tags/tag108.xml"/><Relationship Id="rId6" Type="http://schemas.openxmlformats.org/officeDocument/2006/relationships/tags" Target="../tags/tag107.xml"/><Relationship Id="rId5" Type="http://schemas.openxmlformats.org/officeDocument/2006/relationships/tags" Target="../tags/tag106.xml"/><Relationship Id="rId4" Type="http://schemas.openxmlformats.org/officeDocument/2006/relationships/tags" Target="../tags/tag105.xml"/><Relationship Id="rId3" Type="http://schemas.openxmlformats.org/officeDocument/2006/relationships/tags" Target="../tags/tag104.xml"/><Relationship Id="rId2" Type="http://schemas.openxmlformats.org/officeDocument/2006/relationships/tags" Target="../tags/tag103.xml"/><Relationship Id="rId19" Type="http://schemas.openxmlformats.org/officeDocument/2006/relationships/notesSlide" Target="../notesSlides/notesSlide15.xml"/><Relationship Id="rId18" Type="http://schemas.openxmlformats.org/officeDocument/2006/relationships/slideLayout" Target="../slideLayouts/slideLayout10.xml"/><Relationship Id="rId17" Type="http://schemas.openxmlformats.org/officeDocument/2006/relationships/tags" Target="../tags/tag118.xml"/><Relationship Id="rId16" Type="http://schemas.openxmlformats.org/officeDocument/2006/relationships/tags" Target="../tags/tag117.xml"/><Relationship Id="rId15" Type="http://schemas.openxmlformats.org/officeDocument/2006/relationships/tags" Target="../tags/tag116.xml"/><Relationship Id="rId14" Type="http://schemas.openxmlformats.org/officeDocument/2006/relationships/tags" Target="../tags/tag115.xml"/><Relationship Id="rId13" Type="http://schemas.openxmlformats.org/officeDocument/2006/relationships/tags" Target="../tags/tag114.xml"/><Relationship Id="rId12" Type="http://schemas.openxmlformats.org/officeDocument/2006/relationships/tags" Target="../tags/tag113.xml"/><Relationship Id="rId11" Type="http://schemas.openxmlformats.org/officeDocument/2006/relationships/tags" Target="../tags/tag112.xml"/><Relationship Id="rId10" Type="http://schemas.openxmlformats.org/officeDocument/2006/relationships/tags" Target="../tags/tag111.xml"/><Relationship Id="rId1"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0.xml"/><Relationship Id="rId1" Type="http://schemas.openxmlformats.org/officeDocument/2006/relationships/image" Target="../media/image16.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0.xml"/><Relationship Id="rId1" Type="http://schemas.openxmlformats.org/officeDocument/2006/relationships/image" Target="../media/image16.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9" Type="http://schemas.openxmlformats.org/officeDocument/2006/relationships/tags" Target="../tags/tag126.xml"/><Relationship Id="rId8" Type="http://schemas.openxmlformats.org/officeDocument/2006/relationships/tags" Target="../tags/tag125.xml"/><Relationship Id="rId7" Type="http://schemas.openxmlformats.org/officeDocument/2006/relationships/tags" Target="../tags/tag124.xml"/><Relationship Id="rId6" Type="http://schemas.openxmlformats.org/officeDocument/2006/relationships/tags" Target="../tags/tag123.xml"/><Relationship Id="rId5" Type="http://schemas.openxmlformats.org/officeDocument/2006/relationships/image" Target="../media/image16.png"/><Relationship Id="rId4" Type="http://schemas.openxmlformats.org/officeDocument/2006/relationships/tags" Target="../tags/tag122.xml"/><Relationship Id="rId31" Type="http://schemas.openxmlformats.org/officeDocument/2006/relationships/notesSlide" Target="../notesSlides/notesSlide18.xml"/><Relationship Id="rId30" Type="http://schemas.openxmlformats.org/officeDocument/2006/relationships/slideLayout" Target="../slideLayouts/slideLayout10.xml"/><Relationship Id="rId3" Type="http://schemas.openxmlformats.org/officeDocument/2006/relationships/tags" Target="../tags/tag121.xml"/><Relationship Id="rId29" Type="http://schemas.openxmlformats.org/officeDocument/2006/relationships/tags" Target="../tags/tag146.xml"/><Relationship Id="rId28" Type="http://schemas.openxmlformats.org/officeDocument/2006/relationships/tags" Target="../tags/tag145.xml"/><Relationship Id="rId27" Type="http://schemas.openxmlformats.org/officeDocument/2006/relationships/tags" Target="../tags/tag144.xml"/><Relationship Id="rId26" Type="http://schemas.openxmlformats.org/officeDocument/2006/relationships/tags" Target="../tags/tag143.xml"/><Relationship Id="rId25" Type="http://schemas.openxmlformats.org/officeDocument/2006/relationships/tags" Target="../tags/tag142.xml"/><Relationship Id="rId24" Type="http://schemas.openxmlformats.org/officeDocument/2006/relationships/tags" Target="../tags/tag141.xml"/><Relationship Id="rId23" Type="http://schemas.openxmlformats.org/officeDocument/2006/relationships/tags" Target="../tags/tag140.xml"/><Relationship Id="rId22" Type="http://schemas.openxmlformats.org/officeDocument/2006/relationships/tags" Target="../tags/tag139.xml"/><Relationship Id="rId21" Type="http://schemas.openxmlformats.org/officeDocument/2006/relationships/tags" Target="../tags/tag138.xml"/><Relationship Id="rId20" Type="http://schemas.openxmlformats.org/officeDocument/2006/relationships/tags" Target="../tags/tag137.xml"/><Relationship Id="rId2" Type="http://schemas.openxmlformats.org/officeDocument/2006/relationships/tags" Target="../tags/tag120.xml"/><Relationship Id="rId19" Type="http://schemas.openxmlformats.org/officeDocument/2006/relationships/tags" Target="../tags/tag136.xml"/><Relationship Id="rId18" Type="http://schemas.openxmlformats.org/officeDocument/2006/relationships/tags" Target="../tags/tag135.xml"/><Relationship Id="rId17" Type="http://schemas.openxmlformats.org/officeDocument/2006/relationships/tags" Target="../tags/tag134.xml"/><Relationship Id="rId16" Type="http://schemas.openxmlformats.org/officeDocument/2006/relationships/tags" Target="../tags/tag133.xml"/><Relationship Id="rId15" Type="http://schemas.openxmlformats.org/officeDocument/2006/relationships/tags" Target="../tags/tag132.xml"/><Relationship Id="rId14" Type="http://schemas.openxmlformats.org/officeDocument/2006/relationships/tags" Target="../tags/tag131.xml"/><Relationship Id="rId13" Type="http://schemas.openxmlformats.org/officeDocument/2006/relationships/tags" Target="../tags/tag130.xml"/><Relationship Id="rId12" Type="http://schemas.openxmlformats.org/officeDocument/2006/relationships/tags" Target="../tags/tag129.xml"/><Relationship Id="rId11" Type="http://schemas.openxmlformats.org/officeDocument/2006/relationships/tags" Target="../tags/tag128.xml"/><Relationship Id="rId10" Type="http://schemas.openxmlformats.org/officeDocument/2006/relationships/tags" Target="../tags/tag127.xml"/><Relationship Id="rId1" Type="http://schemas.openxmlformats.org/officeDocument/2006/relationships/tags" Target="../tags/tag119.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0.xml"/><Relationship Id="rId1" Type="http://schemas.openxmlformats.org/officeDocument/2006/relationships/image" Target="../media/image16.png"/></Relationships>
</file>

<file path=ppt/slides/_rels/slide22.xml.rels><?xml version="1.0" encoding="UTF-8" standalone="yes"?>
<Relationships xmlns="http://schemas.openxmlformats.org/package/2006/relationships"><Relationship Id="rId9" Type="http://schemas.openxmlformats.org/officeDocument/2006/relationships/image" Target="../media/image33.wmf"/><Relationship Id="rId8" Type="http://schemas.openxmlformats.org/officeDocument/2006/relationships/oleObject" Target="../embeddings/oleObject4.bin"/><Relationship Id="rId7" Type="http://schemas.openxmlformats.org/officeDocument/2006/relationships/image" Target="../media/image32.wmf"/><Relationship Id="rId6" Type="http://schemas.openxmlformats.org/officeDocument/2006/relationships/oleObject" Target="../embeddings/oleObject3.bin"/><Relationship Id="rId5" Type="http://schemas.openxmlformats.org/officeDocument/2006/relationships/image" Target="../media/image31.wmf"/><Relationship Id="rId4" Type="http://schemas.openxmlformats.org/officeDocument/2006/relationships/oleObject" Target="../embeddings/oleObject2.bin"/><Relationship Id="rId32" Type="http://schemas.openxmlformats.org/officeDocument/2006/relationships/notesSlide" Target="../notesSlides/notesSlide20.xml"/><Relationship Id="rId31" Type="http://schemas.openxmlformats.org/officeDocument/2006/relationships/vmlDrawing" Target="../drawings/vmlDrawing1.vml"/><Relationship Id="rId30" Type="http://schemas.openxmlformats.org/officeDocument/2006/relationships/slideLayout" Target="../slideLayouts/slideLayout10.xml"/><Relationship Id="rId3" Type="http://schemas.openxmlformats.org/officeDocument/2006/relationships/image" Target="../media/image30.wmf"/><Relationship Id="rId29" Type="http://schemas.openxmlformats.org/officeDocument/2006/relationships/oleObject" Target="../embeddings/oleObject18.bin"/><Relationship Id="rId28" Type="http://schemas.openxmlformats.org/officeDocument/2006/relationships/image" Target="../media/image39.wmf"/><Relationship Id="rId27" Type="http://schemas.openxmlformats.org/officeDocument/2006/relationships/oleObject" Target="../embeddings/oleObject17.bin"/><Relationship Id="rId26" Type="http://schemas.openxmlformats.org/officeDocument/2006/relationships/oleObject" Target="../embeddings/oleObject16.bin"/><Relationship Id="rId25" Type="http://schemas.openxmlformats.org/officeDocument/2006/relationships/image" Target="../media/image38.wmf"/><Relationship Id="rId24" Type="http://schemas.openxmlformats.org/officeDocument/2006/relationships/oleObject" Target="../embeddings/oleObject15.bin"/><Relationship Id="rId23" Type="http://schemas.openxmlformats.org/officeDocument/2006/relationships/image" Target="../media/image37.wmf"/><Relationship Id="rId22" Type="http://schemas.openxmlformats.org/officeDocument/2006/relationships/oleObject" Target="../embeddings/oleObject14.bin"/><Relationship Id="rId21" Type="http://schemas.openxmlformats.org/officeDocument/2006/relationships/oleObject" Target="../embeddings/oleObject13.bin"/><Relationship Id="rId20" Type="http://schemas.openxmlformats.org/officeDocument/2006/relationships/oleObject" Target="../embeddings/oleObject12.bin"/><Relationship Id="rId2" Type="http://schemas.openxmlformats.org/officeDocument/2006/relationships/oleObject" Target="../embeddings/oleObject1.bin"/><Relationship Id="rId19" Type="http://schemas.openxmlformats.org/officeDocument/2006/relationships/image" Target="../media/image36.wmf"/><Relationship Id="rId18" Type="http://schemas.openxmlformats.org/officeDocument/2006/relationships/oleObject" Target="../embeddings/oleObject11.bin"/><Relationship Id="rId17" Type="http://schemas.openxmlformats.org/officeDocument/2006/relationships/image" Target="../media/image35.wmf"/><Relationship Id="rId16" Type="http://schemas.openxmlformats.org/officeDocument/2006/relationships/oleObject" Target="../embeddings/oleObject10.bin"/><Relationship Id="rId15" Type="http://schemas.openxmlformats.org/officeDocument/2006/relationships/oleObject" Target="../embeddings/oleObject9.bin"/><Relationship Id="rId14" Type="http://schemas.openxmlformats.org/officeDocument/2006/relationships/oleObject" Target="../embeddings/oleObject8.bin"/><Relationship Id="rId13" Type="http://schemas.openxmlformats.org/officeDocument/2006/relationships/oleObject" Target="../embeddings/oleObject7.bin"/><Relationship Id="rId12" Type="http://schemas.openxmlformats.org/officeDocument/2006/relationships/image" Target="../media/image34.wmf"/><Relationship Id="rId11" Type="http://schemas.openxmlformats.org/officeDocument/2006/relationships/oleObject" Target="../embeddings/oleObject6.bin"/><Relationship Id="rId10" Type="http://schemas.openxmlformats.org/officeDocument/2006/relationships/oleObject" Target="../embeddings/oleObject5.bin"/><Relationship Id="rId1" Type="http://schemas.openxmlformats.org/officeDocument/2006/relationships/image" Target="../media/image16.png"/></Relationships>
</file>

<file path=ppt/slides/_rels/slide23.xml.rels><?xml version="1.0" encoding="UTF-8" standalone="yes"?>
<Relationships xmlns="http://schemas.openxmlformats.org/package/2006/relationships"><Relationship Id="rId9" Type="http://schemas.openxmlformats.org/officeDocument/2006/relationships/image" Target="../media/image37.wmf"/><Relationship Id="rId8" Type="http://schemas.openxmlformats.org/officeDocument/2006/relationships/oleObject" Target="../embeddings/oleObject22.bin"/><Relationship Id="rId7" Type="http://schemas.openxmlformats.org/officeDocument/2006/relationships/image" Target="../media/image40.wmf"/><Relationship Id="rId6" Type="http://schemas.openxmlformats.org/officeDocument/2006/relationships/oleObject" Target="../embeddings/oleObject21.bin"/><Relationship Id="rId5" Type="http://schemas.openxmlformats.org/officeDocument/2006/relationships/image" Target="../media/image33.wmf"/><Relationship Id="rId4" Type="http://schemas.openxmlformats.org/officeDocument/2006/relationships/oleObject" Target="../embeddings/oleObject20.bin"/><Relationship Id="rId3" Type="http://schemas.openxmlformats.org/officeDocument/2006/relationships/image" Target="../media/image36.wmf"/><Relationship Id="rId28" Type="http://schemas.openxmlformats.org/officeDocument/2006/relationships/notesSlide" Target="../notesSlides/notesSlide21.xml"/><Relationship Id="rId27" Type="http://schemas.openxmlformats.org/officeDocument/2006/relationships/vmlDrawing" Target="../drawings/vmlDrawing2.vml"/><Relationship Id="rId26" Type="http://schemas.openxmlformats.org/officeDocument/2006/relationships/slideLayout" Target="../slideLayouts/slideLayout10.xml"/><Relationship Id="rId25" Type="http://schemas.openxmlformats.org/officeDocument/2006/relationships/oleObject" Target="../embeddings/oleObject32.bin"/><Relationship Id="rId24" Type="http://schemas.openxmlformats.org/officeDocument/2006/relationships/oleObject" Target="../embeddings/oleObject31.bin"/><Relationship Id="rId23" Type="http://schemas.openxmlformats.org/officeDocument/2006/relationships/image" Target="../media/image45.wmf"/><Relationship Id="rId22" Type="http://schemas.openxmlformats.org/officeDocument/2006/relationships/oleObject" Target="../embeddings/oleObject30.bin"/><Relationship Id="rId21" Type="http://schemas.openxmlformats.org/officeDocument/2006/relationships/image" Target="../media/image44.wmf"/><Relationship Id="rId20" Type="http://schemas.openxmlformats.org/officeDocument/2006/relationships/oleObject" Target="../embeddings/oleObject29.bin"/><Relationship Id="rId2" Type="http://schemas.openxmlformats.org/officeDocument/2006/relationships/oleObject" Target="../embeddings/oleObject19.bin"/><Relationship Id="rId19" Type="http://schemas.openxmlformats.org/officeDocument/2006/relationships/image" Target="../media/image32.wmf"/><Relationship Id="rId18" Type="http://schemas.openxmlformats.org/officeDocument/2006/relationships/oleObject" Target="../embeddings/oleObject28.bin"/><Relationship Id="rId17" Type="http://schemas.openxmlformats.org/officeDocument/2006/relationships/oleObject" Target="../embeddings/oleObject27.bin"/><Relationship Id="rId16" Type="http://schemas.openxmlformats.org/officeDocument/2006/relationships/image" Target="../media/image43.wmf"/><Relationship Id="rId15" Type="http://schemas.openxmlformats.org/officeDocument/2006/relationships/oleObject" Target="../embeddings/oleObject26.bin"/><Relationship Id="rId14" Type="http://schemas.openxmlformats.org/officeDocument/2006/relationships/image" Target="../media/image42.wmf"/><Relationship Id="rId13" Type="http://schemas.openxmlformats.org/officeDocument/2006/relationships/oleObject" Target="../embeddings/oleObject25.bin"/><Relationship Id="rId12" Type="http://schemas.openxmlformats.org/officeDocument/2006/relationships/oleObject" Target="../embeddings/oleObject24.bin"/><Relationship Id="rId11" Type="http://schemas.openxmlformats.org/officeDocument/2006/relationships/image" Target="../media/image41.wmf"/><Relationship Id="rId10" Type="http://schemas.openxmlformats.org/officeDocument/2006/relationships/oleObject" Target="../embeddings/oleObject23.bin"/><Relationship Id="rId1" Type="http://schemas.openxmlformats.org/officeDocument/2006/relationships/image" Target="../media/image16.png"/></Relationships>
</file>

<file path=ppt/slides/_rels/slide24.xml.rels><?xml version="1.0" encoding="UTF-8" standalone="yes"?>
<Relationships xmlns="http://schemas.openxmlformats.org/package/2006/relationships"><Relationship Id="rId5" Type="http://schemas.openxmlformats.org/officeDocument/2006/relationships/notesSlide" Target="../notesSlides/notesSlide22.xml"/><Relationship Id="rId4" Type="http://schemas.openxmlformats.org/officeDocument/2006/relationships/slideLayout" Target="../slideLayouts/slideLayout10.xml"/><Relationship Id="rId3" Type="http://schemas.openxmlformats.org/officeDocument/2006/relationships/image" Target="../media/image16.png"/><Relationship Id="rId2" Type="http://schemas.openxmlformats.org/officeDocument/2006/relationships/image" Target="../media/image47.png"/><Relationship Id="rId1" Type="http://schemas.openxmlformats.org/officeDocument/2006/relationships/image" Target="../media/image46.png"/></Relationships>
</file>

<file path=ppt/slides/_rels/slide25.xml.rels><?xml version="1.0" encoding="UTF-8" standalone="yes"?>
<Relationships xmlns="http://schemas.openxmlformats.org/package/2006/relationships"><Relationship Id="rId9" Type="http://schemas.openxmlformats.org/officeDocument/2006/relationships/notesSlide" Target="../notesSlides/notesSlide23.xml"/><Relationship Id="rId8" Type="http://schemas.openxmlformats.org/officeDocument/2006/relationships/slideLayout" Target="../slideLayouts/slideLayout10.xml"/><Relationship Id="rId7" Type="http://schemas.openxmlformats.org/officeDocument/2006/relationships/image" Target="../media/image53.png"/><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image" Target="../media/image16.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0.xml"/><Relationship Id="rId1" Type="http://schemas.openxmlformats.org/officeDocument/2006/relationships/image" Target="../media/image16.png"/></Relationships>
</file>

<file path=ppt/slides/_rels/slide27.xml.rels><?xml version="1.0" encoding="UTF-8" standalone="yes"?>
<Relationships xmlns="http://schemas.openxmlformats.org/package/2006/relationships"><Relationship Id="rId9" Type="http://schemas.openxmlformats.org/officeDocument/2006/relationships/tags" Target="../tags/tag154.xml"/><Relationship Id="rId8" Type="http://schemas.openxmlformats.org/officeDocument/2006/relationships/tags" Target="../tags/tag153.xml"/><Relationship Id="rId7" Type="http://schemas.openxmlformats.org/officeDocument/2006/relationships/tags" Target="../tags/tag152.xml"/><Relationship Id="rId6" Type="http://schemas.openxmlformats.org/officeDocument/2006/relationships/tags" Target="../tags/tag151.xml"/><Relationship Id="rId5" Type="http://schemas.openxmlformats.org/officeDocument/2006/relationships/tags" Target="../tags/tag150.xml"/><Relationship Id="rId4" Type="http://schemas.openxmlformats.org/officeDocument/2006/relationships/tags" Target="../tags/tag149.xml"/><Relationship Id="rId3" Type="http://schemas.openxmlformats.org/officeDocument/2006/relationships/tags" Target="../tags/tag148.xml"/><Relationship Id="rId24" Type="http://schemas.openxmlformats.org/officeDocument/2006/relationships/notesSlide" Target="../notesSlides/notesSlide25.xml"/><Relationship Id="rId23" Type="http://schemas.openxmlformats.org/officeDocument/2006/relationships/slideLayout" Target="../slideLayouts/slideLayout10.xml"/><Relationship Id="rId22" Type="http://schemas.openxmlformats.org/officeDocument/2006/relationships/tags" Target="../tags/tag167.xml"/><Relationship Id="rId21" Type="http://schemas.openxmlformats.org/officeDocument/2006/relationships/tags" Target="../tags/tag166.xml"/><Relationship Id="rId20" Type="http://schemas.openxmlformats.org/officeDocument/2006/relationships/tags" Target="../tags/tag165.xml"/><Relationship Id="rId2" Type="http://schemas.openxmlformats.org/officeDocument/2006/relationships/tags" Target="../tags/tag147.xml"/><Relationship Id="rId19" Type="http://schemas.openxmlformats.org/officeDocument/2006/relationships/tags" Target="../tags/tag164.xml"/><Relationship Id="rId18" Type="http://schemas.openxmlformats.org/officeDocument/2006/relationships/tags" Target="../tags/tag163.xml"/><Relationship Id="rId17" Type="http://schemas.openxmlformats.org/officeDocument/2006/relationships/tags" Target="../tags/tag162.xml"/><Relationship Id="rId16" Type="http://schemas.openxmlformats.org/officeDocument/2006/relationships/tags" Target="../tags/tag161.xml"/><Relationship Id="rId15" Type="http://schemas.openxmlformats.org/officeDocument/2006/relationships/tags" Target="../tags/tag160.xml"/><Relationship Id="rId14" Type="http://schemas.openxmlformats.org/officeDocument/2006/relationships/tags" Target="../tags/tag159.xml"/><Relationship Id="rId13" Type="http://schemas.openxmlformats.org/officeDocument/2006/relationships/tags" Target="../tags/tag158.xml"/><Relationship Id="rId12" Type="http://schemas.openxmlformats.org/officeDocument/2006/relationships/tags" Target="../tags/tag157.xml"/><Relationship Id="rId11" Type="http://schemas.openxmlformats.org/officeDocument/2006/relationships/tags" Target="../tags/tag156.xml"/><Relationship Id="rId10" Type="http://schemas.openxmlformats.org/officeDocument/2006/relationships/tags" Target="../tags/tag155.xml"/><Relationship Id="rId1" Type="http://schemas.openxmlformats.org/officeDocument/2006/relationships/image" Target="../media/image16.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4" Type="http://schemas.openxmlformats.org/officeDocument/2006/relationships/notesSlide" Target="../notesSlides/notesSlide27.xml"/><Relationship Id="rId3" Type="http://schemas.openxmlformats.org/officeDocument/2006/relationships/slideLayout" Target="../slideLayouts/slideLayout10.xml"/><Relationship Id="rId2" Type="http://schemas.openxmlformats.org/officeDocument/2006/relationships/tags" Target="../tags/tag168.xml"/><Relationship Id="rId1" Type="http://schemas.openxmlformats.org/officeDocument/2006/relationships/image" Target="../media/image16.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9" Type="http://schemas.openxmlformats.org/officeDocument/2006/relationships/notesSlide" Target="../notesSlides/notesSlide28.xml"/><Relationship Id="rId8" Type="http://schemas.openxmlformats.org/officeDocument/2006/relationships/slideLayout" Target="../slideLayouts/slideLayout10.xml"/><Relationship Id="rId7" Type="http://schemas.openxmlformats.org/officeDocument/2006/relationships/tags" Target="../tags/tag169.xml"/><Relationship Id="rId6" Type="http://schemas.openxmlformats.org/officeDocument/2006/relationships/image" Target="../media/image58.emf"/><Relationship Id="rId5" Type="http://schemas.openxmlformats.org/officeDocument/2006/relationships/image" Target="../media/image57.png"/><Relationship Id="rId4" Type="http://schemas.openxmlformats.org/officeDocument/2006/relationships/image" Target="../media/image56.png"/><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image" Target="../media/image16.png"/></Relationships>
</file>

<file path=ppt/slides/_rels/slide31.xml.rels><?xml version="1.0" encoding="UTF-8" standalone="yes"?>
<Relationships xmlns="http://schemas.openxmlformats.org/package/2006/relationships"><Relationship Id="rId7" Type="http://schemas.openxmlformats.org/officeDocument/2006/relationships/notesSlide" Target="../notesSlides/notesSlide29.xml"/><Relationship Id="rId6" Type="http://schemas.openxmlformats.org/officeDocument/2006/relationships/slideLayout" Target="../slideLayouts/slideLayout10.xml"/><Relationship Id="rId5" Type="http://schemas.openxmlformats.org/officeDocument/2006/relationships/tags" Target="../tags/tag170.xml"/><Relationship Id="rId4" Type="http://schemas.openxmlformats.org/officeDocument/2006/relationships/image" Target="../media/image61.png"/><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image" Target="../media/image16.png"/></Relationships>
</file>

<file path=ppt/slides/_rels/slide32.xml.rels><?xml version="1.0" encoding="UTF-8" standalone="yes"?>
<Relationships xmlns="http://schemas.openxmlformats.org/package/2006/relationships"><Relationship Id="rId5" Type="http://schemas.openxmlformats.org/officeDocument/2006/relationships/notesSlide" Target="../notesSlides/notesSlide30.xml"/><Relationship Id="rId4" Type="http://schemas.openxmlformats.org/officeDocument/2006/relationships/slideLayout" Target="../slideLayouts/slideLayout10.xml"/><Relationship Id="rId3" Type="http://schemas.openxmlformats.org/officeDocument/2006/relationships/tags" Target="../tags/tag171.xml"/><Relationship Id="rId2" Type="http://schemas.openxmlformats.org/officeDocument/2006/relationships/image" Target="../media/image62.png"/><Relationship Id="rId1" Type="http://schemas.openxmlformats.org/officeDocument/2006/relationships/image" Target="../media/image16.png"/></Relationships>
</file>

<file path=ppt/slides/_rels/slide33.xml.rels><?xml version="1.0" encoding="UTF-8" standalone="yes"?>
<Relationships xmlns="http://schemas.openxmlformats.org/package/2006/relationships"><Relationship Id="rId5" Type="http://schemas.openxmlformats.org/officeDocument/2006/relationships/notesSlide" Target="../notesSlides/notesSlide31.xml"/><Relationship Id="rId4" Type="http://schemas.openxmlformats.org/officeDocument/2006/relationships/slideLayout" Target="../slideLayouts/slideLayout10.xml"/><Relationship Id="rId3" Type="http://schemas.openxmlformats.org/officeDocument/2006/relationships/tags" Target="../tags/tag172.xml"/><Relationship Id="rId2" Type="http://schemas.openxmlformats.org/officeDocument/2006/relationships/image" Target="../media/image62.png"/><Relationship Id="rId1" Type="http://schemas.openxmlformats.org/officeDocument/2006/relationships/image" Target="../media/image16.png"/></Relationships>
</file>

<file path=ppt/slides/_rels/slide34.xml.rels><?xml version="1.0" encoding="UTF-8" standalone="yes"?>
<Relationships xmlns="http://schemas.openxmlformats.org/package/2006/relationships"><Relationship Id="rId5" Type="http://schemas.openxmlformats.org/officeDocument/2006/relationships/notesSlide" Target="../notesSlides/notesSlide32.xml"/><Relationship Id="rId4" Type="http://schemas.openxmlformats.org/officeDocument/2006/relationships/slideLayout" Target="../slideLayouts/slideLayout10.xml"/><Relationship Id="rId3" Type="http://schemas.openxmlformats.org/officeDocument/2006/relationships/tags" Target="../tags/tag173.xml"/><Relationship Id="rId2" Type="http://schemas.openxmlformats.org/officeDocument/2006/relationships/image" Target="../media/image62.png"/><Relationship Id="rId1" Type="http://schemas.openxmlformats.org/officeDocument/2006/relationships/image" Target="../media/image16.pn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11.xml"/><Relationship Id="rId1" Type="http://schemas.openxmlformats.org/officeDocument/2006/relationships/image" Target="../media/image16.png"/></Relationships>
</file>

<file path=ppt/slides/_rels/slide36.xml.rels><?xml version="1.0" encoding="UTF-8" standalone="yes"?>
<Relationships xmlns="http://schemas.openxmlformats.org/package/2006/relationships"><Relationship Id="rId8" Type="http://schemas.openxmlformats.org/officeDocument/2006/relationships/notesSlide" Target="../notesSlides/notesSlide33.xml"/><Relationship Id="rId7" Type="http://schemas.openxmlformats.org/officeDocument/2006/relationships/slideLayout" Target="../slideLayouts/slideLayout10.xml"/><Relationship Id="rId6" Type="http://schemas.openxmlformats.org/officeDocument/2006/relationships/tags" Target="../tags/tag174.xml"/><Relationship Id="rId5" Type="http://schemas.openxmlformats.org/officeDocument/2006/relationships/image" Target="../media/image66.png"/><Relationship Id="rId4" Type="http://schemas.openxmlformats.org/officeDocument/2006/relationships/image" Target="../media/image65.png"/><Relationship Id="rId3" Type="http://schemas.openxmlformats.org/officeDocument/2006/relationships/image" Target="../media/image16.png"/><Relationship Id="rId2" Type="http://schemas.openxmlformats.org/officeDocument/2006/relationships/image" Target="../media/image64.png"/><Relationship Id="rId1" Type="http://schemas.openxmlformats.org/officeDocument/2006/relationships/image" Target="../media/image63.png"/></Relationships>
</file>

<file path=ppt/slides/_rels/slide37.xml.rels><?xml version="1.0" encoding="UTF-8" standalone="yes"?>
<Relationships xmlns="http://schemas.openxmlformats.org/package/2006/relationships"><Relationship Id="rId7" Type="http://schemas.openxmlformats.org/officeDocument/2006/relationships/notesSlide" Target="../notesSlides/notesSlide34.xml"/><Relationship Id="rId6" Type="http://schemas.openxmlformats.org/officeDocument/2006/relationships/vmlDrawing" Target="../drawings/vmlDrawing3.vml"/><Relationship Id="rId5" Type="http://schemas.openxmlformats.org/officeDocument/2006/relationships/slideLayout" Target="../slideLayouts/slideLayout10.xml"/><Relationship Id="rId4" Type="http://schemas.openxmlformats.org/officeDocument/2006/relationships/tags" Target="../tags/tag175.xml"/><Relationship Id="rId3" Type="http://schemas.openxmlformats.org/officeDocument/2006/relationships/image" Target="../media/image67.wmf"/><Relationship Id="rId2" Type="http://schemas.openxmlformats.org/officeDocument/2006/relationships/oleObject" Target="../embeddings/oleObject33.bin"/><Relationship Id="rId1" Type="http://schemas.openxmlformats.org/officeDocument/2006/relationships/image" Target="../media/image16.png"/></Relationships>
</file>

<file path=ppt/slides/_rels/slide38.xml.rels><?xml version="1.0" encoding="UTF-8" standalone="yes"?>
<Relationships xmlns="http://schemas.openxmlformats.org/package/2006/relationships"><Relationship Id="rId4" Type="http://schemas.openxmlformats.org/officeDocument/2006/relationships/notesSlide" Target="../notesSlides/notesSlide35.xml"/><Relationship Id="rId3" Type="http://schemas.openxmlformats.org/officeDocument/2006/relationships/slideLayout" Target="../slideLayouts/slideLayout10.xml"/><Relationship Id="rId2" Type="http://schemas.openxmlformats.org/officeDocument/2006/relationships/tags" Target="../tags/tag176.xml"/><Relationship Id="rId1" Type="http://schemas.openxmlformats.org/officeDocument/2006/relationships/image" Target="../media/image16.png"/></Relationships>
</file>

<file path=ppt/slides/_rels/slide39.xml.rels><?xml version="1.0" encoding="UTF-8" standalone="yes"?>
<Relationships xmlns="http://schemas.openxmlformats.org/package/2006/relationships"><Relationship Id="rId4" Type="http://schemas.openxmlformats.org/officeDocument/2006/relationships/notesSlide" Target="../notesSlides/notesSlide36.xml"/><Relationship Id="rId3" Type="http://schemas.openxmlformats.org/officeDocument/2006/relationships/slideLayout" Target="../slideLayouts/slideLayout10.xml"/><Relationship Id="rId2" Type="http://schemas.openxmlformats.org/officeDocument/2006/relationships/tags" Target="../tags/tag177.xml"/><Relationship Id="rId1" Type="http://schemas.openxmlformats.org/officeDocument/2006/relationships/image" Target="../media/image16.png"/></Relationships>
</file>

<file path=ppt/slides/_rels/slide4.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slideLayout" Target="../slideLayouts/slideLayout10.xml"/><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40.xml.rels><?xml version="1.0" encoding="UTF-8" standalone="yes"?>
<Relationships xmlns="http://schemas.openxmlformats.org/package/2006/relationships"><Relationship Id="rId7" Type="http://schemas.openxmlformats.org/officeDocument/2006/relationships/notesSlide" Target="../notesSlides/notesSlide37.xml"/><Relationship Id="rId6" Type="http://schemas.openxmlformats.org/officeDocument/2006/relationships/vmlDrawing" Target="../drawings/vmlDrawing4.vml"/><Relationship Id="rId5" Type="http://schemas.openxmlformats.org/officeDocument/2006/relationships/slideLayout" Target="../slideLayouts/slideLayout10.xml"/><Relationship Id="rId4" Type="http://schemas.openxmlformats.org/officeDocument/2006/relationships/tags" Target="../tags/tag178.xml"/><Relationship Id="rId3" Type="http://schemas.openxmlformats.org/officeDocument/2006/relationships/image" Target="../media/image67.wmf"/><Relationship Id="rId2" Type="http://schemas.openxmlformats.org/officeDocument/2006/relationships/oleObject" Target="../embeddings/oleObject34.bin"/><Relationship Id="rId1" Type="http://schemas.openxmlformats.org/officeDocument/2006/relationships/image" Target="../media/image16.png"/></Relationships>
</file>

<file path=ppt/slides/_rels/slide41.xml.rels><?xml version="1.0" encoding="UTF-8" standalone="yes"?>
<Relationships xmlns="http://schemas.openxmlformats.org/package/2006/relationships"><Relationship Id="rId9" Type="http://schemas.openxmlformats.org/officeDocument/2006/relationships/notesSlide" Target="../notesSlides/notesSlide38.xml"/><Relationship Id="rId8" Type="http://schemas.openxmlformats.org/officeDocument/2006/relationships/slideLayout" Target="../slideLayouts/slideLayout10.xml"/><Relationship Id="rId7" Type="http://schemas.openxmlformats.org/officeDocument/2006/relationships/tags" Target="../tags/tag179.xml"/><Relationship Id="rId6" Type="http://schemas.openxmlformats.org/officeDocument/2006/relationships/image" Target="../media/image72.jpeg"/><Relationship Id="rId5" Type="http://schemas.openxmlformats.org/officeDocument/2006/relationships/image" Target="../media/image71.jpeg"/><Relationship Id="rId4" Type="http://schemas.openxmlformats.org/officeDocument/2006/relationships/image" Target="../media/image70.jpeg"/><Relationship Id="rId3" Type="http://schemas.openxmlformats.org/officeDocument/2006/relationships/image" Target="../media/image69.jpeg"/><Relationship Id="rId2" Type="http://schemas.openxmlformats.org/officeDocument/2006/relationships/image" Target="../media/image68.jpeg"/><Relationship Id="rId1" Type="http://schemas.openxmlformats.org/officeDocument/2006/relationships/image" Target="../media/image16.png"/></Relationships>
</file>

<file path=ppt/slides/_rels/slide42.xml.rels><?xml version="1.0" encoding="UTF-8" standalone="yes"?>
<Relationships xmlns="http://schemas.openxmlformats.org/package/2006/relationships"><Relationship Id="rId4" Type="http://schemas.openxmlformats.org/officeDocument/2006/relationships/notesSlide" Target="../notesSlides/notesSlide39.xml"/><Relationship Id="rId3" Type="http://schemas.openxmlformats.org/officeDocument/2006/relationships/slideLayout" Target="../slideLayouts/slideLayout10.xml"/><Relationship Id="rId2" Type="http://schemas.openxmlformats.org/officeDocument/2006/relationships/tags" Target="../tags/tag180.xml"/><Relationship Id="rId1" Type="http://schemas.openxmlformats.org/officeDocument/2006/relationships/image" Target="../media/image16.png"/></Relationships>
</file>

<file path=ppt/slides/_rels/slide43.xml.rels><?xml version="1.0" encoding="UTF-8" standalone="yes"?>
<Relationships xmlns="http://schemas.openxmlformats.org/package/2006/relationships"><Relationship Id="rId4" Type="http://schemas.openxmlformats.org/officeDocument/2006/relationships/notesSlide" Target="../notesSlides/notesSlide40.xml"/><Relationship Id="rId3" Type="http://schemas.openxmlformats.org/officeDocument/2006/relationships/slideLayout" Target="../slideLayouts/slideLayout10.xml"/><Relationship Id="rId2" Type="http://schemas.openxmlformats.org/officeDocument/2006/relationships/tags" Target="../tags/tag181.xml"/><Relationship Id="rId1" Type="http://schemas.openxmlformats.org/officeDocument/2006/relationships/image" Target="../media/image16.png"/></Relationships>
</file>

<file path=ppt/slides/_rels/slide44.xml.rels><?xml version="1.0" encoding="UTF-8" standalone="yes"?>
<Relationships xmlns="http://schemas.openxmlformats.org/package/2006/relationships"><Relationship Id="rId4" Type="http://schemas.openxmlformats.org/officeDocument/2006/relationships/notesSlide" Target="../notesSlides/notesSlide41.xml"/><Relationship Id="rId3" Type="http://schemas.openxmlformats.org/officeDocument/2006/relationships/slideLayout" Target="../slideLayouts/slideLayout10.xml"/><Relationship Id="rId2" Type="http://schemas.openxmlformats.org/officeDocument/2006/relationships/tags" Target="../tags/tag182.xml"/><Relationship Id="rId1" Type="http://schemas.openxmlformats.org/officeDocument/2006/relationships/image" Target="../media/image16.png"/></Relationships>
</file>

<file path=ppt/slides/_rels/slide45.xml.rels><?xml version="1.0" encoding="UTF-8" standalone="yes"?>
<Relationships xmlns="http://schemas.openxmlformats.org/package/2006/relationships"><Relationship Id="rId4" Type="http://schemas.openxmlformats.org/officeDocument/2006/relationships/notesSlide" Target="../notesSlides/notesSlide42.xml"/><Relationship Id="rId3" Type="http://schemas.openxmlformats.org/officeDocument/2006/relationships/slideLayout" Target="../slideLayouts/slideLayout10.xml"/><Relationship Id="rId2" Type="http://schemas.openxmlformats.org/officeDocument/2006/relationships/tags" Target="../tags/tag183.xml"/><Relationship Id="rId1" Type="http://schemas.openxmlformats.org/officeDocument/2006/relationships/image" Target="../media/image16.png"/></Relationships>
</file>

<file path=ppt/slides/_rels/slide46.xml.rels><?xml version="1.0" encoding="UTF-8" standalone="yes"?>
<Relationships xmlns="http://schemas.openxmlformats.org/package/2006/relationships"><Relationship Id="rId4" Type="http://schemas.openxmlformats.org/officeDocument/2006/relationships/notesSlide" Target="../notesSlides/notesSlide43.xml"/><Relationship Id="rId3" Type="http://schemas.openxmlformats.org/officeDocument/2006/relationships/slideLayout" Target="../slideLayouts/slideLayout10.xml"/><Relationship Id="rId2" Type="http://schemas.openxmlformats.org/officeDocument/2006/relationships/tags" Target="../tags/tag184.xml"/><Relationship Id="rId1" Type="http://schemas.openxmlformats.org/officeDocument/2006/relationships/image" Target="../media/image16.png"/></Relationships>
</file>

<file path=ppt/slides/_rels/slide47.xml.rels><?xml version="1.0" encoding="UTF-8" standalone="yes"?>
<Relationships xmlns="http://schemas.openxmlformats.org/package/2006/relationships"><Relationship Id="rId9" Type="http://schemas.openxmlformats.org/officeDocument/2006/relationships/image" Target="../media/image76.wmf"/><Relationship Id="rId8" Type="http://schemas.openxmlformats.org/officeDocument/2006/relationships/oleObject" Target="../embeddings/oleObject38.bin"/><Relationship Id="rId7" Type="http://schemas.openxmlformats.org/officeDocument/2006/relationships/image" Target="../media/image75.wmf"/><Relationship Id="rId6" Type="http://schemas.openxmlformats.org/officeDocument/2006/relationships/oleObject" Target="../embeddings/oleObject37.bin"/><Relationship Id="rId5" Type="http://schemas.openxmlformats.org/officeDocument/2006/relationships/image" Target="../media/image74.wmf"/><Relationship Id="rId4" Type="http://schemas.openxmlformats.org/officeDocument/2006/relationships/oleObject" Target="../embeddings/oleObject36.bin"/><Relationship Id="rId3" Type="http://schemas.openxmlformats.org/officeDocument/2006/relationships/image" Target="../media/image73.wmf"/><Relationship Id="rId21" Type="http://schemas.openxmlformats.org/officeDocument/2006/relationships/notesSlide" Target="../notesSlides/notesSlide44.xml"/><Relationship Id="rId20" Type="http://schemas.openxmlformats.org/officeDocument/2006/relationships/vmlDrawing" Target="../drawings/vmlDrawing5.vml"/><Relationship Id="rId2" Type="http://schemas.openxmlformats.org/officeDocument/2006/relationships/oleObject" Target="../embeddings/oleObject35.bin"/><Relationship Id="rId19" Type="http://schemas.openxmlformats.org/officeDocument/2006/relationships/slideLayout" Target="../slideLayouts/slideLayout10.xml"/><Relationship Id="rId18" Type="http://schemas.openxmlformats.org/officeDocument/2006/relationships/tags" Target="../tags/tag185.xml"/><Relationship Id="rId17" Type="http://schemas.openxmlformats.org/officeDocument/2006/relationships/image" Target="../media/image80.wmf"/><Relationship Id="rId16" Type="http://schemas.openxmlformats.org/officeDocument/2006/relationships/oleObject" Target="../embeddings/oleObject42.bin"/><Relationship Id="rId15" Type="http://schemas.openxmlformats.org/officeDocument/2006/relationships/image" Target="../media/image79.wmf"/><Relationship Id="rId14" Type="http://schemas.openxmlformats.org/officeDocument/2006/relationships/oleObject" Target="../embeddings/oleObject41.bin"/><Relationship Id="rId13" Type="http://schemas.openxmlformats.org/officeDocument/2006/relationships/image" Target="../media/image78.wmf"/><Relationship Id="rId12" Type="http://schemas.openxmlformats.org/officeDocument/2006/relationships/oleObject" Target="../embeddings/oleObject40.bin"/><Relationship Id="rId11" Type="http://schemas.openxmlformats.org/officeDocument/2006/relationships/image" Target="../media/image77.wmf"/><Relationship Id="rId10" Type="http://schemas.openxmlformats.org/officeDocument/2006/relationships/oleObject" Target="../embeddings/oleObject39.bin"/><Relationship Id="rId1" Type="http://schemas.openxmlformats.org/officeDocument/2006/relationships/image" Target="../media/image16.png"/></Relationships>
</file>

<file path=ppt/slides/_rels/slide48.xml.rels><?xml version="1.0" encoding="UTF-8" standalone="yes"?>
<Relationships xmlns="http://schemas.openxmlformats.org/package/2006/relationships"><Relationship Id="rId8" Type="http://schemas.openxmlformats.org/officeDocument/2006/relationships/notesSlide" Target="../notesSlides/notesSlide45.xml"/><Relationship Id="rId7" Type="http://schemas.openxmlformats.org/officeDocument/2006/relationships/slideLayout" Target="../slideLayouts/slideLayout10.xml"/><Relationship Id="rId6" Type="http://schemas.openxmlformats.org/officeDocument/2006/relationships/tags" Target="../tags/tag186.xml"/><Relationship Id="rId5" Type="http://schemas.openxmlformats.org/officeDocument/2006/relationships/image" Target="../media/image84.jpeg"/><Relationship Id="rId4" Type="http://schemas.openxmlformats.org/officeDocument/2006/relationships/image" Target="../media/image83.jpeg"/><Relationship Id="rId3" Type="http://schemas.openxmlformats.org/officeDocument/2006/relationships/image" Target="../media/image82.jpeg"/><Relationship Id="rId2" Type="http://schemas.openxmlformats.org/officeDocument/2006/relationships/image" Target="../media/image81.jpeg"/><Relationship Id="rId1" Type="http://schemas.openxmlformats.org/officeDocument/2006/relationships/image" Target="../media/image16.png"/></Relationships>
</file>

<file path=ppt/slides/_rels/slide49.xml.rels><?xml version="1.0" encoding="UTF-8" standalone="yes"?>
<Relationships xmlns="http://schemas.openxmlformats.org/package/2006/relationships"><Relationship Id="rId4" Type="http://schemas.openxmlformats.org/officeDocument/2006/relationships/notesSlide" Target="../notesSlides/notesSlide46.xml"/><Relationship Id="rId3" Type="http://schemas.openxmlformats.org/officeDocument/2006/relationships/slideLayout" Target="../slideLayouts/slideLayout10.xml"/><Relationship Id="rId2" Type="http://schemas.openxmlformats.org/officeDocument/2006/relationships/tags" Target="../tags/tag187.xml"/><Relationship Id="rId1" Type="http://schemas.openxmlformats.org/officeDocument/2006/relationships/image" Target="../media/image16.png"/></Relationships>
</file>

<file path=ppt/slides/_rels/slide5.xml.rels><?xml version="1.0" encoding="UTF-8" standalone="yes"?>
<Relationships xmlns="http://schemas.openxmlformats.org/package/2006/relationships"><Relationship Id="rId9" Type="http://schemas.openxmlformats.org/officeDocument/2006/relationships/tags" Target="../tags/tag9.xml"/><Relationship Id="rId8" Type="http://schemas.openxmlformats.org/officeDocument/2006/relationships/tags" Target="../tags/tag8.xml"/><Relationship Id="rId7" Type="http://schemas.openxmlformats.org/officeDocument/2006/relationships/tags" Target="../tags/tag7.xml"/><Relationship Id="rId6" Type="http://schemas.openxmlformats.org/officeDocument/2006/relationships/tags" Target="../tags/tag6.xml"/><Relationship Id="rId5" Type="http://schemas.openxmlformats.org/officeDocument/2006/relationships/tags" Target="../tags/tag5.xml"/><Relationship Id="rId4" Type="http://schemas.openxmlformats.org/officeDocument/2006/relationships/tags" Target="../tags/tag4.xml"/><Relationship Id="rId3" Type="http://schemas.openxmlformats.org/officeDocument/2006/relationships/tags" Target="../tags/tag3.xml"/><Relationship Id="rId20" Type="http://schemas.openxmlformats.org/officeDocument/2006/relationships/notesSlide" Target="../notesSlides/notesSlide5.xml"/><Relationship Id="rId2" Type="http://schemas.openxmlformats.org/officeDocument/2006/relationships/tags" Target="../tags/tag2.xml"/><Relationship Id="rId19" Type="http://schemas.openxmlformats.org/officeDocument/2006/relationships/slideLayout" Target="../slideLayouts/slideLayout10.xml"/><Relationship Id="rId18" Type="http://schemas.openxmlformats.org/officeDocument/2006/relationships/image" Target="../media/image10.png"/><Relationship Id="rId17" Type="http://schemas.openxmlformats.org/officeDocument/2006/relationships/image" Target="../media/image9.png"/><Relationship Id="rId16" Type="http://schemas.openxmlformats.org/officeDocument/2006/relationships/image" Target="../media/image8.png"/><Relationship Id="rId15" Type="http://schemas.openxmlformats.org/officeDocument/2006/relationships/image" Target="../media/image7.png"/><Relationship Id="rId14" Type="http://schemas.openxmlformats.org/officeDocument/2006/relationships/image" Target="../media/image6.png"/><Relationship Id="rId13" Type="http://schemas.openxmlformats.org/officeDocument/2006/relationships/image" Target="../media/image5.png"/><Relationship Id="rId12" Type="http://schemas.openxmlformats.org/officeDocument/2006/relationships/image" Target="../media/image4.png"/><Relationship Id="rId11" Type="http://schemas.openxmlformats.org/officeDocument/2006/relationships/tags" Target="../tags/tag11.xml"/><Relationship Id="rId10" Type="http://schemas.openxmlformats.org/officeDocument/2006/relationships/tags" Target="../tags/tag10.xml"/><Relationship Id="rId1" Type="http://schemas.openxmlformats.org/officeDocument/2006/relationships/tags" Target="../tags/tag1.xml"/></Relationships>
</file>

<file path=ppt/slides/_rels/slide50.xml.rels><?xml version="1.0" encoding="UTF-8" standalone="yes"?>
<Relationships xmlns="http://schemas.openxmlformats.org/package/2006/relationships"><Relationship Id="rId4" Type="http://schemas.openxmlformats.org/officeDocument/2006/relationships/notesSlide" Target="../notesSlides/notesSlide47.xml"/><Relationship Id="rId3" Type="http://schemas.openxmlformats.org/officeDocument/2006/relationships/slideLayout" Target="../slideLayouts/slideLayout10.xml"/><Relationship Id="rId2" Type="http://schemas.openxmlformats.org/officeDocument/2006/relationships/tags" Target="../tags/tag188.xml"/><Relationship Id="rId1" Type="http://schemas.openxmlformats.org/officeDocument/2006/relationships/image" Target="../media/image16.png"/></Relationships>
</file>

<file path=ppt/slides/_rels/slide51.xml.rels><?xml version="1.0" encoding="UTF-8" standalone="yes"?>
<Relationships xmlns="http://schemas.openxmlformats.org/package/2006/relationships"><Relationship Id="rId4" Type="http://schemas.openxmlformats.org/officeDocument/2006/relationships/notesSlide" Target="../notesSlides/notesSlide48.xml"/><Relationship Id="rId3" Type="http://schemas.openxmlformats.org/officeDocument/2006/relationships/slideLayout" Target="../slideLayouts/slideLayout10.xml"/><Relationship Id="rId2" Type="http://schemas.openxmlformats.org/officeDocument/2006/relationships/tags" Target="../tags/tag189.xml"/><Relationship Id="rId1" Type="http://schemas.openxmlformats.org/officeDocument/2006/relationships/image" Target="../media/image16.png"/></Relationships>
</file>

<file path=ppt/slides/_rels/slide52.xml.rels><?xml version="1.0" encoding="UTF-8" standalone="yes"?>
<Relationships xmlns="http://schemas.openxmlformats.org/package/2006/relationships"><Relationship Id="rId4" Type="http://schemas.openxmlformats.org/officeDocument/2006/relationships/notesSlide" Target="../notesSlides/notesSlide49.xml"/><Relationship Id="rId3" Type="http://schemas.openxmlformats.org/officeDocument/2006/relationships/slideLayout" Target="../slideLayouts/slideLayout10.xml"/><Relationship Id="rId2" Type="http://schemas.openxmlformats.org/officeDocument/2006/relationships/tags" Target="../tags/tag190.xml"/><Relationship Id="rId1" Type="http://schemas.openxmlformats.org/officeDocument/2006/relationships/image" Target="../media/image16.png"/></Relationships>
</file>

<file path=ppt/slides/_rels/slide53.xml.rels><?xml version="1.0" encoding="UTF-8" standalone="yes"?>
<Relationships xmlns="http://schemas.openxmlformats.org/package/2006/relationships"><Relationship Id="rId4" Type="http://schemas.openxmlformats.org/officeDocument/2006/relationships/notesSlide" Target="../notesSlides/notesSlide50.xml"/><Relationship Id="rId3" Type="http://schemas.openxmlformats.org/officeDocument/2006/relationships/slideLayout" Target="../slideLayouts/slideLayout10.xml"/><Relationship Id="rId2" Type="http://schemas.openxmlformats.org/officeDocument/2006/relationships/tags" Target="../tags/tag191.xml"/><Relationship Id="rId1" Type="http://schemas.openxmlformats.org/officeDocument/2006/relationships/image" Target="../media/image16.png"/></Relationships>
</file>

<file path=ppt/slides/_rels/slide54.xml.rels><?xml version="1.0" encoding="UTF-8" standalone="yes"?>
<Relationships xmlns="http://schemas.openxmlformats.org/package/2006/relationships"><Relationship Id="rId8" Type="http://schemas.openxmlformats.org/officeDocument/2006/relationships/notesSlide" Target="../notesSlides/notesSlide51.xml"/><Relationship Id="rId7" Type="http://schemas.openxmlformats.org/officeDocument/2006/relationships/slideLayout" Target="../slideLayouts/slideLayout10.xml"/><Relationship Id="rId6" Type="http://schemas.openxmlformats.org/officeDocument/2006/relationships/tags" Target="../tags/tag192.xml"/><Relationship Id="rId5" Type="http://schemas.openxmlformats.org/officeDocument/2006/relationships/image" Target="../media/image88.jpeg"/><Relationship Id="rId4" Type="http://schemas.openxmlformats.org/officeDocument/2006/relationships/image" Target="../media/image87.jpeg"/><Relationship Id="rId3" Type="http://schemas.openxmlformats.org/officeDocument/2006/relationships/image" Target="../media/image86.jpeg"/><Relationship Id="rId2" Type="http://schemas.openxmlformats.org/officeDocument/2006/relationships/image" Target="../media/image85.jpeg"/><Relationship Id="rId1" Type="http://schemas.openxmlformats.org/officeDocument/2006/relationships/image" Target="../media/image16.png"/></Relationships>
</file>

<file path=ppt/slides/_rels/slide55.xml.rels><?xml version="1.0" encoding="UTF-8" standalone="yes"?>
<Relationships xmlns="http://schemas.openxmlformats.org/package/2006/relationships"><Relationship Id="rId4" Type="http://schemas.openxmlformats.org/officeDocument/2006/relationships/notesSlide" Target="../notesSlides/notesSlide52.xml"/><Relationship Id="rId3" Type="http://schemas.openxmlformats.org/officeDocument/2006/relationships/slideLayout" Target="../slideLayouts/slideLayout10.xml"/><Relationship Id="rId2" Type="http://schemas.openxmlformats.org/officeDocument/2006/relationships/tags" Target="../tags/tag193.xml"/><Relationship Id="rId1" Type="http://schemas.openxmlformats.org/officeDocument/2006/relationships/image" Target="../media/image16.png"/></Relationships>
</file>

<file path=ppt/slides/_rels/slide56.xml.rels><?xml version="1.0" encoding="UTF-8" standalone="yes"?>
<Relationships xmlns="http://schemas.openxmlformats.org/package/2006/relationships"><Relationship Id="rId4" Type="http://schemas.openxmlformats.org/officeDocument/2006/relationships/notesSlide" Target="../notesSlides/notesSlide53.xml"/><Relationship Id="rId3" Type="http://schemas.openxmlformats.org/officeDocument/2006/relationships/slideLayout" Target="../slideLayouts/slideLayout10.xml"/><Relationship Id="rId2" Type="http://schemas.openxmlformats.org/officeDocument/2006/relationships/tags" Target="../tags/tag194.xml"/><Relationship Id="rId1" Type="http://schemas.openxmlformats.org/officeDocument/2006/relationships/image" Target="../media/image16.png"/></Relationships>
</file>

<file path=ppt/slides/_rels/slide57.xml.rels><?xml version="1.0" encoding="UTF-8" standalone="yes"?>
<Relationships xmlns="http://schemas.openxmlformats.org/package/2006/relationships"><Relationship Id="rId4" Type="http://schemas.openxmlformats.org/officeDocument/2006/relationships/notesSlide" Target="../notesSlides/notesSlide54.xml"/><Relationship Id="rId3" Type="http://schemas.openxmlformats.org/officeDocument/2006/relationships/slideLayout" Target="../slideLayouts/slideLayout10.xml"/><Relationship Id="rId2" Type="http://schemas.openxmlformats.org/officeDocument/2006/relationships/tags" Target="../tags/tag195.xml"/><Relationship Id="rId1" Type="http://schemas.openxmlformats.org/officeDocument/2006/relationships/image" Target="../media/image16.png"/></Relationships>
</file>

<file path=ppt/slides/_rels/slide58.xml.rels><?xml version="1.0" encoding="UTF-8" standalone="yes"?>
<Relationships xmlns="http://schemas.openxmlformats.org/package/2006/relationships"><Relationship Id="rId4" Type="http://schemas.openxmlformats.org/officeDocument/2006/relationships/notesSlide" Target="../notesSlides/notesSlide55.xml"/><Relationship Id="rId3" Type="http://schemas.openxmlformats.org/officeDocument/2006/relationships/slideLayout" Target="../slideLayouts/slideLayout10.xml"/><Relationship Id="rId2" Type="http://schemas.openxmlformats.org/officeDocument/2006/relationships/tags" Target="../tags/tag196.xml"/><Relationship Id="rId1" Type="http://schemas.openxmlformats.org/officeDocument/2006/relationships/image" Target="../media/image16.png"/></Relationships>
</file>

<file path=ppt/slides/_rels/slide59.xml.rels><?xml version="1.0" encoding="UTF-8" standalone="yes"?>
<Relationships xmlns="http://schemas.openxmlformats.org/package/2006/relationships"><Relationship Id="rId4" Type="http://schemas.openxmlformats.org/officeDocument/2006/relationships/notesSlide" Target="../notesSlides/notesSlide56.xml"/><Relationship Id="rId3" Type="http://schemas.openxmlformats.org/officeDocument/2006/relationships/slideLayout" Target="../slideLayouts/slideLayout10.xml"/><Relationship Id="rId2" Type="http://schemas.openxmlformats.org/officeDocument/2006/relationships/tags" Target="../tags/tag197.xml"/><Relationship Id="rId1" Type="http://schemas.openxmlformats.org/officeDocument/2006/relationships/image" Target="../media/image16.png"/></Relationships>
</file>

<file path=ppt/slides/_rels/slide6.xml.rels><?xml version="1.0" encoding="UTF-8" standalone="yes"?>
<Relationships xmlns="http://schemas.openxmlformats.org/package/2006/relationships"><Relationship Id="rId9" Type="http://schemas.openxmlformats.org/officeDocument/2006/relationships/tags" Target="../tags/tag18.xml"/><Relationship Id="rId8" Type="http://schemas.openxmlformats.org/officeDocument/2006/relationships/tags" Target="../tags/tag17.xml"/><Relationship Id="rId7" Type="http://schemas.openxmlformats.org/officeDocument/2006/relationships/tags" Target="../tags/tag16.xml"/><Relationship Id="rId6" Type="http://schemas.openxmlformats.org/officeDocument/2006/relationships/tags" Target="../tags/tag15.xml"/><Relationship Id="rId5" Type="http://schemas.openxmlformats.org/officeDocument/2006/relationships/tags" Target="../tags/tag14.xml"/><Relationship Id="rId4" Type="http://schemas.openxmlformats.org/officeDocument/2006/relationships/tags" Target="../tags/tag13.xml"/><Relationship Id="rId3" Type="http://schemas.openxmlformats.org/officeDocument/2006/relationships/tags" Target="../tags/tag12.xml"/><Relationship Id="rId2" Type="http://schemas.openxmlformats.org/officeDocument/2006/relationships/image" Target="../media/image12.jpeg"/><Relationship Id="rId16" Type="http://schemas.openxmlformats.org/officeDocument/2006/relationships/notesSlide" Target="../notesSlides/notesSlide6.xml"/><Relationship Id="rId15" Type="http://schemas.openxmlformats.org/officeDocument/2006/relationships/slideLayout" Target="../slideLayouts/slideLayout10.xml"/><Relationship Id="rId14" Type="http://schemas.openxmlformats.org/officeDocument/2006/relationships/image" Target="../media/image15.png"/><Relationship Id="rId13" Type="http://schemas.openxmlformats.org/officeDocument/2006/relationships/image" Target="../media/image14.png"/><Relationship Id="rId12" Type="http://schemas.openxmlformats.org/officeDocument/2006/relationships/image" Target="../media/image13.png"/><Relationship Id="rId11" Type="http://schemas.openxmlformats.org/officeDocument/2006/relationships/tags" Target="../tags/tag20.xml"/><Relationship Id="rId10" Type="http://schemas.openxmlformats.org/officeDocument/2006/relationships/tags" Target="../tags/tag19.xml"/><Relationship Id="rId1" Type="http://schemas.openxmlformats.org/officeDocument/2006/relationships/image" Target="../media/image11.jpeg"/></Relationships>
</file>

<file path=ppt/slides/_rels/slide60.xml.rels><?xml version="1.0" encoding="UTF-8" standalone="yes"?>
<Relationships xmlns="http://schemas.openxmlformats.org/package/2006/relationships"><Relationship Id="rId4" Type="http://schemas.openxmlformats.org/officeDocument/2006/relationships/notesSlide" Target="../notesSlides/notesSlide57.xml"/><Relationship Id="rId3" Type="http://schemas.openxmlformats.org/officeDocument/2006/relationships/slideLayout" Target="../slideLayouts/slideLayout10.xml"/><Relationship Id="rId2" Type="http://schemas.openxmlformats.org/officeDocument/2006/relationships/tags" Target="../tags/tag198.xml"/><Relationship Id="rId1" Type="http://schemas.openxmlformats.org/officeDocument/2006/relationships/image" Target="../media/image16.png"/></Relationships>
</file>

<file path=ppt/slides/_rels/slide61.xml.rels><?xml version="1.0" encoding="UTF-8" standalone="yes"?>
<Relationships xmlns="http://schemas.openxmlformats.org/package/2006/relationships"><Relationship Id="rId4" Type="http://schemas.openxmlformats.org/officeDocument/2006/relationships/notesSlide" Target="../notesSlides/notesSlide58.xml"/><Relationship Id="rId3" Type="http://schemas.openxmlformats.org/officeDocument/2006/relationships/slideLayout" Target="../slideLayouts/slideLayout10.xml"/><Relationship Id="rId2" Type="http://schemas.openxmlformats.org/officeDocument/2006/relationships/tags" Target="../tags/tag199.xml"/><Relationship Id="rId1" Type="http://schemas.openxmlformats.org/officeDocument/2006/relationships/image" Target="../media/image16.png"/></Relationships>
</file>

<file path=ppt/slides/_rels/slide62.xml.rels><?xml version="1.0" encoding="UTF-8" standalone="yes"?>
<Relationships xmlns="http://schemas.openxmlformats.org/package/2006/relationships"><Relationship Id="rId4" Type="http://schemas.openxmlformats.org/officeDocument/2006/relationships/notesSlide" Target="../notesSlides/notesSlide59.xml"/><Relationship Id="rId3" Type="http://schemas.openxmlformats.org/officeDocument/2006/relationships/slideLayout" Target="../slideLayouts/slideLayout10.xml"/><Relationship Id="rId2" Type="http://schemas.openxmlformats.org/officeDocument/2006/relationships/tags" Target="../tags/tag200.xml"/><Relationship Id="rId1" Type="http://schemas.openxmlformats.org/officeDocument/2006/relationships/image" Target="../media/image16.png"/></Relationships>
</file>

<file path=ppt/slides/_rels/slide63.xml.rels><?xml version="1.0" encoding="UTF-8" standalone="yes"?>
<Relationships xmlns="http://schemas.openxmlformats.org/package/2006/relationships"><Relationship Id="rId9" Type="http://schemas.openxmlformats.org/officeDocument/2006/relationships/image" Target="../media/image92.wmf"/><Relationship Id="rId8" Type="http://schemas.openxmlformats.org/officeDocument/2006/relationships/oleObject" Target="../embeddings/oleObject46.bin"/><Relationship Id="rId7" Type="http://schemas.openxmlformats.org/officeDocument/2006/relationships/image" Target="../media/image91.wmf"/><Relationship Id="rId6" Type="http://schemas.openxmlformats.org/officeDocument/2006/relationships/oleObject" Target="../embeddings/oleObject45.bin"/><Relationship Id="rId5" Type="http://schemas.openxmlformats.org/officeDocument/2006/relationships/image" Target="../media/image90.wmf"/><Relationship Id="rId43" Type="http://schemas.openxmlformats.org/officeDocument/2006/relationships/notesSlide" Target="../notesSlides/notesSlide60.xml"/><Relationship Id="rId42" Type="http://schemas.openxmlformats.org/officeDocument/2006/relationships/vmlDrawing" Target="../drawings/vmlDrawing6.vml"/><Relationship Id="rId41" Type="http://schemas.openxmlformats.org/officeDocument/2006/relationships/slideLayout" Target="../slideLayouts/slideLayout10.xml"/><Relationship Id="rId40" Type="http://schemas.openxmlformats.org/officeDocument/2006/relationships/tags" Target="../tags/tag201.xml"/><Relationship Id="rId4" Type="http://schemas.openxmlformats.org/officeDocument/2006/relationships/oleObject" Target="../embeddings/oleObject44.bin"/><Relationship Id="rId39" Type="http://schemas.openxmlformats.org/officeDocument/2006/relationships/image" Target="../media/image107.wmf"/><Relationship Id="rId38" Type="http://schemas.openxmlformats.org/officeDocument/2006/relationships/oleObject" Target="../embeddings/oleObject61.bin"/><Relationship Id="rId37" Type="http://schemas.openxmlformats.org/officeDocument/2006/relationships/image" Target="../media/image106.wmf"/><Relationship Id="rId36" Type="http://schemas.openxmlformats.org/officeDocument/2006/relationships/oleObject" Target="../embeddings/oleObject60.bin"/><Relationship Id="rId35" Type="http://schemas.openxmlformats.org/officeDocument/2006/relationships/image" Target="../media/image105.wmf"/><Relationship Id="rId34" Type="http://schemas.openxmlformats.org/officeDocument/2006/relationships/oleObject" Target="../embeddings/oleObject59.bin"/><Relationship Id="rId33" Type="http://schemas.openxmlformats.org/officeDocument/2006/relationships/image" Target="../media/image104.wmf"/><Relationship Id="rId32" Type="http://schemas.openxmlformats.org/officeDocument/2006/relationships/oleObject" Target="../embeddings/oleObject58.bin"/><Relationship Id="rId31" Type="http://schemas.openxmlformats.org/officeDocument/2006/relationships/image" Target="../media/image103.wmf"/><Relationship Id="rId30" Type="http://schemas.openxmlformats.org/officeDocument/2006/relationships/oleObject" Target="../embeddings/oleObject57.bin"/><Relationship Id="rId3" Type="http://schemas.openxmlformats.org/officeDocument/2006/relationships/image" Target="../media/image89.wmf"/><Relationship Id="rId29" Type="http://schemas.openxmlformats.org/officeDocument/2006/relationships/image" Target="../media/image102.wmf"/><Relationship Id="rId28" Type="http://schemas.openxmlformats.org/officeDocument/2006/relationships/oleObject" Target="../embeddings/oleObject56.bin"/><Relationship Id="rId27" Type="http://schemas.openxmlformats.org/officeDocument/2006/relationships/image" Target="../media/image101.wmf"/><Relationship Id="rId26" Type="http://schemas.openxmlformats.org/officeDocument/2006/relationships/oleObject" Target="../embeddings/oleObject55.bin"/><Relationship Id="rId25" Type="http://schemas.openxmlformats.org/officeDocument/2006/relationships/image" Target="../media/image100.wmf"/><Relationship Id="rId24" Type="http://schemas.openxmlformats.org/officeDocument/2006/relationships/oleObject" Target="../embeddings/oleObject54.bin"/><Relationship Id="rId23" Type="http://schemas.openxmlformats.org/officeDocument/2006/relationships/image" Target="../media/image99.wmf"/><Relationship Id="rId22" Type="http://schemas.openxmlformats.org/officeDocument/2006/relationships/oleObject" Target="../embeddings/oleObject53.bin"/><Relationship Id="rId21" Type="http://schemas.openxmlformats.org/officeDocument/2006/relationships/image" Target="../media/image98.wmf"/><Relationship Id="rId20" Type="http://schemas.openxmlformats.org/officeDocument/2006/relationships/oleObject" Target="../embeddings/oleObject52.bin"/><Relationship Id="rId2" Type="http://schemas.openxmlformats.org/officeDocument/2006/relationships/oleObject" Target="../embeddings/oleObject43.bin"/><Relationship Id="rId19" Type="http://schemas.openxmlformats.org/officeDocument/2006/relationships/image" Target="../media/image97.wmf"/><Relationship Id="rId18" Type="http://schemas.openxmlformats.org/officeDocument/2006/relationships/oleObject" Target="../embeddings/oleObject51.bin"/><Relationship Id="rId17" Type="http://schemas.openxmlformats.org/officeDocument/2006/relationships/image" Target="../media/image96.wmf"/><Relationship Id="rId16" Type="http://schemas.openxmlformats.org/officeDocument/2006/relationships/oleObject" Target="../embeddings/oleObject50.bin"/><Relationship Id="rId15" Type="http://schemas.openxmlformats.org/officeDocument/2006/relationships/image" Target="../media/image95.wmf"/><Relationship Id="rId14" Type="http://schemas.openxmlformats.org/officeDocument/2006/relationships/oleObject" Target="../embeddings/oleObject49.bin"/><Relationship Id="rId13" Type="http://schemas.openxmlformats.org/officeDocument/2006/relationships/image" Target="../media/image94.wmf"/><Relationship Id="rId12" Type="http://schemas.openxmlformats.org/officeDocument/2006/relationships/oleObject" Target="../embeddings/oleObject48.bin"/><Relationship Id="rId11" Type="http://schemas.openxmlformats.org/officeDocument/2006/relationships/image" Target="../media/image93.wmf"/><Relationship Id="rId10" Type="http://schemas.openxmlformats.org/officeDocument/2006/relationships/oleObject" Target="../embeddings/oleObject47.bin"/><Relationship Id="rId1" Type="http://schemas.openxmlformats.org/officeDocument/2006/relationships/image" Target="../media/image16.png"/></Relationships>
</file>

<file path=ppt/slides/_rels/slide64.xml.rels><?xml version="1.0" encoding="UTF-8" standalone="yes"?>
<Relationships xmlns="http://schemas.openxmlformats.org/package/2006/relationships"><Relationship Id="rId4" Type="http://schemas.openxmlformats.org/officeDocument/2006/relationships/notesSlide" Target="../notesSlides/notesSlide61.xml"/><Relationship Id="rId3" Type="http://schemas.openxmlformats.org/officeDocument/2006/relationships/slideLayout" Target="../slideLayouts/slideLayout10.xml"/><Relationship Id="rId2" Type="http://schemas.openxmlformats.org/officeDocument/2006/relationships/tags" Target="../tags/tag202.xml"/><Relationship Id="rId1" Type="http://schemas.openxmlformats.org/officeDocument/2006/relationships/image" Target="../media/image16.png"/></Relationships>
</file>

<file path=ppt/slides/_rels/slide65.xml.rels><?xml version="1.0" encoding="UTF-8" standalone="yes"?>
<Relationships xmlns="http://schemas.openxmlformats.org/package/2006/relationships"><Relationship Id="rId9" Type="http://schemas.openxmlformats.org/officeDocument/2006/relationships/image" Target="../media/image112.wmf"/><Relationship Id="rId8" Type="http://schemas.openxmlformats.org/officeDocument/2006/relationships/oleObject" Target="../embeddings/oleObject64.bin"/><Relationship Id="rId7" Type="http://schemas.openxmlformats.org/officeDocument/2006/relationships/image" Target="../media/image111.wmf"/><Relationship Id="rId6" Type="http://schemas.openxmlformats.org/officeDocument/2006/relationships/oleObject" Target="../embeddings/oleObject63.bin"/><Relationship Id="rId5" Type="http://schemas.openxmlformats.org/officeDocument/2006/relationships/image" Target="../media/image110.wmf"/><Relationship Id="rId4" Type="http://schemas.openxmlformats.org/officeDocument/2006/relationships/oleObject" Target="../embeddings/oleObject62.bin"/><Relationship Id="rId3" Type="http://schemas.openxmlformats.org/officeDocument/2006/relationships/image" Target="../media/image109.jpeg"/><Relationship Id="rId25" Type="http://schemas.openxmlformats.org/officeDocument/2006/relationships/notesSlide" Target="../notesSlides/notesSlide62.xml"/><Relationship Id="rId24" Type="http://schemas.openxmlformats.org/officeDocument/2006/relationships/vmlDrawing" Target="../drawings/vmlDrawing7.vml"/><Relationship Id="rId23" Type="http://schemas.openxmlformats.org/officeDocument/2006/relationships/slideLayout" Target="../slideLayouts/slideLayout10.xml"/><Relationship Id="rId22" Type="http://schemas.openxmlformats.org/officeDocument/2006/relationships/tags" Target="../tags/tag203.xml"/><Relationship Id="rId21" Type="http://schemas.openxmlformats.org/officeDocument/2006/relationships/image" Target="../media/image118.wmf"/><Relationship Id="rId20" Type="http://schemas.openxmlformats.org/officeDocument/2006/relationships/oleObject" Target="../embeddings/oleObject70.bin"/><Relationship Id="rId2" Type="http://schemas.openxmlformats.org/officeDocument/2006/relationships/image" Target="../media/image108.jpeg"/><Relationship Id="rId19" Type="http://schemas.openxmlformats.org/officeDocument/2006/relationships/image" Target="../media/image117.wmf"/><Relationship Id="rId18" Type="http://schemas.openxmlformats.org/officeDocument/2006/relationships/oleObject" Target="../embeddings/oleObject69.bin"/><Relationship Id="rId17" Type="http://schemas.openxmlformats.org/officeDocument/2006/relationships/image" Target="../media/image116.wmf"/><Relationship Id="rId16" Type="http://schemas.openxmlformats.org/officeDocument/2006/relationships/oleObject" Target="../embeddings/oleObject68.bin"/><Relationship Id="rId15" Type="http://schemas.openxmlformats.org/officeDocument/2006/relationships/image" Target="../media/image115.wmf"/><Relationship Id="rId14" Type="http://schemas.openxmlformats.org/officeDocument/2006/relationships/oleObject" Target="../embeddings/oleObject67.bin"/><Relationship Id="rId13" Type="http://schemas.openxmlformats.org/officeDocument/2006/relationships/image" Target="../media/image114.wmf"/><Relationship Id="rId12" Type="http://schemas.openxmlformats.org/officeDocument/2006/relationships/oleObject" Target="../embeddings/oleObject66.bin"/><Relationship Id="rId11" Type="http://schemas.openxmlformats.org/officeDocument/2006/relationships/image" Target="../media/image113.wmf"/><Relationship Id="rId10" Type="http://schemas.openxmlformats.org/officeDocument/2006/relationships/oleObject" Target="../embeddings/oleObject65.bin"/><Relationship Id="rId1" Type="http://schemas.openxmlformats.org/officeDocument/2006/relationships/image" Target="../media/image16.png"/></Relationships>
</file>

<file path=ppt/slides/_rels/slide66.xml.rels><?xml version="1.0" encoding="UTF-8" standalone="yes"?>
<Relationships xmlns="http://schemas.openxmlformats.org/package/2006/relationships"><Relationship Id="rId9" Type="http://schemas.openxmlformats.org/officeDocument/2006/relationships/image" Target="../media/image126.jpeg"/><Relationship Id="rId8" Type="http://schemas.openxmlformats.org/officeDocument/2006/relationships/image" Target="../media/image125.jpeg"/><Relationship Id="rId7" Type="http://schemas.openxmlformats.org/officeDocument/2006/relationships/image" Target="../media/image124.jpeg"/><Relationship Id="rId6" Type="http://schemas.openxmlformats.org/officeDocument/2006/relationships/image" Target="../media/image123.jpeg"/><Relationship Id="rId5" Type="http://schemas.openxmlformats.org/officeDocument/2006/relationships/image" Target="../media/image122.png"/><Relationship Id="rId4" Type="http://schemas.openxmlformats.org/officeDocument/2006/relationships/image" Target="../media/image121.jpeg"/><Relationship Id="rId3" Type="http://schemas.openxmlformats.org/officeDocument/2006/relationships/image" Target="../media/image120.jpeg"/><Relationship Id="rId2" Type="http://schemas.openxmlformats.org/officeDocument/2006/relationships/image" Target="../media/image119.jpeg"/><Relationship Id="rId12" Type="http://schemas.openxmlformats.org/officeDocument/2006/relationships/notesSlide" Target="../notesSlides/notesSlide63.xml"/><Relationship Id="rId11" Type="http://schemas.openxmlformats.org/officeDocument/2006/relationships/slideLayout" Target="../slideLayouts/slideLayout10.xml"/><Relationship Id="rId10" Type="http://schemas.openxmlformats.org/officeDocument/2006/relationships/tags" Target="../tags/tag204.xml"/><Relationship Id="rId1" Type="http://schemas.openxmlformats.org/officeDocument/2006/relationships/image" Target="../media/image16.png"/></Relationships>
</file>

<file path=ppt/slides/_rels/slide67.xml.rels><?xml version="1.0" encoding="UTF-8" standalone="yes"?>
<Relationships xmlns="http://schemas.openxmlformats.org/package/2006/relationships"><Relationship Id="rId4" Type="http://schemas.openxmlformats.org/officeDocument/2006/relationships/notesSlide" Target="../notesSlides/notesSlide64.xml"/><Relationship Id="rId3" Type="http://schemas.openxmlformats.org/officeDocument/2006/relationships/slideLayout" Target="../slideLayouts/slideLayout10.xml"/><Relationship Id="rId2" Type="http://schemas.openxmlformats.org/officeDocument/2006/relationships/tags" Target="../tags/tag205.xml"/><Relationship Id="rId1" Type="http://schemas.openxmlformats.org/officeDocument/2006/relationships/image" Target="../media/image16.png"/></Relationships>
</file>

<file path=ppt/slides/_rels/slide68.xml.rels><?xml version="1.0" encoding="UTF-8" standalone="yes"?>
<Relationships xmlns="http://schemas.openxmlformats.org/package/2006/relationships"><Relationship Id="rId9" Type="http://schemas.openxmlformats.org/officeDocument/2006/relationships/image" Target="../media/image131.png"/><Relationship Id="rId8" Type="http://schemas.openxmlformats.org/officeDocument/2006/relationships/image" Target="../media/image130.wmf"/><Relationship Id="rId7" Type="http://schemas.openxmlformats.org/officeDocument/2006/relationships/oleObject" Target="../embeddings/oleObject73.bin"/><Relationship Id="rId6" Type="http://schemas.openxmlformats.org/officeDocument/2006/relationships/image" Target="../media/image129.wmf"/><Relationship Id="rId5" Type="http://schemas.openxmlformats.org/officeDocument/2006/relationships/oleObject" Target="../embeddings/oleObject72.bin"/><Relationship Id="rId4" Type="http://schemas.openxmlformats.org/officeDocument/2006/relationships/image" Target="../media/image128.wmf"/><Relationship Id="rId3" Type="http://schemas.openxmlformats.org/officeDocument/2006/relationships/oleObject" Target="../embeddings/oleObject71.bin"/><Relationship Id="rId2" Type="http://schemas.openxmlformats.org/officeDocument/2006/relationships/image" Target="../media/image127.png"/><Relationship Id="rId15" Type="http://schemas.openxmlformats.org/officeDocument/2006/relationships/notesSlide" Target="../notesSlides/notesSlide65.xml"/><Relationship Id="rId14" Type="http://schemas.openxmlformats.org/officeDocument/2006/relationships/vmlDrawing" Target="../drawings/vmlDrawing8.vml"/><Relationship Id="rId13" Type="http://schemas.openxmlformats.org/officeDocument/2006/relationships/slideLayout" Target="../slideLayouts/slideLayout10.xml"/><Relationship Id="rId12" Type="http://schemas.openxmlformats.org/officeDocument/2006/relationships/tags" Target="../tags/tag206.xml"/><Relationship Id="rId11" Type="http://schemas.openxmlformats.org/officeDocument/2006/relationships/image" Target="../media/image132.wmf"/><Relationship Id="rId10" Type="http://schemas.openxmlformats.org/officeDocument/2006/relationships/oleObject" Target="../embeddings/oleObject74.bin"/><Relationship Id="rId1" Type="http://schemas.openxmlformats.org/officeDocument/2006/relationships/image" Target="../media/image16.png"/></Relationships>
</file>

<file path=ppt/slides/_rels/slide69.xml.rels><?xml version="1.0" encoding="UTF-8" standalone="yes"?>
<Relationships xmlns="http://schemas.openxmlformats.org/package/2006/relationships"><Relationship Id="rId9" Type="http://schemas.openxmlformats.org/officeDocument/2006/relationships/oleObject" Target="../embeddings/oleObject78.bin"/><Relationship Id="rId8" Type="http://schemas.openxmlformats.org/officeDocument/2006/relationships/image" Target="../media/image136.wmf"/><Relationship Id="rId7" Type="http://schemas.openxmlformats.org/officeDocument/2006/relationships/oleObject" Target="../embeddings/oleObject77.bin"/><Relationship Id="rId6" Type="http://schemas.openxmlformats.org/officeDocument/2006/relationships/image" Target="../media/image135.wmf"/><Relationship Id="rId5" Type="http://schemas.openxmlformats.org/officeDocument/2006/relationships/oleObject" Target="../embeddings/oleObject76.bin"/><Relationship Id="rId4" Type="http://schemas.openxmlformats.org/officeDocument/2006/relationships/image" Target="../media/image134.wmf"/><Relationship Id="rId3" Type="http://schemas.openxmlformats.org/officeDocument/2006/relationships/oleObject" Target="../embeddings/oleObject75.bin"/><Relationship Id="rId20" Type="http://schemas.openxmlformats.org/officeDocument/2006/relationships/notesSlide" Target="../notesSlides/notesSlide66.xml"/><Relationship Id="rId2" Type="http://schemas.openxmlformats.org/officeDocument/2006/relationships/image" Target="../media/image133.png"/><Relationship Id="rId19" Type="http://schemas.openxmlformats.org/officeDocument/2006/relationships/vmlDrawing" Target="../drawings/vmlDrawing9.vml"/><Relationship Id="rId18" Type="http://schemas.openxmlformats.org/officeDocument/2006/relationships/slideLayout" Target="../slideLayouts/slideLayout10.xml"/><Relationship Id="rId17" Type="http://schemas.openxmlformats.org/officeDocument/2006/relationships/tags" Target="../tags/tag207.xml"/><Relationship Id="rId16" Type="http://schemas.openxmlformats.org/officeDocument/2006/relationships/image" Target="../media/image140.wmf"/><Relationship Id="rId15" Type="http://schemas.openxmlformats.org/officeDocument/2006/relationships/oleObject" Target="../embeddings/oleObject81.bin"/><Relationship Id="rId14" Type="http://schemas.openxmlformats.org/officeDocument/2006/relationships/image" Target="../media/image139.wmf"/><Relationship Id="rId13" Type="http://schemas.openxmlformats.org/officeDocument/2006/relationships/oleObject" Target="../embeddings/oleObject80.bin"/><Relationship Id="rId12" Type="http://schemas.openxmlformats.org/officeDocument/2006/relationships/image" Target="../media/image138.wmf"/><Relationship Id="rId11" Type="http://schemas.openxmlformats.org/officeDocument/2006/relationships/oleObject" Target="../embeddings/oleObject79.bin"/><Relationship Id="rId10" Type="http://schemas.openxmlformats.org/officeDocument/2006/relationships/image" Target="../media/image137.wmf"/><Relationship Id="rId1"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0.xml"/><Relationship Id="rId1" Type="http://schemas.openxmlformats.org/officeDocument/2006/relationships/image" Target="../media/image16.png"/></Relationships>
</file>

<file path=ppt/slides/_rels/slide70.xml.rels><?xml version="1.0" encoding="UTF-8" standalone="yes"?>
<Relationships xmlns="http://schemas.openxmlformats.org/package/2006/relationships"><Relationship Id="rId9" Type="http://schemas.openxmlformats.org/officeDocument/2006/relationships/image" Target="../media/image143.wmf"/><Relationship Id="rId8" Type="http://schemas.openxmlformats.org/officeDocument/2006/relationships/oleObject" Target="../embeddings/oleObject85.bin"/><Relationship Id="rId7" Type="http://schemas.openxmlformats.org/officeDocument/2006/relationships/image" Target="../media/image142.wmf"/><Relationship Id="rId6" Type="http://schemas.openxmlformats.org/officeDocument/2006/relationships/oleObject" Target="../embeddings/oleObject84.bin"/><Relationship Id="rId5" Type="http://schemas.openxmlformats.org/officeDocument/2006/relationships/image" Target="../media/image141.wmf"/><Relationship Id="rId4" Type="http://schemas.openxmlformats.org/officeDocument/2006/relationships/oleObject" Target="../embeddings/oleObject83.bin"/><Relationship Id="rId3" Type="http://schemas.openxmlformats.org/officeDocument/2006/relationships/image" Target="../media/image140.wmf"/><Relationship Id="rId2" Type="http://schemas.openxmlformats.org/officeDocument/2006/relationships/oleObject" Target="../embeddings/oleObject82.bin"/><Relationship Id="rId17" Type="http://schemas.openxmlformats.org/officeDocument/2006/relationships/notesSlide" Target="../notesSlides/notesSlide67.xml"/><Relationship Id="rId16" Type="http://schemas.openxmlformats.org/officeDocument/2006/relationships/vmlDrawing" Target="../drawings/vmlDrawing10.vml"/><Relationship Id="rId15" Type="http://schemas.openxmlformats.org/officeDocument/2006/relationships/slideLayout" Target="../slideLayouts/slideLayout10.xml"/><Relationship Id="rId14" Type="http://schemas.openxmlformats.org/officeDocument/2006/relationships/tags" Target="../tags/tag208.xml"/><Relationship Id="rId13" Type="http://schemas.openxmlformats.org/officeDocument/2006/relationships/image" Target="../media/image145.wmf"/><Relationship Id="rId12" Type="http://schemas.openxmlformats.org/officeDocument/2006/relationships/oleObject" Target="../embeddings/oleObject87.bin"/><Relationship Id="rId11" Type="http://schemas.openxmlformats.org/officeDocument/2006/relationships/image" Target="../media/image144.wmf"/><Relationship Id="rId10" Type="http://schemas.openxmlformats.org/officeDocument/2006/relationships/oleObject" Target="../embeddings/oleObject86.bin"/><Relationship Id="rId1" Type="http://schemas.openxmlformats.org/officeDocument/2006/relationships/image" Target="../media/image16.png"/></Relationships>
</file>

<file path=ppt/slides/_rels/slide71.xml.rels><?xml version="1.0" encoding="UTF-8" standalone="yes"?>
<Relationships xmlns="http://schemas.openxmlformats.org/package/2006/relationships"><Relationship Id="rId9" Type="http://schemas.openxmlformats.org/officeDocument/2006/relationships/image" Target="../media/image149.wmf"/><Relationship Id="rId8" Type="http://schemas.openxmlformats.org/officeDocument/2006/relationships/oleObject" Target="../embeddings/oleObject91.bin"/><Relationship Id="rId7" Type="http://schemas.openxmlformats.org/officeDocument/2006/relationships/image" Target="../media/image148.wmf"/><Relationship Id="rId6" Type="http://schemas.openxmlformats.org/officeDocument/2006/relationships/oleObject" Target="../embeddings/oleObject90.bin"/><Relationship Id="rId5" Type="http://schemas.openxmlformats.org/officeDocument/2006/relationships/image" Target="../media/image147.wmf"/><Relationship Id="rId4" Type="http://schemas.openxmlformats.org/officeDocument/2006/relationships/oleObject" Target="../embeddings/oleObject89.bin"/><Relationship Id="rId3" Type="http://schemas.openxmlformats.org/officeDocument/2006/relationships/image" Target="../media/image146.wmf"/><Relationship Id="rId2" Type="http://schemas.openxmlformats.org/officeDocument/2006/relationships/oleObject" Target="../embeddings/oleObject88.bin"/><Relationship Id="rId19" Type="http://schemas.openxmlformats.org/officeDocument/2006/relationships/notesSlide" Target="../notesSlides/notesSlide68.xml"/><Relationship Id="rId18" Type="http://schemas.openxmlformats.org/officeDocument/2006/relationships/vmlDrawing" Target="../drawings/vmlDrawing11.vml"/><Relationship Id="rId17" Type="http://schemas.openxmlformats.org/officeDocument/2006/relationships/slideLayout" Target="../slideLayouts/slideLayout10.xml"/><Relationship Id="rId16" Type="http://schemas.openxmlformats.org/officeDocument/2006/relationships/tags" Target="../tags/tag209.xml"/><Relationship Id="rId15" Type="http://schemas.openxmlformats.org/officeDocument/2006/relationships/image" Target="../media/image152.wmf"/><Relationship Id="rId14" Type="http://schemas.openxmlformats.org/officeDocument/2006/relationships/oleObject" Target="../embeddings/oleObject94.bin"/><Relationship Id="rId13" Type="http://schemas.openxmlformats.org/officeDocument/2006/relationships/image" Target="../media/image151.wmf"/><Relationship Id="rId12" Type="http://schemas.openxmlformats.org/officeDocument/2006/relationships/oleObject" Target="../embeddings/oleObject93.bin"/><Relationship Id="rId11" Type="http://schemas.openxmlformats.org/officeDocument/2006/relationships/image" Target="../media/image150.wmf"/><Relationship Id="rId10" Type="http://schemas.openxmlformats.org/officeDocument/2006/relationships/oleObject" Target="../embeddings/oleObject92.bin"/><Relationship Id="rId1" Type="http://schemas.openxmlformats.org/officeDocument/2006/relationships/image" Target="../media/image16.png"/></Relationships>
</file>

<file path=ppt/slides/_rels/slide72.xml.rels><?xml version="1.0" encoding="UTF-8" standalone="yes"?>
<Relationships xmlns="http://schemas.openxmlformats.org/package/2006/relationships"><Relationship Id="rId9" Type="http://schemas.openxmlformats.org/officeDocument/2006/relationships/tags" Target="../tags/tag218.xml"/><Relationship Id="rId8" Type="http://schemas.openxmlformats.org/officeDocument/2006/relationships/tags" Target="../tags/tag217.xml"/><Relationship Id="rId7" Type="http://schemas.openxmlformats.org/officeDocument/2006/relationships/tags" Target="../tags/tag216.xml"/><Relationship Id="rId6" Type="http://schemas.openxmlformats.org/officeDocument/2006/relationships/tags" Target="../tags/tag215.xml"/><Relationship Id="rId5" Type="http://schemas.openxmlformats.org/officeDocument/2006/relationships/tags" Target="../tags/tag214.xml"/><Relationship Id="rId4" Type="http://schemas.openxmlformats.org/officeDocument/2006/relationships/tags" Target="../tags/tag213.xml"/><Relationship Id="rId3" Type="http://schemas.openxmlformats.org/officeDocument/2006/relationships/tags" Target="../tags/tag212.xml"/><Relationship Id="rId2" Type="http://schemas.openxmlformats.org/officeDocument/2006/relationships/tags" Target="../tags/tag211.xml"/><Relationship Id="rId14" Type="http://schemas.openxmlformats.org/officeDocument/2006/relationships/notesSlide" Target="../notesSlides/notesSlide69.xml"/><Relationship Id="rId13" Type="http://schemas.openxmlformats.org/officeDocument/2006/relationships/slideLayout" Target="../slideLayouts/slideLayout10.xml"/><Relationship Id="rId12" Type="http://schemas.openxmlformats.org/officeDocument/2006/relationships/tags" Target="../tags/tag221.xml"/><Relationship Id="rId11" Type="http://schemas.openxmlformats.org/officeDocument/2006/relationships/tags" Target="../tags/tag220.xml"/><Relationship Id="rId10" Type="http://schemas.openxmlformats.org/officeDocument/2006/relationships/tags" Target="../tags/tag219.xml"/><Relationship Id="rId1" Type="http://schemas.openxmlformats.org/officeDocument/2006/relationships/tags" Target="../tags/tag210.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0.xml"/></Relationships>
</file>

<file path=ppt/slides/_rels/slide74.xml.rels><?xml version="1.0" encoding="UTF-8" standalone="yes"?>
<Relationships xmlns="http://schemas.openxmlformats.org/package/2006/relationships"><Relationship Id="rId9" Type="http://schemas.openxmlformats.org/officeDocument/2006/relationships/tags" Target="../tags/tag230.xml"/><Relationship Id="rId8" Type="http://schemas.openxmlformats.org/officeDocument/2006/relationships/tags" Target="../tags/tag229.xml"/><Relationship Id="rId7" Type="http://schemas.openxmlformats.org/officeDocument/2006/relationships/tags" Target="../tags/tag228.xml"/><Relationship Id="rId6" Type="http://schemas.openxmlformats.org/officeDocument/2006/relationships/tags" Target="../tags/tag227.xml"/><Relationship Id="rId5" Type="http://schemas.openxmlformats.org/officeDocument/2006/relationships/tags" Target="../tags/tag226.xml"/><Relationship Id="rId4" Type="http://schemas.openxmlformats.org/officeDocument/2006/relationships/tags" Target="../tags/tag225.xml"/><Relationship Id="rId34" Type="http://schemas.openxmlformats.org/officeDocument/2006/relationships/notesSlide" Target="../notesSlides/notesSlide71.xml"/><Relationship Id="rId33" Type="http://schemas.openxmlformats.org/officeDocument/2006/relationships/slideLayout" Target="../slideLayouts/slideLayout10.xml"/><Relationship Id="rId32" Type="http://schemas.openxmlformats.org/officeDocument/2006/relationships/tags" Target="../tags/tag253.xml"/><Relationship Id="rId31" Type="http://schemas.openxmlformats.org/officeDocument/2006/relationships/tags" Target="../tags/tag252.xml"/><Relationship Id="rId30" Type="http://schemas.openxmlformats.org/officeDocument/2006/relationships/tags" Target="../tags/tag251.xml"/><Relationship Id="rId3" Type="http://schemas.openxmlformats.org/officeDocument/2006/relationships/tags" Target="../tags/tag224.xml"/><Relationship Id="rId29" Type="http://schemas.openxmlformats.org/officeDocument/2006/relationships/tags" Target="../tags/tag250.xml"/><Relationship Id="rId28" Type="http://schemas.openxmlformats.org/officeDocument/2006/relationships/tags" Target="../tags/tag249.xml"/><Relationship Id="rId27" Type="http://schemas.openxmlformats.org/officeDocument/2006/relationships/tags" Target="../tags/tag248.xml"/><Relationship Id="rId26" Type="http://schemas.openxmlformats.org/officeDocument/2006/relationships/tags" Target="../tags/tag247.xml"/><Relationship Id="rId25" Type="http://schemas.openxmlformats.org/officeDocument/2006/relationships/tags" Target="../tags/tag246.xml"/><Relationship Id="rId24" Type="http://schemas.openxmlformats.org/officeDocument/2006/relationships/tags" Target="../tags/tag245.xml"/><Relationship Id="rId23" Type="http://schemas.openxmlformats.org/officeDocument/2006/relationships/tags" Target="../tags/tag244.xml"/><Relationship Id="rId22" Type="http://schemas.openxmlformats.org/officeDocument/2006/relationships/tags" Target="../tags/tag243.xml"/><Relationship Id="rId21" Type="http://schemas.openxmlformats.org/officeDocument/2006/relationships/tags" Target="../tags/tag242.xml"/><Relationship Id="rId20" Type="http://schemas.openxmlformats.org/officeDocument/2006/relationships/tags" Target="../tags/tag241.xml"/><Relationship Id="rId2" Type="http://schemas.openxmlformats.org/officeDocument/2006/relationships/tags" Target="../tags/tag223.xml"/><Relationship Id="rId19" Type="http://schemas.openxmlformats.org/officeDocument/2006/relationships/tags" Target="../tags/tag240.xml"/><Relationship Id="rId18" Type="http://schemas.openxmlformats.org/officeDocument/2006/relationships/tags" Target="../tags/tag239.xml"/><Relationship Id="rId17" Type="http://schemas.openxmlformats.org/officeDocument/2006/relationships/tags" Target="../tags/tag238.xml"/><Relationship Id="rId16" Type="http://schemas.openxmlformats.org/officeDocument/2006/relationships/tags" Target="../tags/tag237.xml"/><Relationship Id="rId15" Type="http://schemas.openxmlformats.org/officeDocument/2006/relationships/tags" Target="../tags/tag236.xml"/><Relationship Id="rId14" Type="http://schemas.openxmlformats.org/officeDocument/2006/relationships/tags" Target="../tags/tag235.xml"/><Relationship Id="rId13" Type="http://schemas.openxmlformats.org/officeDocument/2006/relationships/tags" Target="../tags/tag234.xml"/><Relationship Id="rId12" Type="http://schemas.openxmlformats.org/officeDocument/2006/relationships/tags" Target="../tags/tag233.xml"/><Relationship Id="rId11" Type="http://schemas.openxmlformats.org/officeDocument/2006/relationships/tags" Target="../tags/tag232.xml"/><Relationship Id="rId10" Type="http://schemas.openxmlformats.org/officeDocument/2006/relationships/tags" Target="../tags/tag231.xml"/><Relationship Id="rId1" Type="http://schemas.openxmlformats.org/officeDocument/2006/relationships/tags" Target="../tags/tag22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7" Type="http://schemas.openxmlformats.org/officeDocument/2006/relationships/notesSlide" Target="../notesSlides/notesSlide8.xml"/><Relationship Id="rId6" Type="http://schemas.openxmlformats.org/officeDocument/2006/relationships/slideLayout" Target="../slideLayouts/slideLayout10.xml"/><Relationship Id="rId5" Type="http://schemas.openxmlformats.org/officeDocument/2006/relationships/image" Target="../media/image16.png"/><Relationship Id="rId4" Type="http://schemas.openxmlformats.org/officeDocument/2006/relationships/image" Target="../media/image20.jpeg"/><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image" Target="../media/image17.png"/></Relationships>
</file>

<file path=ppt/slides/_rels/slide9.xml.rels><?xml version="1.0" encoding="UTF-8" standalone="yes"?>
<Relationships xmlns="http://schemas.openxmlformats.org/package/2006/relationships"><Relationship Id="rId9" Type="http://schemas.openxmlformats.org/officeDocument/2006/relationships/tags" Target="../tags/tag29.xml"/><Relationship Id="rId8" Type="http://schemas.openxmlformats.org/officeDocument/2006/relationships/tags" Target="../tags/tag28.xml"/><Relationship Id="rId7" Type="http://schemas.openxmlformats.org/officeDocument/2006/relationships/tags" Target="../tags/tag27.xml"/><Relationship Id="rId6" Type="http://schemas.openxmlformats.org/officeDocument/2006/relationships/tags" Target="../tags/tag26.xml"/><Relationship Id="rId5" Type="http://schemas.openxmlformats.org/officeDocument/2006/relationships/tags" Target="../tags/tag25.xml"/><Relationship Id="rId4" Type="http://schemas.openxmlformats.org/officeDocument/2006/relationships/tags" Target="../tags/tag24.xml"/><Relationship Id="rId3" Type="http://schemas.openxmlformats.org/officeDocument/2006/relationships/tags" Target="../tags/tag23.xml"/><Relationship Id="rId29" Type="http://schemas.openxmlformats.org/officeDocument/2006/relationships/notesSlide" Target="../notesSlides/notesSlide9.xml"/><Relationship Id="rId28" Type="http://schemas.openxmlformats.org/officeDocument/2006/relationships/slideLayout" Target="../slideLayouts/slideLayout10.xml"/><Relationship Id="rId27" Type="http://schemas.openxmlformats.org/officeDocument/2006/relationships/image" Target="../media/image16.png"/><Relationship Id="rId26" Type="http://schemas.openxmlformats.org/officeDocument/2006/relationships/image" Target="../media/image23.png"/><Relationship Id="rId25" Type="http://schemas.openxmlformats.org/officeDocument/2006/relationships/tags" Target="../tags/tag43.xml"/><Relationship Id="rId24" Type="http://schemas.openxmlformats.org/officeDocument/2006/relationships/image" Target="../media/image22.png"/><Relationship Id="rId23" Type="http://schemas.openxmlformats.org/officeDocument/2006/relationships/tags" Target="../tags/tag42.xml"/><Relationship Id="rId22" Type="http://schemas.openxmlformats.org/officeDocument/2006/relationships/image" Target="../media/image21.png"/><Relationship Id="rId21" Type="http://schemas.openxmlformats.org/officeDocument/2006/relationships/tags" Target="../tags/tag41.xml"/><Relationship Id="rId20" Type="http://schemas.openxmlformats.org/officeDocument/2006/relationships/tags" Target="../tags/tag40.xml"/><Relationship Id="rId2" Type="http://schemas.openxmlformats.org/officeDocument/2006/relationships/tags" Target="../tags/tag22.xml"/><Relationship Id="rId19" Type="http://schemas.openxmlformats.org/officeDocument/2006/relationships/tags" Target="../tags/tag39.xml"/><Relationship Id="rId18" Type="http://schemas.openxmlformats.org/officeDocument/2006/relationships/tags" Target="../tags/tag38.xml"/><Relationship Id="rId17" Type="http://schemas.openxmlformats.org/officeDocument/2006/relationships/tags" Target="../tags/tag37.xml"/><Relationship Id="rId16" Type="http://schemas.openxmlformats.org/officeDocument/2006/relationships/tags" Target="../tags/tag36.xml"/><Relationship Id="rId15" Type="http://schemas.openxmlformats.org/officeDocument/2006/relationships/tags" Target="../tags/tag35.xml"/><Relationship Id="rId14" Type="http://schemas.openxmlformats.org/officeDocument/2006/relationships/tags" Target="../tags/tag34.xml"/><Relationship Id="rId13" Type="http://schemas.openxmlformats.org/officeDocument/2006/relationships/tags" Target="../tags/tag33.xml"/><Relationship Id="rId12" Type="http://schemas.openxmlformats.org/officeDocument/2006/relationships/tags" Target="../tags/tag32.xml"/><Relationship Id="rId11" Type="http://schemas.openxmlformats.org/officeDocument/2006/relationships/tags" Target="../tags/tag31.xml"/><Relationship Id="rId10" Type="http://schemas.openxmlformats.org/officeDocument/2006/relationships/tags" Target="../tags/tag30.xml"/><Relationship Id="rId1" Type="http://schemas.openxmlformats.org/officeDocument/2006/relationships/tags" Target="../tags/tag2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410144" y="1116277"/>
            <a:ext cx="5391398" cy="4690753"/>
          </a:xfrm>
          <a:prstGeom prst="rect">
            <a:avLst/>
          </a:prstGeom>
          <a:solidFill>
            <a:srgbClr val="568D11"/>
          </a:solidFill>
          <a:ln>
            <a:solidFill>
              <a:srgbClr val="568D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2955" y="1383030"/>
            <a:ext cx="12186090" cy="4157980"/>
          </a:xfrm>
          <a:prstGeom prst="rect">
            <a:avLst/>
          </a:prstGeom>
          <a:solidFill>
            <a:schemeClr val="bg1"/>
          </a:solidFill>
          <a:ln>
            <a:noFill/>
          </a:ln>
          <a:effectLst>
            <a:outerShdw blurRad="50800" dist="38100" dir="13500000" algn="br" rotWithShape="0">
              <a:prstClr val="black">
                <a:alpha val="40000"/>
              </a:prstClr>
            </a:outerShdw>
          </a:effectLst>
          <a:scene3d>
            <a:camera prst="orthographicFront"/>
            <a:lightRig rig="threePt" dir="t"/>
          </a:scene3d>
          <a:sp3d>
            <a:bevelT w="139700" prst="cross"/>
          </a:sp3d>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7" name="等腰三角形 16"/>
          <p:cNvSpPr/>
          <p:nvPr/>
        </p:nvSpPr>
        <p:spPr>
          <a:xfrm flipV="1">
            <a:off x="5551077" y="1353785"/>
            <a:ext cx="588465" cy="327496"/>
          </a:xfrm>
          <a:prstGeom prst="triangle">
            <a:avLst/>
          </a:prstGeom>
          <a:solidFill>
            <a:srgbClr val="568D11"/>
          </a:solidFill>
          <a:ln>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3" name="TextBox 22"/>
          <p:cNvSpPr txBox="1"/>
          <p:nvPr/>
        </p:nvSpPr>
        <p:spPr>
          <a:xfrm>
            <a:off x="2621915" y="2327593"/>
            <a:ext cx="6948170" cy="922020"/>
          </a:xfrm>
          <a:prstGeom prst="rect">
            <a:avLst/>
          </a:prstGeom>
          <a:noFill/>
        </p:spPr>
        <p:txBody>
          <a:bodyPr wrap="square" rtlCol="0" anchor="ctr">
            <a:spAutoFit/>
          </a:bodyPr>
          <a:lstStyle/>
          <a:p>
            <a:pPr algn="ctr">
              <a:lnSpc>
                <a:spcPct val="100000"/>
              </a:lnSpc>
            </a:pPr>
            <a:r>
              <a:rPr lang="zh-CN" altLang="en-US" sz="5400" dirty="0" smtClean="0">
                <a:solidFill>
                  <a:srgbClr val="568D11"/>
                </a:solidFill>
                <a:latin typeface="微软雅黑" panose="020B0503020204020204" pitchFamily="34" charset="-122"/>
                <a:ea typeface="微软雅黑" panose="020B0503020204020204" pitchFamily="34" charset="-122"/>
              </a:rPr>
              <a:t>智慧旅游产业链项目</a:t>
            </a:r>
            <a:endParaRPr lang="zh-CN" altLang="en-US" sz="5400" dirty="0" smtClean="0">
              <a:solidFill>
                <a:srgbClr val="568D11"/>
              </a:solidFill>
              <a:latin typeface="微软雅黑" panose="020B0503020204020204" pitchFamily="34" charset="-122"/>
              <a:ea typeface="微软雅黑" panose="020B0503020204020204" pitchFamily="34" charset="-122"/>
            </a:endParaRPr>
          </a:p>
        </p:txBody>
      </p:sp>
      <p:sp>
        <p:nvSpPr>
          <p:cNvPr id="6" name="TextBox 22"/>
          <p:cNvSpPr txBox="1"/>
          <p:nvPr/>
        </p:nvSpPr>
        <p:spPr>
          <a:xfrm>
            <a:off x="3041650" y="3385185"/>
            <a:ext cx="6128385" cy="706755"/>
          </a:xfrm>
          <a:prstGeom prst="rect">
            <a:avLst/>
          </a:prstGeom>
          <a:noFill/>
        </p:spPr>
        <p:txBody>
          <a:bodyPr wrap="square" rtlCol="0" anchor="ctr">
            <a:spAutoFit/>
          </a:bodyPr>
          <a:lstStyle/>
          <a:p>
            <a:pPr algn="ctr">
              <a:lnSpc>
                <a:spcPct val="100000"/>
              </a:lnSpc>
            </a:pPr>
            <a:r>
              <a:rPr lang="zh-CN" altLang="en-US" sz="4000" dirty="0" smtClean="0">
                <a:solidFill>
                  <a:srgbClr val="568D11"/>
                </a:solidFill>
                <a:latin typeface="微软雅黑" panose="020B0503020204020204" pitchFamily="34" charset="-122"/>
                <a:ea typeface="微软雅黑" panose="020B0503020204020204" pitchFamily="34" charset="-122"/>
              </a:rPr>
              <a:t>可行性研究报告</a:t>
            </a:r>
            <a:endParaRPr lang="zh-CN" altLang="en-US" sz="4000" dirty="0" smtClean="0">
              <a:solidFill>
                <a:srgbClr val="568D1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9"/>
    </mc:Choice>
    <mc:Fallback>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270" y="2412365"/>
            <a:ext cx="12188825" cy="2033270"/>
          </a:xfrm>
          <a:prstGeom prst="rect">
            <a:avLst/>
          </a:prstGeom>
          <a:solidFill>
            <a:srgbClr val="568D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smtClean="0">
                <a:latin typeface="Times New Roman" panose="02020603050405020304" pitchFamily="18" charset="0"/>
                <a:ea typeface="黑体" panose="02010609060101010101" pitchFamily="49" charset="-122"/>
                <a:cs typeface="Times New Roman" panose="02020603050405020304" pitchFamily="18" charset="0"/>
              </a:rPr>
              <a:t>          </a:t>
            </a:r>
            <a:endParaRPr lang="zh-CN" altLang="en-US" sz="2400" dirty="0">
              <a:latin typeface="黑体" panose="02010609060101010101" pitchFamily="49" charset="-122"/>
              <a:ea typeface="黑体" panose="02010609060101010101" pitchFamily="49" charset="-122"/>
            </a:endParaRPr>
          </a:p>
        </p:txBody>
      </p:sp>
      <p:grpSp>
        <p:nvGrpSpPr>
          <p:cNvPr id="3" name="组合 2"/>
          <p:cNvGrpSpPr/>
          <p:nvPr/>
        </p:nvGrpSpPr>
        <p:grpSpPr>
          <a:xfrm>
            <a:off x="4545330" y="3075940"/>
            <a:ext cx="3100705" cy="706120"/>
            <a:chOff x="6998" y="4844"/>
            <a:chExt cx="4883" cy="1112"/>
          </a:xfrm>
        </p:grpSpPr>
        <p:grpSp>
          <p:nvGrpSpPr>
            <p:cNvPr id="15" name="组合 14"/>
            <p:cNvGrpSpPr/>
            <p:nvPr/>
          </p:nvGrpSpPr>
          <p:grpSpPr>
            <a:xfrm>
              <a:off x="6998" y="5008"/>
              <a:ext cx="784" cy="784"/>
              <a:chOff x="6535243" y="2524701"/>
              <a:chExt cx="717051" cy="717051"/>
            </a:xfrm>
          </p:grpSpPr>
          <p:sp>
            <p:nvSpPr>
              <p:cNvPr id="16" name="泪滴形 15"/>
              <p:cNvSpPr/>
              <p:nvPr/>
            </p:nvSpPr>
            <p:spPr>
              <a:xfrm rot="8247616">
                <a:off x="6535243" y="2524701"/>
                <a:ext cx="717051" cy="717051"/>
              </a:xfrm>
              <a:prstGeom prst="teardrop">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6604000" y="2588424"/>
                <a:ext cx="574014" cy="574014"/>
              </a:xfrm>
              <a:prstGeom prst="ellipse">
                <a:avLst/>
              </a:prstGeom>
              <a:solidFill>
                <a:srgbClr val="568D11"/>
              </a:solidFill>
              <a:ln>
                <a:solidFill>
                  <a:srgbClr val="568D11"/>
                </a:solidFill>
              </a:ln>
              <a:effectLst>
                <a:innerShdw blurRad="63500" dist="508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矩形 5"/>
            <p:cNvSpPr/>
            <p:nvPr/>
          </p:nvSpPr>
          <p:spPr>
            <a:xfrm>
              <a:off x="8393" y="4844"/>
              <a:ext cx="3488" cy="1113"/>
            </a:xfrm>
            <a:prstGeom prst="rect">
              <a:avLst/>
            </a:prstGeom>
          </p:spPr>
          <p:txBody>
            <a:bodyPr wrap="none">
              <a:spAutoFit/>
            </a:bodyPr>
            <a:lstStyle/>
            <a:p>
              <a:pPr algn="l">
                <a:spcAft>
                  <a:spcPts val="0"/>
                </a:spcAft>
                <a:defRPr/>
              </a:pPr>
              <a:r>
                <a:rPr lang="zh-CN" altLang="zh-CN" sz="4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项目研究</a:t>
              </a:r>
              <a:endParaRPr lang="en-US" altLang="zh-CN" sz="4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Tree>
  </p:cSld>
  <p:clrMapOvr>
    <a:masterClrMapping/>
  </p:clrMapOvr>
  <p:transition spd="slow"/>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337185" y="176530"/>
            <a:ext cx="11509375" cy="597535"/>
            <a:chOff x="531" y="278"/>
            <a:chExt cx="18125" cy="941"/>
          </a:xfrm>
        </p:grpSpPr>
        <p:pic>
          <p:nvPicPr>
            <p:cNvPr id="94" name="图片 93" descr="right"/>
            <p:cNvPicPr>
              <a:picLocks noChangeAspect="1"/>
            </p:cNvPicPr>
            <p:nvPr/>
          </p:nvPicPr>
          <p:blipFill>
            <a:blip r:embed="rId1"/>
            <a:stretch>
              <a:fillRect/>
            </a:stretch>
          </p:blipFill>
          <p:spPr>
            <a:xfrm>
              <a:off x="3405" y="389"/>
              <a:ext cx="608" cy="608"/>
            </a:xfrm>
            <a:prstGeom prst="rect">
              <a:avLst/>
            </a:prstGeom>
          </p:spPr>
        </p:pic>
        <p:sp>
          <p:nvSpPr>
            <p:cNvPr id="95" name="文本框 94"/>
            <p:cNvSpPr txBox="1"/>
            <p:nvPr/>
          </p:nvSpPr>
          <p:spPr>
            <a:xfrm>
              <a:off x="4013" y="282"/>
              <a:ext cx="11246" cy="822"/>
            </a:xfrm>
            <a:prstGeom prst="rect">
              <a:avLst/>
            </a:prstGeom>
            <a:noFill/>
          </p:spPr>
          <p:txBody>
            <a:bodyPr wrap="square" rtlCol="0">
              <a:spAutoFit/>
            </a:bodyPr>
            <a:lstStyle/>
            <a:p>
              <a:r>
                <a:rPr lang="zh-CN" altLang="en-US" sz="2800">
                  <a:solidFill>
                    <a:srgbClr val="568D11"/>
                  </a:solidFill>
                  <a:latin typeface="微软雅黑" panose="020B0503020204020204" pitchFamily="34" charset="-122"/>
                  <a:ea typeface="微软雅黑" panose="020B0503020204020204" pitchFamily="34" charset="-122"/>
                </a:rPr>
                <a:t>旅游产业的融合机制与合作开发方式</a:t>
              </a:r>
              <a:endParaRPr lang="zh-CN" altLang="en-US" sz="2800">
                <a:solidFill>
                  <a:srgbClr val="568D11"/>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531" y="278"/>
              <a:ext cx="18125" cy="941"/>
              <a:chOff x="531" y="278"/>
              <a:chExt cx="18125" cy="941"/>
            </a:xfrm>
          </p:grpSpPr>
          <p:sp>
            <p:nvSpPr>
              <p:cNvPr id="12" name=" 4"/>
              <p:cNvSpPr/>
              <p:nvPr/>
            </p:nvSpPr>
            <p:spPr>
              <a:xfrm>
                <a:off x="531" y="278"/>
                <a:ext cx="2934" cy="826"/>
              </a:xfrm>
              <a:prstGeom prst="homePlate">
                <a:avLst/>
              </a:prstGeom>
              <a:solidFill>
                <a:srgbClr val="568D1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14" name="文本框 13"/>
              <p:cNvSpPr txBox="1"/>
              <p:nvPr/>
            </p:nvSpPr>
            <p:spPr>
              <a:xfrm>
                <a:off x="542" y="282"/>
                <a:ext cx="2530" cy="822"/>
              </a:xfrm>
              <a:prstGeom prst="rect">
                <a:avLst/>
              </a:prstGeom>
              <a:noFill/>
            </p:spPr>
            <p:txBody>
              <a:bodyPr wrap="square" rtlCol="0">
                <a:spAutoFit/>
              </a:bodyPr>
              <a:lstStyle/>
              <a:p>
                <a:r>
                  <a:rPr lang="zh-CN" altLang="en-US" sz="2800" b="1">
                    <a:solidFill>
                      <a:schemeClr val="bg1"/>
                    </a:solidFill>
                    <a:latin typeface="微软雅黑" panose="020B0503020204020204" pitchFamily="34" charset="-122"/>
                    <a:ea typeface="微软雅黑" panose="020B0503020204020204" pitchFamily="34" charset="-122"/>
                  </a:rPr>
                  <a:t>研究内容</a:t>
                </a:r>
                <a:endParaRPr lang="en-US" altLang="zh-CN" sz="2800" b="1">
                  <a:solidFill>
                    <a:schemeClr val="bg1"/>
                  </a:solidFill>
                  <a:latin typeface="微软雅黑" panose="020B0503020204020204" pitchFamily="34" charset="-122"/>
                  <a:ea typeface="微软雅黑" panose="020B0503020204020204" pitchFamily="34" charset="-122"/>
                </a:endParaRPr>
              </a:p>
            </p:txBody>
          </p:sp>
          <p:cxnSp>
            <p:nvCxnSpPr>
              <p:cNvPr id="16" name="直接连接符 15"/>
              <p:cNvCxnSpPr/>
              <p:nvPr/>
            </p:nvCxnSpPr>
            <p:spPr>
              <a:xfrm>
                <a:off x="542" y="1219"/>
                <a:ext cx="18114" cy="0"/>
              </a:xfrm>
              <a:prstGeom prst="line">
                <a:avLst/>
              </a:prstGeom>
              <a:ln w="12700">
                <a:solidFill>
                  <a:srgbClr val="568D11"/>
                </a:solidFill>
              </a:ln>
            </p:spPr>
            <p:style>
              <a:lnRef idx="1">
                <a:schemeClr val="accent1"/>
              </a:lnRef>
              <a:fillRef idx="0">
                <a:schemeClr val="accent1"/>
              </a:fillRef>
              <a:effectRef idx="0">
                <a:schemeClr val="accent1"/>
              </a:effectRef>
              <a:fontRef idx="minor">
                <a:schemeClr val="tx1"/>
              </a:fontRef>
            </p:style>
          </p:cxnSp>
        </p:grpSp>
      </p:grpSp>
      <p:grpSp>
        <p:nvGrpSpPr>
          <p:cNvPr id="81" name="组合 80"/>
          <p:cNvGrpSpPr/>
          <p:nvPr/>
        </p:nvGrpSpPr>
        <p:grpSpPr>
          <a:xfrm>
            <a:off x="2880995" y="828040"/>
            <a:ext cx="6584864" cy="5238750"/>
            <a:chOff x="1016824" y="3116888"/>
            <a:chExt cx="4942001" cy="3931100"/>
          </a:xfrm>
        </p:grpSpPr>
        <p:sp>
          <p:nvSpPr>
            <p:cNvPr id="5" name="椭圆 4"/>
            <p:cNvSpPr/>
            <p:nvPr/>
          </p:nvSpPr>
          <p:spPr>
            <a:xfrm>
              <a:off x="1245613" y="3233948"/>
              <a:ext cx="4366773" cy="3814040"/>
            </a:xfrm>
            <a:prstGeom prst="ellipse">
              <a:avLst/>
            </a:prstGeom>
            <a:noFill/>
            <a:ln w="12700">
              <a:solidFill>
                <a:srgbClr val="414455"/>
              </a:solidFill>
              <a:prstDash val="sysDot"/>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sz="1200" b="1" dirty="0"/>
            </a:p>
          </p:txBody>
        </p:sp>
        <p:sp>
          <p:nvSpPr>
            <p:cNvPr id="30" name="椭圆 29"/>
            <p:cNvSpPr/>
            <p:nvPr/>
          </p:nvSpPr>
          <p:spPr>
            <a:xfrm>
              <a:off x="2976382" y="3116888"/>
              <a:ext cx="945649" cy="945497"/>
            </a:xfrm>
            <a:prstGeom prst="ellipse">
              <a:avLst/>
            </a:prstGeom>
            <a:solidFill>
              <a:srgbClr val="568D11"/>
            </a:solidFill>
            <a:ln>
              <a:solidFill>
                <a:schemeClr val="bg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zh-CN" altLang="en-US" sz="2000" b="1" dirty="0" smtClean="0">
                  <a:latin typeface="微软雅黑" panose="020B0503020204020204" pitchFamily="34" charset="-122"/>
                  <a:ea typeface="微软雅黑" panose="020B0503020204020204" pitchFamily="34" charset="-122"/>
                </a:rPr>
                <a:t>激励机制</a:t>
              </a:r>
              <a:endParaRPr lang="zh-CN" altLang="en-US" sz="2000" b="1" dirty="0">
                <a:latin typeface="微软雅黑" panose="020B0503020204020204" pitchFamily="34" charset="-122"/>
                <a:ea typeface="微软雅黑" panose="020B0503020204020204" pitchFamily="34" charset="-122"/>
              </a:endParaRPr>
            </a:p>
          </p:txBody>
        </p:sp>
        <p:sp>
          <p:nvSpPr>
            <p:cNvPr id="7" name="椭圆 6"/>
            <p:cNvSpPr/>
            <p:nvPr/>
          </p:nvSpPr>
          <p:spPr>
            <a:xfrm>
              <a:off x="1016824" y="5961112"/>
              <a:ext cx="945649" cy="945497"/>
            </a:xfrm>
            <a:prstGeom prst="ellipse">
              <a:avLst/>
            </a:prstGeom>
            <a:solidFill>
              <a:srgbClr val="568D11"/>
            </a:solidFill>
            <a:ln>
              <a:solidFill>
                <a:schemeClr val="bg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sz="2000" b="1" dirty="0" smtClean="0">
                  <a:latin typeface="微软雅黑" panose="020B0503020204020204" pitchFamily="34" charset="-122"/>
                  <a:ea typeface="微软雅黑" panose="020B0503020204020204" pitchFamily="34" charset="-122"/>
                </a:rPr>
                <a:t>动力机制</a:t>
              </a:r>
              <a:endParaRPr lang="zh-CN" altLang="en-US" sz="2000" b="1" dirty="0">
                <a:latin typeface="微软雅黑" panose="020B0503020204020204" pitchFamily="34" charset="-122"/>
                <a:ea typeface="微软雅黑" panose="020B0503020204020204" pitchFamily="34" charset="-122"/>
              </a:endParaRPr>
            </a:p>
          </p:txBody>
        </p:sp>
        <p:sp>
          <p:nvSpPr>
            <p:cNvPr id="8" name="椭圆 7"/>
            <p:cNvSpPr/>
            <p:nvPr/>
          </p:nvSpPr>
          <p:spPr>
            <a:xfrm>
              <a:off x="5013176" y="5961112"/>
              <a:ext cx="945649" cy="945497"/>
            </a:xfrm>
            <a:prstGeom prst="ellipse">
              <a:avLst/>
            </a:prstGeom>
            <a:solidFill>
              <a:srgbClr val="568D11"/>
            </a:solidFill>
            <a:ln>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2000" b="1" dirty="0" smtClean="0">
                  <a:latin typeface="微软雅黑" panose="020B0503020204020204" pitchFamily="34" charset="-122"/>
                  <a:ea typeface="微软雅黑" panose="020B0503020204020204" pitchFamily="34" charset="-122"/>
                </a:rPr>
                <a:t>保障机制</a:t>
              </a:r>
              <a:endParaRPr lang="zh-CN" altLang="en-US" sz="2000" b="1" dirty="0">
                <a:latin typeface="微软雅黑" panose="020B0503020204020204" pitchFamily="34" charset="-122"/>
                <a:ea typeface="微软雅黑" panose="020B0503020204020204" pitchFamily="34" charset="-122"/>
              </a:endParaRPr>
            </a:p>
          </p:txBody>
        </p:sp>
        <p:cxnSp>
          <p:nvCxnSpPr>
            <p:cNvPr id="35" name="直接连接符 34"/>
            <p:cNvCxnSpPr>
              <a:stCxn id="7" idx="6"/>
              <a:endCxn id="8" idx="2"/>
            </p:cNvCxnSpPr>
            <p:nvPr/>
          </p:nvCxnSpPr>
          <p:spPr>
            <a:xfrm>
              <a:off x="1962538" y="6433721"/>
              <a:ext cx="3051023"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7" name="椭圆 16"/>
            <p:cNvSpPr/>
            <p:nvPr/>
          </p:nvSpPr>
          <p:spPr>
            <a:xfrm>
              <a:off x="2979000" y="4629064"/>
              <a:ext cx="945649" cy="945497"/>
            </a:xfrm>
            <a:prstGeom prst="ellipse">
              <a:avLst/>
            </a:prstGeom>
            <a:solidFill>
              <a:srgbClr val="414455"/>
            </a:solidFill>
            <a:ln>
              <a:solidFill>
                <a:schemeClr val="bg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zh-CN" altLang="en-US" sz="2000" b="1" dirty="0" smtClean="0">
                  <a:latin typeface="微软雅黑" panose="020B0503020204020204" pitchFamily="34" charset="-122"/>
                  <a:ea typeface="微软雅黑" panose="020B0503020204020204" pitchFamily="34" charset="-122"/>
                </a:rPr>
                <a:t>旅游产业融合</a:t>
              </a:r>
              <a:endParaRPr lang="en-US" altLang="zh-CN" sz="2000" b="1" dirty="0" smtClean="0">
                <a:latin typeface="微软雅黑" panose="020B0503020204020204" pitchFamily="34" charset="-122"/>
                <a:ea typeface="微软雅黑" panose="020B0503020204020204" pitchFamily="34" charset="-122"/>
              </a:endParaRPr>
            </a:p>
          </p:txBody>
        </p:sp>
        <p:cxnSp>
          <p:nvCxnSpPr>
            <p:cNvPr id="22" name="直接箭头连接符 21"/>
            <p:cNvCxnSpPr>
              <a:stCxn id="30" idx="4"/>
              <a:endCxn id="17" idx="0"/>
            </p:cNvCxnSpPr>
            <p:nvPr/>
          </p:nvCxnSpPr>
          <p:spPr>
            <a:xfrm>
              <a:off x="3449480" y="4062106"/>
              <a:ext cx="2383" cy="567031"/>
            </a:xfrm>
            <a:prstGeom prst="straightConnector1">
              <a:avLst/>
            </a:prstGeom>
            <a:ln w="19050">
              <a:solidFill>
                <a:srgbClr val="414455"/>
              </a:solidFill>
              <a:tailEnd type="arrow"/>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a:stCxn id="7" idx="7"/>
              <a:endCxn id="17" idx="3"/>
            </p:cNvCxnSpPr>
            <p:nvPr/>
          </p:nvCxnSpPr>
          <p:spPr>
            <a:xfrm flipV="1">
              <a:off x="1823646" y="5435764"/>
              <a:ext cx="1293897" cy="663760"/>
            </a:xfrm>
            <a:prstGeom prst="straightConnector1">
              <a:avLst/>
            </a:prstGeom>
            <a:ln w="19050">
              <a:solidFill>
                <a:srgbClr val="414455"/>
              </a:solidFill>
              <a:tailEnd type="arrow"/>
            </a:ln>
          </p:spPr>
          <p:style>
            <a:lnRef idx="1">
              <a:schemeClr val="accent1"/>
            </a:lnRef>
            <a:fillRef idx="0">
              <a:schemeClr val="accent1"/>
            </a:fillRef>
            <a:effectRef idx="0">
              <a:schemeClr val="accent1"/>
            </a:effectRef>
            <a:fontRef idx="minor">
              <a:schemeClr val="tx1"/>
            </a:fontRef>
          </p:style>
        </p:cxnSp>
        <p:cxnSp>
          <p:nvCxnSpPr>
            <p:cNvPr id="69" name="直接箭头连接符 68"/>
            <p:cNvCxnSpPr>
              <a:stCxn id="8" idx="1"/>
              <a:endCxn id="17" idx="5"/>
            </p:cNvCxnSpPr>
            <p:nvPr/>
          </p:nvCxnSpPr>
          <p:spPr>
            <a:xfrm flipH="1" flipV="1">
              <a:off x="3785731" y="5435764"/>
              <a:ext cx="1366336" cy="663760"/>
            </a:xfrm>
            <a:prstGeom prst="straightConnector1">
              <a:avLst/>
            </a:prstGeom>
            <a:ln w="19050">
              <a:solidFill>
                <a:srgbClr val="414455"/>
              </a:solidFill>
              <a:tailEnd type="arrow"/>
            </a:ln>
          </p:spPr>
          <p:style>
            <a:lnRef idx="1">
              <a:schemeClr val="accent1"/>
            </a:lnRef>
            <a:fillRef idx="0">
              <a:schemeClr val="accent1"/>
            </a:fillRef>
            <a:effectRef idx="0">
              <a:schemeClr val="accent1"/>
            </a:effectRef>
            <a:fontRef idx="minor">
              <a:schemeClr val="tx1"/>
            </a:fontRef>
          </p:style>
        </p:cxnSp>
        <p:sp>
          <p:nvSpPr>
            <p:cNvPr id="70" name="TextBox 69"/>
            <p:cNvSpPr txBox="1"/>
            <p:nvPr/>
          </p:nvSpPr>
          <p:spPr>
            <a:xfrm rot="19862576">
              <a:off x="1919930" y="5398355"/>
              <a:ext cx="933607" cy="276368"/>
            </a:xfrm>
            <a:prstGeom prst="rect">
              <a:avLst/>
            </a:prstGeom>
            <a:noFill/>
          </p:spPr>
          <p:txBody>
            <a:bodyPr wrap="square" rtlCol="0">
              <a:spAutoFit/>
            </a:bodyPr>
            <a:lstStyle/>
            <a:p>
              <a:r>
                <a:rPr lang="zh-CN" altLang="en-US" dirty="0" smtClean="0">
                  <a:latin typeface="微软雅黑" panose="020B0503020204020204" pitchFamily="34" charset="-122"/>
                  <a:ea typeface="微软雅黑" panose="020B0503020204020204" pitchFamily="34" charset="-122"/>
                </a:rPr>
                <a:t>产业竞争</a:t>
              </a:r>
              <a:endParaRPr lang="zh-CN" altLang="en-US" dirty="0">
                <a:latin typeface="微软雅黑" panose="020B0503020204020204" pitchFamily="34" charset="-122"/>
                <a:ea typeface="微软雅黑" panose="020B0503020204020204" pitchFamily="34" charset="-122"/>
              </a:endParaRPr>
            </a:p>
          </p:txBody>
        </p:sp>
        <p:sp>
          <p:nvSpPr>
            <p:cNvPr id="71" name="TextBox 70"/>
            <p:cNvSpPr txBox="1"/>
            <p:nvPr/>
          </p:nvSpPr>
          <p:spPr>
            <a:xfrm rot="19982576">
              <a:off x="2137248" y="5779554"/>
              <a:ext cx="970303" cy="276368"/>
            </a:xfrm>
            <a:prstGeom prst="rect">
              <a:avLst/>
            </a:prstGeom>
            <a:noFill/>
          </p:spPr>
          <p:txBody>
            <a:bodyPr wrap="square" rtlCol="0">
              <a:spAutoFit/>
            </a:bodyPr>
            <a:lstStyle/>
            <a:p>
              <a:r>
                <a:rPr lang="zh-CN" altLang="en-US" dirty="0" smtClean="0">
                  <a:latin typeface="微软雅黑" panose="020B0503020204020204" pitchFamily="34" charset="-122"/>
                  <a:ea typeface="微软雅黑" panose="020B0503020204020204" pitchFamily="34" charset="-122"/>
                </a:rPr>
                <a:t>产业协同</a:t>
              </a:r>
              <a:endParaRPr lang="zh-CN" altLang="en-US" dirty="0">
                <a:latin typeface="微软雅黑" panose="020B0503020204020204" pitchFamily="34" charset="-122"/>
                <a:ea typeface="微软雅黑" panose="020B0503020204020204" pitchFamily="34" charset="-122"/>
              </a:endParaRPr>
            </a:p>
          </p:txBody>
        </p:sp>
        <p:sp>
          <p:nvSpPr>
            <p:cNvPr id="72" name="TextBox 71"/>
            <p:cNvSpPr txBox="1"/>
            <p:nvPr/>
          </p:nvSpPr>
          <p:spPr>
            <a:xfrm rot="1637957">
              <a:off x="4187943" y="5478407"/>
              <a:ext cx="888333" cy="276368"/>
            </a:xfrm>
            <a:prstGeom prst="rect">
              <a:avLst/>
            </a:prstGeom>
            <a:noFill/>
          </p:spPr>
          <p:txBody>
            <a:bodyPr wrap="square" rtlCol="0">
              <a:spAutoFit/>
            </a:bodyPr>
            <a:lstStyle/>
            <a:p>
              <a:r>
                <a:rPr lang="zh-CN" altLang="en-US" dirty="0" smtClean="0">
                  <a:latin typeface="微软雅黑" panose="020B0503020204020204" pitchFamily="34" charset="-122"/>
                  <a:ea typeface="微软雅黑" panose="020B0503020204020204" pitchFamily="34" charset="-122"/>
                </a:rPr>
                <a:t>技术创新</a:t>
              </a:r>
              <a:endParaRPr lang="zh-CN" altLang="en-US" dirty="0">
                <a:latin typeface="微软雅黑" panose="020B0503020204020204" pitchFamily="34" charset="-122"/>
                <a:ea typeface="微软雅黑" panose="020B0503020204020204" pitchFamily="34" charset="-122"/>
              </a:endParaRPr>
            </a:p>
          </p:txBody>
        </p:sp>
        <p:sp>
          <p:nvSpPr>
            <p:cNvPr id="74" name="TextBox 73"/>
            <p:cNvSpPr txBox="1"/>
            <p:nvPr/>
          </p:nvSpPr>
          <p:spPr>
            <a:xfrm rot="1517958">
              <a:off x="4018760" y="5899630"/>
              <a:ext cx="1015101" cy="276368"/>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制度</a:t>
              </a:r>
              <a:r>
                <a:rPr lang="zh-CN" altLang="en-US" dirty="0" smtClean="0">
                  <a:latin typeface="微软雅黑" panose="020B0503020204020204" pitchFamily="34" charset="-122"/>
                  <a:ea typeface="微软雅黑" panose="020B0503020204020204" pitchFamily="34" charset="-122"/>
                </a:rPr>
                <a:t>创新</a:t>
              </a:r>
              <a:endParaRPr lang="zh-CN" altLang="en-US" dirty="0">
                <a:latin typeface="微软雅黑" panose="020B0503020204020204" pitchFamily="34" charset="-122"/>
                <a:ea typeface="微软雅黑" panose="020B0503020204020204" pitchFamily="34" charset="-122"/>
              </a:endParaRPr>
            </a:p>
          </p:txBody>
        </p:sp>
        <p:sp>
          <p:nvSpPr>
            <p:cNvPr id="75" name="TextBox 74"/>
            <p:cNvSpPr txBox="1"/>
            <p:nvPr/>
          </p:nvSpPr>
          <p:spPr>
            <a:xfrm>
              <a:off x="2815854" y="3791875"/>
              <a:ext cx="301702" cy="1107855"/>
            </a:xfrm>
            <a:prstGeom prst="rect">
              <a:avLst/>
            </a:prstGeom>
            <a:noFill/>
          </p:spPr>
          <p:txBody>
            <a:bodyPr wrap="square" rtlCol="0">
              <a:spAutoFit/>
            </a:bodyPr>
            <a:lstStyle/>
            <a:p>
              <a:r>
                <a:rPr lang="zh-CN" altLang="en-US" dirty="0" smtClean="0">
                  <a:latin typeface="微软雅黑" panose="020B0503020204020204" pitchFamily="34" charset="-122"/>
                  <a:ea typeface="微软雅黑" panose="020B0503020204020204" pitchFamily="34" charset="-122"/>
                </a:rPr>
                <a:t>内生性激励</a:t>
              </a:r>
              <a:endParaRPr lang="zh-CN" altLang="en-US" dirty="0">
                <a:latin typeface="微软雅黑" panose="020B0503020204020204" pitchFamily="34" charset="-122"/>
                <a:ea typeface="微软雅黑" panose="020B0503020204020204" pitchFamily="34" charset="-122"/>
              </a:endParaRPr>
            </a:p>
          </p:txBody>
        </p:sp>
        <p:sp>
          <p:nvSpPr>
            <p:cNvPr id="76" name="TextBox 75"/>
            <p:cNvSpPr txBox="1"/>
            <p:nvPr/>
          </p:nvSpPr>
          <p:spPr>
            <a:xfrm>
              <a:off x="3785767" y="3790923"/>
              <a:ext cx="301702" cy="1107855"/>
            </a:xfrm>
            <a:prstGeom prst="rect">
              <a:avLst/>
            </a:prstGeom>
            <a:noFill/>
          </p:spPr>
          <p:txBody>
            <a:bodyPr wrap="square" rtlCol="0">
              <a:spAutoFit/>
            </a:bodyPr>
            <a:lstStyle/>
            <a:p>
              <a:r>
                <a:rPr lang="zh-CN" altLang="en-US" dirty="0" smtClean="0">
                  <a:latin typeface="微软雅黑" panose="020B0503020204020204" pitchFamily="34" charset="-122"/>
                  <a:ea typeface="微软雅黑" panose="020B0503020204020204" pitchFamily="34" charset="-122"/>
                </a:rPr>
                <a:t>外部性激励</a:t>
              </a:r>
              <a:endParaRPr lang="zh-CN" altLang="en-US" dirty="0">
                <a:latin typeface="微软雅黑" panose="020B0503020204020204" pitchFamily="34" charset="-122"/>
                <a:ea typeface="微软雅黑" panose="020B0503020204020204" pitchFamily="34" charset="-122"/>
              </a:endParaRPr>
            </a:p>
          </p:txBody>
        </p:sp>
        <p:sp>
          <p:nvSpPr>
            <p:cNvPr id="78" name="TextBox 77"/>
            <p:cNvSpPr txBox="1"/>
            <p:nvPr/>
          </p:nvSpPr>
          <p:spPr>
            <a:xfrm rot="18586840">
              <a:off x="1046515" y="4057471"/>
              <a:ext cx="1795917" cy="276413"/>
            </a:xfrm>
            <a:prstGeom prst="rect">
              <a:avLst/>
            </a:prstGeom>
            <a:noFill/>
          </p:spPr>
          <p:txBody>
            <a:bodyPr wrap="square" rtlCol="0">
              <a:spAutoFit/>
            </a:bodyPr>
            <a:lstStyle/>
            <a:p>
              <a:r>
                <a:rPr lang="zh-CN" altLang="en-US" dirty="0" smtClean="0">
                  <a:latin typeface="微软雅黑" panose="020B0503020204020204" pitchFamily="34" charset="-122"/>
                  <a:ea typeface="微软雅黑" panose="020B0503020204020204" pitchFamily="34" charset="-122"/>
                </a:rPr>
                <a:t>相互影响，相互促进</a:t>
              </a:r>
              <a:endParaRPr lang="zh-CN" altLang="en-US" dirty="0">
                <a:latin typeface="微软雅黑" panose="020B0503020204020204" pitchFamily="34" charset="-122"/>
                <a:ea typeface="微软雅黑" panose="020B0503020204020204" pitchFamily="34" charset="-122"/>
              </a:endParaRPr>
            </a:p>
          </p:txBody>
        </p:sp>
        <p:sp>
          <p:nvSpPr>
            <p:cNvPr id="79" name="TextBox 78"/>
            <p:cNvSpPr txBox="1"/>
            <p:nvPr/>
          </p:nvSpPr>
          <p:spPr>
            <a:xfrm rot="2894666">
              <a:off x="4123752" y="4207091"/>
              <a:ext cx="1823077" cy="276413"/>
            </a:xfrm>
            <a:prstGeom prst="rect">
              <a:avLst/>
            </a:prstGeom>
            <a:noFill/>
          </p:spPr>
          <p:txBody>
            <a:bodyPr wrap="square" rtlCol="0">
              <a:spAutoFit/>
            </a:bodyPr>
            <a:lstStyle/>
            <a:p>
              <a:r>
                <a:rPr lang="zh-CN" altLang="en-US" dirty="0" smtClean="0">
                  <a:latin typeface="微软雅黑" panose="020B0503020204020204" pitchFamily="34" charset="-122"/>
                  <a:ea typeface="微软雅黑" panose="020B0503020204020204" pitchFamily="34" charset="-122"/>
                </a:rPr>
                <a:t>相互影响，相互促进</a:t>
              </a:r>
              <a:endParaRPr lang="zh-CN" altLang="en-US" dirty="0">
                <a:latin typeface="微软雅黑" panose="020B0503020204020204" pitchFamily="34" charset="-122"/>
                <a:ea typeface="微软雅黑" panose="020B0503020204020204" pitchFamily="34" charset="-122"/>
              </a:endParaRPr>
            </a:p>
          </p:txBody>
        </p:sp>
        <p:sp>
          <p:nvSpPr>
            <p:cNvPr id="80" name="TextBox 79"/>
            <p:cNvSpPr txBox="1"/>
            <p:nvPr/>
          </p:nvSpPr>
          <p:spPr>
            <a:xfrm>
              <a:off x="2625260" y="6630100"/>
              <a:ext cx="1781431" cy="276368"/>
            </a:xfrm>
            <a:prstGeom prst="rect">
              <a:avLst/>
            </a:prstGeom>
            <a:noFill/>
          </p:spPr>
          <p:txBody>
            <a:bodyPr wrap="square" rtlCol="0">
              <a:spAutoFit/>
            </a:bodyPr>
            <a:lstStyle/>
            <a:p>
              <a:r>
                <a:rPr lang="zh-CN" altLang="en-US" dirty="0" smtClean="0">
                  <a:latin typeface="微软雅黑" panose="020B0503020204020204" pitchFamily="34" charset="-122"/>
                  <a:ea typeface="微软雅黑" panose="020B0503020204020204" pitchFamily="34" charset="-122"/>
                </a:rPr>
                <a:t>相互影响，相互促进</a:t>
              </a:r>
              <a:endParaRPr lang="zh-CN" altLang="en-US" dirty="0">
                <a:latin typeface="微软雅黑" panose="020B0503020204020204" pitchFamily="34" charset="-122"/>
                <a:ea typeface="微软雅黑" panose="020B0503020204020204" pitchFamily="34" charset="-122"/>
              </a:endParaRPr>
            </a:p>
          </p:txBody>
        </p:sp>
      </p:grpSp>
    </p:spTree>
  </p:cSld>
  <p:clrMapOvr>
    <a:masterClrMapping/>
  </p:clrMapOvr>
  <p:transition spd="slow"/>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636546" y="1885070"/>
            <a:ext cx="2218005" cy="5205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估测可融合程度</a:t>
            </a:r>
            <a:endParaRPr lang="zh-CN" altLang="en-US" b="1" dirty="0"/>
          </a:p>
        </p:txBody>
      </p:sp>
      <p:sp>
        <p:nvSpPr>
          <p:cNvPr id="3" name="矩形 2"/>
          <p:cNvSpPr/>
          <p:nvPr/>
        </p:nvSpPr>
        <p:spPr>
          <a:xfrm>
            <a:off x="4661099" y="1885069"/>
            <a:ext cx="3233221" cy="5205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选择关键融点</a:t>
            </a:r>
            <a:endParaRPr lang="zh-CN" altLang="en-US" b="1" dirty="0"/>
          </a:p>
        </p:txBody>
      </p:sp>
      <p:sp>
        <p:nvSpPr>
          <p:cNvPr id="4" name="矩形 3"/>
          <p:cNvSpPr/>
          <p:nvPr/>
        </p:nvSpPr>
        <p:spPr>
          <a:xfrm>
            <a:off x="8471089" y="1885068"/>
            <a:ext cx="2550943" cy="5205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构建融合方式</a:t>
            </a:r>
            <a:endParaRPr lang="zh-CN" altLang="en-US" b="1" dirty="0"/>
          </a:p>
        </p:txBody>
      </p:sp>
      <p:grpSp>
        <p:nvGrpSpPr>
          <p:cNvPr id="22" name="组合 21"/>
          <p:cNvGrpSpPr/>
          <p:nvPr/>
        </p:nvGrpSpPr>
        <p:grpSpPr>
          <a:xfrm>
            <a:off x="1636546" y="2750233"/>
            <a:ext cx="2218005" cy="3277773"/>
            <a:chOff x="1800665" y="1631852"/>
            <a:chExt cx="2218005" cy="3277773"/>
          </a:xfrm>
        </p:grpSpPr>
        <p:grpSp>
          <p:nvGrpSpPr>
            <p:cNvPr id="16" name="组合 15"/>
            <p:cNvGrpSpPr/>
            <p:nvPr/>
          </p:nvGrpSpPr>
          <p:grpSpPr>
            <a:xfrm>
              <a:off x="2208627" y="1800664"/>
              <a:ext cx="1488833" cy="2883877"/>
              <a:chOff x="2208627" y="1800664"/>
              <a:chExt cx="1488833" cy="2883877"/>
            </a:xfrm>
          </p:grpSpPr>
          <p:sp>
            <p:nvSpPr>
              <p:cNvPr id="5" name="矩形: 圆角 4"/>
              <p:cNvSpPr/>
              <p:nvPr/>
            </p:nvSpPr>
            <p:spPr>
              <a:xfrm>
                <a:off x="2208627" y="1800664"/>
                <a:ext cx="576776" cy="2883877"/>
              </a:xfrm>
              <a:prstGeom prst="round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zh-CN" altLang="en-US" b="1" dirty="0"/>
                  <a:t>市场需求分析</a:t>
                </a:r>
                <a:endParaRPr lang="zh-CN" altLang="en-US" b="1" dirty="0"/>
              </a:p>
            </p:txBody>
          </p:sp>
          <p:sp>
            <p:nvSpPr>
              <p:cNvPr id="8" name="矩形: 圆角 7"/>
              <p:cNvSpPr/>
              <p:nvPr/>
            </p:nvSpPr>
            <p:spPr>
              <a:xfrm>
                <a:off x="3120684" y="1800664"/>
                <a:ext cx="576776" cy="2883877"/>
              </a:xfrm>
              <a:prstGeom prst="round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zh-CN" altLang="en-US" b="1" dirty="0"/>
                  <a:t>可行性分析</a:t>
                </a:r>
                <a:endParaRPr lang="zh-CN" altLang="en-US" b="1" dirty="0"/>
              </a:p>
            </p:txBody>
          </p:sp>
        </p:grpSp>
        <p:sp>
          <p:nvSpPr>
            <p:cNvPr id="19" name="矩形 18"/>
            <p:cNvSpPr/>
            <p:nvPr/>
          </p:nvSpPr>
          <p:spPr>
            <a:xfrm>
              <a:off x="1800665" y="1631852"/>
              <a:ext cx="2218005" cy="3277773"/>
            </a:xfrm>
            <a:prstGeom prst="rect">
              <a:avLst/>
            </a:prstGeom>
            <a:noFill/>
            <a:ln w="9525" cap="flat" cmpd="sng" algn="ctr">
              <a:solidFill>
                <a:schemeClr val="accent1"/>
              </a:solidFill>
              <a:prstDash val="dashDot"/>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grpSp>
      <p:grpSp>
        <p:nvGrpSpPr>
          <p:cNvPr id="23" name="组合 22"/>
          <p:cNvGrpSpPr/>
          <p:nvPr/>
        </p:nvGrpSpPr>
        <p:grpSpPr>
          <a:xfrm>
            <a:off x="4651717" y="2750234"/>
            <a:ext cx="3242603" cy="3277773"/>
            <a:chOff x="4353951" y="1631852"/>
            <a:chExt cx="3242603" cy="3277773"/>
          </a:xfrm>
        </p:grpSpPr>
        <p:grpSp>
          <p:nvGrpSpPr>
            <p:cNvPr id="17" name="组合 16"/>
            <p:cNvGrpSpPr/>
            <p:nvPr/>
          </p:nvGrpSpPr>
          <p:grpSpPr>
            <a:xfrm>
              <a:off x="4579036" y="1800661"/>
              <a:ext cx="2811191" cy="2883880"/>
              <a:chOff x="4579036" y="1800661"/>
              <a:chExt cx="2811191" cy="2883880"/>
            </a:xfrm>
          </p:grpSpPr>
          <p:sp>
            <p:nvSpPr>
              <p:cNvPr id="9" name="矩形: 圆角 8"/>
              <p:cNvSpPr/>
              <p:nvPr/>
            </p:nvSpPr>
            <p:spPr>
              <a:xfrm>
                <a:off x="4579036" y="1800661"/>
                <a:ext cx="576776" cy="2883877"/>
              </a:xfrm>
              <a:prstGeom prst="round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zh-CN" altLang="en-US" b="1" dirty="0"/>
                  <a:t>资源关联</a:t>
                </a:r>
                <a:endParaRPr lang="zh-CN" altLang="en-US" b="1" dirty="0"/>
              </a:p>
            </p:txBody>
          </p:sp>
          <p:sp>
            <p:nvSpPr>
              <p:cNvPr id="10" name="矩形: 圆角 9"/>
              <p:cNvSpPr/>
              <p:nvPr/>
            </p:nvSpPr>
            <p:spPr>
              <a:xfrm>
                <a:off x="5355099" y="1800662"/>
                <a:ext cx="576776" cy="2883877"/>
              </a:xfrm>
              <a:prstGeom prst="round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zh-CN" altLang="en-US" b="1" dirty="0"/>
                  <a:t>技术关联</a:t>
                </a:r>
                <a:endParaRPr lang="zh-CN" altLang="en-US" b="1" dirty="0"/>
              </a:p>
            </p:txBody>
          </p:sp>
          <p:sp>
            <p:nvSpPr>
              <p:cNvPr id="11" name="矩形: 圆角 10"/>
              <p:cNvSpPr/>
              <p:nvPr/>
            </p:nvSpPr>
            <p:spPr>
              <a:xfrm>
                <a:off x="6084275" y="1800663"/>
                <a:ext cx="576776" cy="2883877"/>
              </a:xfrm>
              <a:prstGeom prst="round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zh-CN" altLang="en-US" b="1" dirty="0"/>
                  <a:t>功能关联</a:t>
                </a:r>
                <a:endParaRPr lang="zh-CN" altLang="en-US" b="1" dirty="0"/>
              </a:p>
            </p:txBody>
          </p:sp>
          <p:sp>
            <p:nvSpPr>
              <p:cNvPr id="12" name="矩形: 圆角 11"/>
              <p:cNvSpPr/>
              <p:nvPr/>
            </p:nvSpPr>
            <p:spPr>
              <a:xfrm>
                <a:off x="6813451" y="1800664"/>
                <a:ext cx="576776" cy="2883877"/>
              </a:xfrm>
              <a:prstGeom prst="round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zh-CN" altLang="en-US" b="1" dirty="0"/>
                  <a:t>市场关联</a:t>
                </a:r>
                <a:endParaRPr lang="zh-CN" altLang="en-US" b="1" dirty="0"/>
              </a:p>
            </p:txBody>
          </p:sp>
        </p:grpSp>
        <p:sp>
          <p:nvSpPr>
            <p:cNvPr id="20" name="矩形 19"/>
            <p:cNvSpPr/>
            <p:nvPr/>
          </p:nvSpPr>
          <p:spPr>
            <a:xfrm>
              <a:off x="4353951" y="1631852"/>
              <a:ext cx="3242603" cy="3277773"/>
            </a:xfrm>
            <a:prstGeom prst="rect">
              <a:avLst/>
            </a:prstGeom>
            <a:noFill/>
            <a:ln w="9525" cap="flat" cmpd="sng" algn="ctr">
              <a:solidFill>
                <a:schemeClr val="accent1"/>
              </a:solidFill>
              <a:prstDash val="dashDot"/>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grpSp>
      <p:grpSp>
        <p:nvGrpSpPr>
          <p:cNvPr id="24" name="组合 23"/>
          <p:cNvGrpSpPr/>
          <p:nvPr/>
        </p:nvGrpSpPr>
        <p:grpSpPr>
          <a:xfrm>
            <a:off x="8471090" y="2750230"/>
            <a:ext cx="2550943" cy="3277773"/>
            <a:chOff x="8337451" y="1631852"/>
            <a:chExt cx="2550943" cy="3277773"/>
          </a:xfrm>
        </p:grpSpPr>
        <p:grpSp>
          <p:nvGrpSpPr>
            <p:cNvPr id="18" name="组合 17"/>
            <p:cNvGrpSpPr/>
            <p:nvPr/>
          </p:nvGrpSpPr>
          <p:grpSpPr>
            <a:xfrm>
              <a:off x="8471090" y="1800660"/>
              <a:ext cx="2290694" cy="2883877"/>
              <a:chOff x="8471090" y="1800660"/>
              <a:chExt cx="2290694" cy="2883877"/>
            </a:xfrm>
          </p:grpSpPr>
          <p:sp>
            <p:nvSpPr>
              <p:cNvPr id="13" name="矩形: 圆角 12"/>
              <p:cNvSpPr/>
              <p:nvPr/>
            </p:nvSpPr>
            <p:spPr>
              <a:xfrm>
                <a:off x="8471090" y="1800660"/>
                <a:ext cx="576776" cy="2883877"/>
              </a:xfrm>
              <a:prstGeom prst="round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zh-CN" altLang="en-US" b="1" dirty="0"/>
                  <a:t>功能模块嵌入式</a:t>
                </a:r>
                <a:endParaRPr lang="zh-CN" altLang="en-US" b="1" dirty="0"/>
              </a:p>
            </p:txBody>
          </p:sp>
          <p:sp>
            <p:nvSpPr>
              <p:cNvPr id="14" name="矩形: 圆角 13"/>
              <p:cNvSpPr/>
              <p:nvPr/>
            </p:nvSpPr>
            <p:spPr>
              <a:xfrm>
                <a:off x="9328049" y="1800660"/>
                <a:ext cx="576776" cy="2883877"/>
              </a:xfrm>
              <a:prstGeom prst="round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zh-CN" altLang="en-US" b="1" dirty="0"/>
                  <a:t>上下链条延申式</a:t>
                </a:r>
                <a:endParaRPr lang="zh-CN" altLang="en-US" b="1" dirty="0"/>
              </a:p>
            </p:txBody>
          </p:sp>
          <p:sp>
            <p:nvSpPr>
              <p:cNvPr id="15" name="矩形: 圆角 14"/>
              <p:cNvSpPr/>
              <p:nvPr/>
            </p:nvSpPr>
            <p:spPr>
              <a:xfrm>
                <a:off x="10185008" y="1800660"/>
                <a:ext cx="576776" cy="2883877"/>
              </a:xfrm>
              <a:prstGeom prst="round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zh-CN" altLang="en-US" b="1" dirty="0"/>
                  <a:t>混合联动发展式</a:t>
                </a:r>
                <a:endParaRPr lang="zh-CN" altLang="en-US" b="1" dirty="0"/>
              </a:p>
            </p:txBody>
          </p:sp>
        </p:grpSp>
        <p:sp>
          <p:nvSpPr>
            <p:cNvPr id="21" name="矩形 20"/>
            <p:cNvSpPr/>
            <p:nvPr/>
          </p:nvSpPr>
          <p:spPr>
            <a:xfrm>
              <a:off x="8337451" y="1631852"/>
              <a:ext cx="2550943" cy="3277773"/>
            </a:xfrm>
            <a:prstGeom prst="rect">
              <a:avLst/>
            </a:prstGeom>
            <a:noFill/>
            <a:ln w="9525" cap="flat" cmpd="sng" algn="ctr">
              <a:solidFill>
                <a:schemeClr val="accent1"/>
              </a:solidFill>
              <a:prstDash val="dashDot"/>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grpSp>
      <p:cxnSp>
        <p:nvCxnSpPr>
          <p:cNvPr id="26" name="直接箭头连接符 25"/>
          <p:cNvCxnSpPr>
            <a:stCxn id="2" idx="3"/>
            <a:endCxn id="3" idx="1"/>
          </p:cNvCxnSpPr>
          <p:nvPr/>
        </p:nvCxnSpPr>
        <p:spPr>
          <a:xfrm flipV="1">
            <a:off x="3854551" y="2145322"/>
            <a:ext cx="806548"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a:stCxn id="3" idx="3"/>
            <a:endCxn id="4" idx="1"/>
          </p:cNvCxnSpPr>
          <p:nvPr/>
        </p:nvCxnSpPr>
        <p:spPr>
          <a:xfrm flipV="1">
            <a:off x="7894320" y="2145321"/>
            <a:ext cx="576769"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矩形: 圆角 28"/>
          <p:cNvSpPr/>
          <p:nvPr/>
        </p:nvSpPr>
        <p:spPr>
          <a:xfrm>
            <a:off x="286048" y="527538"/>
            <a:ext cx="3247294" cy="604909"/>
          </a:xfrm>
          <a:prstGeom prst="roundRect">
            <a:avLst/>
          </a:prstGeom>
          <a:solidFill>
            <a:schemeClr val="tx1">
              <a:lumMod val="65000"/>
              <a:lumOff val="3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zh-CN" altLang="en-US" b="1" dirty="0">
                <a:solidFill>
                  <a:schemeClr val="bg1"/>
                </a:solidFill>
                <a:latin typeface="微软雅黑" panose="020B0503020204020204" pitchFamily="34" charset="-122"/>
                <a:ea typeface="微软雅黑" panose="020B0503020204020204" pitchFamily="34" charset="-122"/>
              </a:rPr>
              <a:t>旅游产业融合三大过程</a:t>
            </a:r>
            <a:endParaRPr lang="zh-CN" altLang="en-US"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transition spd="slow"/>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组合 49"/>
          <p:cNvGrpSpPr/>
          <p:nvPr/>
        </p:nvGrpSpPr>
        <p:grpSpPr>
          <a:xfrm>
            <a:off x="857408" y="169835"/>
            <a:ext cx="10477184" cy="6688165"/>
            <a:chOff x="1018464" y="169835"/>
            <a:chExt cx="10477184" cy="6688165"/>
          </a:xfrm>
        </p:grpSpPr>
        <p:sp>
          <p:nvSpPr>
            <p:cNvPr id="22" name="箭头: 左 21"/>
            <p:cNvSpPr/>
            <p:nvPr/>
          </p:nvSpPr>
          <p:spPr>
            <a:xfrm>
              <a:off x="8205756" y="3123011"/>
              <a:ext cx="1346207" cy="90037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市场融合</a:t>
              </a:r>
              <a:endParaRPr lang="zh-CN" altLang="en-US" b="1" dirty="0"/>
            </a:p>
          </p:txBody>
        </p:sp>
        <p:grpSp>
          <p:nvGrpSpPr>
            <p:cNvPr id="49" name="组合 48"/>
            <p:cNvGrpSpPr/>
            <p:nvPr/>
          </p:nvGrpSpPr>
          <p:grpSpPr>
            <a:xfrm>
              <a:off x="1018464" y="169835"/>
              <a:ext cx="10477184" cy="6688165"/>
              <a:chOff x="990329" y="135789"/>
              <a:chExt cx="10477184" cy="6688165"/>
            </a:xfrm>
          </p:grpSpPr>
          <p:sp>
            <p:nvSpPr>
              <p:cNvPr id="2" name="椭圆 1"/>
              <p:cNvSpPr/>
              <p:nvPr/>
            </p:nvSpPr>
            <p:spPr>
              <a:xfrm>
                <a:off x="5373859" y="2672861"/>
                <a:ext cx="1603717" cy="1392701"/>
              </a:xfrm>
              <a:prstGeom prst="ellipse">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sp>
            <p:nvSpPr>
              <p:cNvPr id="3" name="椭圆 2"/>
              <p:cNvSpPr/>
              <p:nvPr/>
            </p:nvSpPr>
            <p:spPr>
              <a:xfrm>
                <a:off x="4164037" y="1589650"/>
                <a:ext cx="3995225" cy="3587260"/>
              </a:xfrm>
              <a:prstGeom prst="ellipse">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cxnSp>
            <p:nvCxnSpPr>
              <p:cNvPr id="5" name="直接连接符 4"/>
              <p:cNvCxnSpPr>
                <a:stCxn id="2" idx="7"/>
                <a:endCxn id="3" idx="7"/>
              </p:cNvCxnSpPr>
              <p:nvPr/>
            </p:nvCxnSpPr>
            <p:spPr>
              <a:xfrm flipV="1">
                <a:off x="6742717" y="2114992"/>
                <a:ext cx="831458" cy="761825"/>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直接连接符 6"/>
              <p:cNvCxnSpPr>
                <a:stCxn id="2" idx="5"/>
                <a:endCxn id="3" idx="5"/>
              </p:cNvCxnSpPr>
              <p:nvPr/>
            </p:nvCxnSpPr>
            <p:spPr>
              <a:xfrm>
                <a:off x="6742717" y="3861606"/>
                <a:ext cx="831458" cy="789962"/>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直接连接符 8"/>
              <p:cNvCxnSpPr>
                <a:stCxn id="2" idx="1"/>
                <a:endCxn id="3" idx="1"/>
              </p:cNvCxnSpPr>
              <p:nvPr/>
            </p:nvCxnSpPr>
            <p:spPr>
              <a:xfrm flipH="1" flipV="1">
                <a:off x="4749124" y="2114992"/>
                <a:ext cx="859594" cy="761825"/>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直接连接符 10"/>
              <p:cNvCxnSpPr>
                <a:stCxn id="2" idx="3"/>
                <a:endCxn id="3" idx="3"/>
              </p:cNvCxnSpPr>
              <p:nvPr/>
            </p:nvCxnSpPr>
            <p:spPr>
              <a:xfrm flipH="1">
                <a:off x="4749124" y="3861606"/>
                <a:ext cx="859594" cy="789962"/>
              </a:xfrm>
              <a:prstGeom prst="line">
                <a:avLst/>
              </a:prstGeom>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5734730" y="3046045"/>
                <a:ext cx="881973" cy="646331"/>
              </a:xfrm>
              <a:prstGeom prst="rect">
                <a:avLst/>
              </a:prstGeom>
              <a:noFill/>
            </p:spPr>
            <p:txBody>
              <a:bodyPr wrap="none" rtlCol="0">
                <a:spAutoFit/>
              </a:bodyPr>
              <a:lstStyle/>
              <a:p>
                <a:r>
                  <a:rPr lang="zh-CN" altLang="en-US" b="1" dirty="0">
                    <a:latin typeface="微软雅黑" panose="020B0503020204020204" pitchFamily="34" charset="-122"/>
                    <a:ea typeface="微软雅黑" panose="020B0503020204020204" pitchFamily="34" charset="-122"/>
                  </a:rPr>
                  <a:t>旅游产</a:t>
                </a:r>
                <a:endParaRPr lang="en-US" altLang="zh-CN" b="1" dirty="0">
                  <a:latin typeface="微软雅黑" panose="020B0503020204020204" pitchFamily="34" charset="-122"/>
                  <a:ea typeface="微软雅黑" panose="020B0503020204020204" pitchFamily="34" charset="-122"/>
                </a:endParaRPr>
              </a:p>
              <a:p>
                <a:r>
                  <a:rPr lang="zh-CN" altLang="en-US" b="1" dirty="0">
                    <a:latin typeface="微软雅黑" panose="020B0503020204020204" pitchFamily="34" charset="-122"/>
                    <a:ea typeface="微软雅黑" panose="020B0503020204020204" pitchFamily="34" charset="-122"/>
                  </a:rPr>
                  <a:t>业融合</a:t>
                </a:r>
                <a:endParaRPr lang="zh-CN" altLang="en-US" b="1" dirty="0">
                  <a:latin typeface="微软雅黑" panose="020B0503020204020204" pitchFamily="34" charset="-122"/>
                  <a:ea typeface="微软雅黑" panose="020B0503020204020204" pitchFamily="34" charset="-122"/>
                </a:endParaRPr>
              </a:p>
            </p:txBody>
          </p:sp>
          <p:sp>
            <p:nvSpPr>
              <p:cNvPr id="20" name="箭头: 下 19"/>
              <p:cNvSpPr/>
              <p:nvPr/>
            </p:nvSpPr>
            <p:spPr>
              <a:xfrm>
                <a:off x="5441883" y="658750"/>
                <a:ext cx="1467665" cy="94378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资源融合</a:t>
                </a:r>
                <a:endParaRPr lang="zh-CN" altLang="en-US" b="1" dirty="0"/>
              </a:p>
            </p:txBody>
          </p:sp>
          <p:sp>
            <p:nvSpPr>
              <p:cNvPr id="21" name="箭头: 右 20"/>
              <p:cNvSpPr/>
              <p:nvPr/>
            </p:nvSpPr>
            <p:spPr>
              <a:xfrm>
                <a:off x="2731478" y="3123010"/>
                <a:ext cx="1394202" cy="9003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技术融合</a:t>
                </a:r>
                <a:endParaRPr lang="zh-CN" altLang="en-US" b="1" dirty="0"/>
              </a:p>
            </p:txBody>
          </p:sp>
          <p:sp>
            <p:nvSpPr>
              <p:cNvPr id="23" name="箭头: 上 22"/>
              <p:cNvSpPr/>
              <p:nvPr/>
            </p:nvSpPr>
            <p:spPr>
              <a:xfrm>
                <a:off x="5495188" y="5205254"/>
                <a:ext cx="1397231" cy="99399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功能</a:t>
                </a:r>
                <a:endParaRPr lang="en-US" altLang="zh-CN" b="1" dirty="0"/>
              </a:p>
              <a:p>
                <a:pPr algn="ctr"/>
                <a:r>
                  <a:rPr lang="zh-CN" altLang="en-US" b="1" dirty="0"/>
                  <a:t>融合</a:t>
                </a:r>
                <a:endParaRPr lang="zh-CN" altLang="en-US" b="1" dirty="0"/>
              </a:p>
            </p:txBody>
          </p:sp>
          <p:sp>
            <p:nvSpPr>
              <p:cNvPr id="24" name="矩形 23"/>
              <p:cNvSpPr/>
              <p:nvPr/>
            </p:nvSpPr>
            <p:spPr>
              <a:xfrm>
                <a:off x="9706708" y="3263705"/>
                <a:ext cx="1760805" cy="597901"/>
              </a:xfrm>
              <a:prstGeom prst="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rtlCol="0" anchor="ctr"/>
              <a:lstStyle/>
              <a:p>
                <a:pPr algn="ctr"/>
                <a:r>
                  <a:rPr lang="zh-CN" altLang="en-US" b="1" dirty="0"/>
                  <a:t>房地产，会展，商务会议等</a:t>
                </a:r>
                <a:endParaRPr lang="zh-CN" altLang="en-US" b="1" dirty="0"/>
              </a:p>
            </p:txBody>
          </p:sp>
          <p:sp>
            <p:nvSpPr>
              <p:cNvPr id="25" name="矩形 24"/>
              <p:cNvSpPr/>
              <p:nvPr/>
            </p:nvSpPr>
            <p:spPr>
              <a:xfrm>
                <a:off x="5477015" y="6277510"/>
                <a:ext cx="1518560" cy="546444"/>
              </a:xfrm>
              <a:prstGeom prst="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rtlCol="0" anchor="ctr"/>
              <a:lstStyle/>
              <a:p>
                <a:pPr algn="ctr"/>
                <a:r>
                  <a:rPr lang="zh-CN" altLang="en-US" b="1" dirty="0"/>
                  <a:t>教育，医疗，体育等</a:t>
                </a:r>
                <a:endParaRPr lang="zh-CN" altLang="en-US" b="1" dirty="0"/>
              </a:p>
            </p:txBody>
          </p:sp>
          <p:sp>
            <p:nvSpPr>
              <p:cNvPr id="26" name="矩形 25"/>
              <p:cNvSpPr/>
              <p:nvPr/>
            </p:nvSpPr>
            <p:spPr>
              <a:xfrm>
                <a:off x="990329" y="3235570"/>
                <a:ext cx="1586404" cy="562708"/>
              </a:xfrm>
              <a:prstGeom prst="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rtlCol="0" anchor="ctr"/>
              <a:lstStyle/>
              <a:p>
                <a:pPr algn="ctr"/>
                <a:r>
                  <a:rPr lang="zh-CN" altLang="en-US" b="1" dirty="0"/>
                  <a:t>创意，信息技术动漫等</a:t>
                </a:r>
                <a:endParaRPr lang="zh-CN" altLang="en-US" b="1" dirty="0"/>
              </a:p>
            </p:txBody>
          </p:sp>
          <p:sp>
            <p:nvSpPr>
              <p:cNvPr id="27" name="矩形 26"/>
              <p:cNvSpPr/>
              <p:nvPr/>
            </p:nvSpPr>
            <p:spPr>
              <a:xfrm>
                <a:off x="5181016" y="135789"/>
                <a:ext cx="2040334" cy="469072"/>
              </a:xfrm>
              <a:prstGeom prst="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rtlCol="0" anchor="ctr"/>
              <a:lstStyle/>
              <a:p>
                <a:r>
                  <a:rPr lang="zh-CN" altLang="en-US" b="1" dirty="0"/>
                  <a:t>工业，农业文化等</a:t>
                </a:r>
                <a:endParaRPr lang="zh-CN" altLang="en-US" b="1" dirty="0"/>
              </a:p>
            </p:txBody>
          </p:sp>
          <p:sp>
            <p:nvSpPr>
              <p:cNvPr id="29" name="文本框 28"/>
              <p:cNvSpPr txBox="1"/>
              <p:nvPr/>
            </p:nvSpPr>
            <p:spPr>
              <a:xfrm>
                <a:off x="5293558" y="1865191"/>
                <a:ext cx="1800493" cy="646331"/>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工业旅游，农业</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旅游节庆旅游等</a:t>
                </a:r>
                <a:endParaRPr lang="zh-CN" altLang="en-US" dirty="0">
                  <a:latin typeface="微软雅黑" panose="020B0503020204020204" pitchFamily="34" charset="-122"/>
                  <a:ea typeface="微软雅黑" panose="020B0503020204020204" pitchFamily="34" charset="-122"/>
                </a:endParaRPr>
              </a:p>
            </p:txBody>
          </p:sp>
          <p:sp>
            <p:nvSpPr>
              <p:cNvPr id="35" name="文本框 34"/>
              <p:cNvSpPr txBox="1"/>
              <p:nvPr/>
            </p:nvSpPr>
            <p:spPr>
              <a:xfrm>
                <a:off x="4250824" y="2973570"/>
                <a:ext cx="1138453" cy="923330"/>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产品创意</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动漫设计</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信息技术</a:t>
                </a:r>
                <a:endParaRPr lang="zh-CN" altLang="en-US" dirty="0">
                  <a:latin typeface="微软雅黑" panose="020B0503020204020204" pitchFamily="34" charset="-122"/>
                  <a:ea typeface="微软雅黑" panose="020B0503020204020204" pitchFamily="34" charset="-122"/>
                </a:endParaRPr>
              </a:p>
            </p:txBody>
          </p:sp>
          <p:sp>
            <p:nvSpPr>
              <p:cNvPr id="36" name="文本框 35"/>
              <p:cNvSpPr txBox="1"/>
              <p:nvPr/>
            </p:nvSpPr>
            <p:spPr>
              <a:xfrm>
                <a:off x="6962158" y="2987663"/>
                <a:ext cx="1107996" cy="923330"/>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会展旅游</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公务旅游</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商务旅游</a:t>
                </a:r>
                <a:endParaRPr lang="zh-CN" altLang="en-US" dirty="0">
                  <a:latin typeface="微软雅黑" panose="020B0503020204020204" pitchFamily="34" charset="-122"/>
                  <a:ea typeface="微软雅黑" panose="020B0503020204020204" pitchFamily="34" charset="-122"/>
                </a:endParaRPr>
              </a:p>
            </p:txBody>
          </p:sp>
          <p:sp>
            <p:nvSpPr>
              <p:cNvPr id="37" name="文本框 36"/>
              <p:cNvSpPr txBox="1"/>
              <p:nvPr/>
            </p:nvSpPr>
            <p:spPr>
              <a:xfrm>
                <a:off x="5305312" y="4328402"/>
                <a:ext cx="1887385" cy="646331"/>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体育旅游，教育旅游，奖励旅游</a:t>
                </a:r>
                <a:endParaRPr lang="zh-CN" altLang="en-US" dirty="0">
                  <a:latin typeface="微软雅黑" panose="020B0503020204020204" pitchFamily="34" charset="-122"/>
                  <a:ea typeface="微软雅黑" panose="020B0503020204020204" pitchFamily="34" charset="-122"/>
                </a:endParaRPr>
              </a:p>
            </p:txBody>
          </p:sp>
          <p:sp>
            <p:nvSpPr>
              <p:cNvPr id="48" name="椭圆 47"/>
              <p:cNvSpPr/>
              <p:nvPr/>
            </p:nvSpPr>
            <p:spPr>
              <a:xfrm>
                <a:off x="1783531" y="307268"/>
                <a:ext cx="8803580" cy="6243464"/>
              </a:xfrm>
              <a:prstGeom prst="ellipse">
                <a:avLst/>
              </a:prstGeom>
              <a:noFill/>
              <a:ln w="9525" cap="flat" cmpd="sng" algn="ctr">
                <a:solidFill>
                  <a:schemeClr val="accent1"/>
                </a:solidFill>
                <a:prstDash val="dashDot"/>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grpSp>
      </p:grpSp>
      <p:sp>
        <p:nvSpPr>
          <p:cNvPr id="6" name="矩形: 圆角 5"/>
          <p:cNvSpPr/>
          <p:nvPr/>
        </p:nvSpPr>
        <p:spPr>
          <a:xfrm>
            <a:off x="155659" y="235808"/>
            <a:ext cx="2429745" cy="562708"/>
          </a:xfrm>
          <a:prstGeom prst="round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t>四个关键融点</a:t>
            </a:r>
            <a:endParaRPr lang="zh-CN" altLang="en-US" sz="2400" b="1" dirty="0"/>
          </a:p>
        </p:txBody>
      </p:sp>
    </p:spTree>
  </p:cSld>
  <p:clrMapOvr>
    <a:masterClrMapping/>
  </p:clrMapOvr>
  <p:transition spd="slow"/>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337185" y="176530"/>
            <a:ext cx="11509375" cy="597535"/>
            <a:chOff x="531" y="278"/>
            <a:chExt cx="18125" cy="941"/>
          </a:xfrm>
        </p:grpSpPr>
        <p:pic>
          <p:nvPicPr>
            <p:cNvPr id="94" name="图片 93" descr="right"/>
            <p:cNvPicPr>
              <a:picLocks noChangeAspect="1"/>
            </p:cNvPicPr>
            <p:nvPr/>
          </p:nvPicPr>
          <p:blipFill>
            <a:blip r:embed="rId1"/>
            <a:stretch>
              <a:fillRect/>
            </a:stretch>
          </p:blipFill>
          <p:spPr>
            <a:xfrm>
              <a:off x="3405" y="389"/>
              <a:ext cx="608" cy="608"/>
            </a:xfrm>
            <a:prstGeom prst="rect">
              <a:avLst/>
            </a:prstGeom>
          </p:spPr>
        </p:pic>
        <p:sp>
          <p:nvSpPr>
            <p:cNvPr id="95" name="文本框 94"/>
            <p:cNvSpPr txBox="1"/>
            <p:nvPr/>
          </p:nvSpPr>
          <p:spPr>
            <a:xfrm>
              <a:off x="4013" y="282"/>
              <a:ext cx="11246" cy="822"/>
            </a:xfrm>
            <a:prstGeom prst="rect">
              <a:avLst/>
            </a:prstGeom>
            <a:noFill/>
          </p:spPr>
          <p:txBody>
            <a:bodyPr wrap="square" rtlCol="0">
              <a:spAutoFit/>
            </a:bodyPr>
            <a:lstStyle/>
            <a:p>
              <a:r>
                <a:rPr lang="zh-CN" altLang="en-US" sz="2800">
                  <a:solidFill>
                    <a:srgbClr val="568D11"/>
                  </a:solidFill>
                  <a:latin typeface="微软雅黑" panose="020B0503020204020204" pitchFamily="34" charset="-122"/>
                  <a:ea typeface="微软雅黑" panose="020B0503020204020204" pitchFamily="34" charset="-122"/>
                </a:rPr>
                <a:t>旅游产业的融合机制与合作开发方式</a:t>
              </a:r>
              <a:endParaRPr lang="zh-CN" altLang="en-US" sz="2800">
                <a:solidFill>
                  <a:srgbClr val="568D11"/>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531" y="278"/>
              <a:ext cx="18125" cy="941"/>
              <a:chOff x="531" y="278"/>
              <a:chExt cx="18125" cy="941"/>
            </a:xfrm>
          </p:grpSpPr>
          <p:sp>
            <p:nvSpPr>
              <p:cNvPr id="12" name=" 4"/>
              <p:cNvSpPr/>
              <p:nvPr/>
            </p:nvSpPr>
            <p:spPr>
              <a:xfrm>
                <a:off x="531" y="278"/>
                <a:ext cx="2934" cy="826"/>
              </a:xfrm>
              <a:prstGeom prst="homePlate">
                <a:avLst/>
              </a:prstGeom>
              <a:solidFill>
                <a:srgbClr val="568D1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14" name="文本框 13"/>
              <p:cNvSpPr txBox="1"/>
              <p:nvPr/>
            </p:nvSpPr>
            <p:spPr>
              <a:xfrm>
                <a:off x="542" y="282"/>
                <a:ext cx="2530" cy="822"/>
              </a:xfrm>
              <a:prstGeom prst="rect">
                <a:avLst/>
              </a:prstGeom>
              <a:noFill/>
            </p:spPr>
            <p:txBody>
              <a:bodyPr wrap="square" rtlCol="0">
                <a:spAutoFit/>
              </a:bodyPr>
              <a:lstStyle/>
              <a:p>
                <a:r>
                  <a:rPr lang="zh-CN" altLang="en-US" sz="2800" b="1">
                    <a:solidFill>
                      <a:schemeClr val="bg1"/>
                    </a:solidFill>
                    <a:latin typeface="微软雅黑" panose="020B0503020204020204" pitchFamily="34" charset="-122"/>
                    <a:ea typeface="微软雅黑" panose="020B0503020204020204" pitchFamily="34" charset="-122"/>
                  </a:rPr>
                  <a:t>研究内容</a:t>
                </a:r>
                <a:endParaRPr lang="en-US" altLang="zh-CN" sz="2800" b="1">
                  <a:solidFill>
                    <a:schemeClr val="bg1"/>
                  </a:solidFill>
                  <a:latin typeface="微软雅黑" panose="020B0503020204020204" pitchFamily="34" charset="-122"/>
                  <a:ea typeface="微软雅黑" panose="020B0503020204020204" pitchFamily="34" charset="-122"/>
                </a:endParaRPr>
              </a:p>
            </p:txBody>
          </p:sp>
          <p:cxnSp>
            <p:nvCxnSpPr>
              <p:cNvPr id="16" name="直接连接符 15"/>
              <p:cNvCxnSpPr/>
              <p:nvPr/>
            </p:nvCxnSpPr>
            <p:spPr>
              <a:xfrm>
                <a:off x="542" y="1219"/>
                <a:ext cx="18114" cy="0"/>
              </a:xfrm>
              <a:prstGeom prst="line">
                <a:avLst/>
              </a:prstGeom>
              <a:ln w="12700">
                <a:solidFill>
                  <a:srgbClr val="568D11"/>
                </a:solidFill>
              </a:ln>
            </p:spPr>
            <p:style>
              <a:lnRef idx="1">
                <a:schemeClr val="accent1"/>
              </a:lnRef>
              <a:fillRef idx="0">
                <a:schemeClr val="accent1"/>
              </a:fillRef>
              <a:effectRef idx="0">
                <a:schemeClr val="accent1"/>
              </a:effectRef>
              <a:fontRef idx="minor">
                <a:schemeClr val="tx1"/>
              </a:fontRef>
            </p:style>
          </p:cxnSp>
        </p:grpSp>
      </p:grpSp>
      <p:pic>
        <p:nvPicPr>
          <p:cNvPr id="2" name="图片 1" descr="C:\Users\Administrator\Desktop\智慧旅游词云图20180923 (3).png智慧旅游词云图20180923 (3)"/>
          <p:cNvPicPr>
            <a:picLocks noChangeAspect="1"/>
          </p:cNvPicPr>
          <p:nvPr/>
        </p:nvPicPr>
        <p:blipFill>
          <a:blip r:embed="rId2"/>
          <a:srcRect/>
          <a:stretch>
            <a:fillRect/>
          </a:stretch>
        </p:blipFill>
        <p:spPr>
          <a:xfrm>
            <a:off x="961390" y="556895"/>
            <a:ext cx="10248265" cy="5791200"/>
          </a:xfrm>
          <a:prstGeom prst="rect">
            <a:avLst/>
          </a:prstGeom>
        </p:spPr>
      </p:pic>
    </p:spTree>
  </p:cSld>
  <p:clrMapOvr>
    <a:masterClrMapping/>
  </p:clrMapOvr>
  <p:transition spd="slow"/>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337185" y="176530"/>
            <a:ext cx="11509375" cy="597535"/>
            <a:chOff x="531" y="278"/>
            <a:chExt cx="18125" cy="941"/>
          </a:xfrm>
        </p:grpSpPr>
        <p:pic>
          <p:nvPicPr>
            <p:cNvPr id="94" name="图片 93" descr="right"/>
            <p:cNvPicPr>
              <a:picLocks noChangeAspect="1"/>
            </p:cNvPicPr>
            <p:nvPr/>
          </p:nvPicPr>
          <p:blipFill>
            <a:blip r:embed="rId1"/>
            <a:stretch>
              <a:fillRect/>
            </a:stretch>
          </p:blipFill>
          <p:spPr>
            <a:xfrm>
              <a:off x="3405" y="389"/>
              <a:ext cx="608" cy="608"/>
            </a:xfrm>
            <a:prstGeom prst="rect">
              <a:avLst/>
            </a:prstGeom>
          </p:spPr>
        </p:pic>
        <p:sp>
          <p:nvSpPr>
            <p:cNvPr id="95" name="文本框 94"/>
            <p:cNvSpPr txBox="1"/>
            <p:nvPr/>
          </p:nvSpPr>
          <p:spPr>
            <a:xfrm>
              <a:off x="4013" y="282"/>
              <a:ext cx="11246" cy="822"/>
            </a:xfrm>
            <a:prstGeom prst="rect">
              <a:avLst/>
            </a:prstGeom>
            <a:noFill/>
          </p:spPr>
          <p:txBody>
            <a:bodyPr wrap="square" rtlCol="0">
              <a:spAutoFit/>
            </a:bodyPr>
            <a:lstStyle/>
            <a:p>
              <a:r>
                <a:rPr lang="zh-CN" altLang="en-US" sz="2800">
                  <a:solidFill>
                    <a:srgbClr val="568D11"/>
                  </a:solidFill>
                  <a:latin typeface="微软雅黑" panose="020B0503020204020204" pitchFamily="34" charset="-122"/>
                  <a:ea typeface="微软雅黑" panose="020B0503020204020204" pitchFamily="34" charset="-122"/>
                </a:rPr>
                <a:t>旅游产业的融合机制与合作开发方式</a:t>
              </a:r>
              <a:endParaRPr lang="zh-CN" altLang="en-US" sz="2800">
                <a:solidFill>
                  <a:srgbClr val="568D11"/>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531" y="278"/>
              <a:ext cx="18125" cy="941"/>
              <a:chOff x="531" y="278"/>
              <a:chExt cx="18125" cy="941"/>
            </a:xfrm>
          </p:grpSpPr>
          <p:sp>
            <p:nvSpPr>
              <p:cNvPr id="12" name=" 4"/>
              <p:cNvSpPr/>
              <p:nvPr/>
            </p:nvSpPr>
            <p:spPr>
              <a:xfrm>
                <a:off x="531" y="278"/>
                <a:ext cx="2934" cy="826"/>
              </a:xfrm>
              <a:prstGeom prst="homePlate">
                <a:avLst/>
              </a:prstGeom>
              <a:solidFill>
                <a:srgbClr val="568D1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14" name="文本框 13"/>
              <p:cNvSpPr txBox="1"/>
              <p:nvPr/>
            </p:nvSpPr>
            <p:spPr>
              <a:xfrm>
                <a:off x="542" y="282"/>
                <a:ext cx="2530" cy="822"/>
              </a:xfrm>
              <a:prstGeom prst="rect">
                <a:avLst/>
              </a:prstGeom>
              <a:noFill/>
            </p:spPr>
            <p:txBody>
              <a:bodyPr wrap="square" rtlCol="0">
                <a:spAutoFit/>
              </a:bodyPr>
              <a:lstStyle/>
              <a:p>
                <a:r>
                  <a:rPr lang="zh-CN" altLang="en-US" sz="2800" b="1">
                    <a:solidFill>
                      <a:schemeClr val="bg1"/>
                    </a:solidFill>
                    <a:latin typeface="微软雅黑" panose="020B0503020204020204" pitchFamily="34" charset="-122"/>
                    <a:ea typeface="微软雅黑" panose="020B0503020204020204" pitchFamily="34" charset="-122"/>
                  </a:rPr>
                  <a:t>研究内容</a:t>
                </a:r>
                <a:endParaRPr lang="en-US" altLang="zh-CN" sz="2800" b="1">
                  <a:solidFill>
                    <a:schemeClr val="bg1"/>
                  </a:solidFill>
                  <a:latin typeface="微软雅黑" panose="020B0503020204020204" pitchFamily="34" charset="-122"/>
                  <a:ea typeface="微软雅黑" panose="020B0503020204020204" pitchFamily="34" charset="-122"/>
                </a:endParaRPr>
              </a:p>
            </p:txBody>
          </p:sp>
          <p:cxnSp>
            <p:nvCxnSpPr>
              <p:cNvPr id="16" name="直接连接符 15"/>
              <p:cNvCxnSpPr/>
              <p:nvPr/>
            </p:nvCxnSpPr>
            <p:spPr>
              <a:xfrm>
                <a:off x="542" y="1219"/>
                <a:ext cx="18114" cy="0"/>
              </a:xfrm>
              <a:prstGeom prst="line">
                <a:avLst/>
              </a:prstGeom>
              <a:ln w="12700">
                <a:solidFill>
                  <a:srgbClr val="568D11"/>
                </a:solidFill>
              </a:ln>
            </p:spPr>
            <p:style>
              <a:lnRef idx="1">
                <a:schemeClr val="accent1"/>
              </a:lnRef>
              <a:fillRef idx="0">
                <a:schemeClr val="accent1"/>
              </a:fillRef>
              <a:effectRef idx="0">
                <a:schemeClr val="accent1"/>
              </a:effectRef>
              <a:fontRef idx="minor">
                <a:schemeClr val="tx1"/>
              </a:fontRef>
            </p:style>
          </p:cxnSp>
        </p:grpSp>
      </p:grpSp>
      <p:grpSp>
        <p:nvGrpSpPr>
          <p:cNvPr id="32" name="组合 31"/>
          <p:cNvGrpSpPr/>
          <p:nvPr/>
        </p:nvGrpSpPr>
        <p:grpSpPr>
          <a:xfrm>
            <a:off x="4283075" y="1286510"/>
            <a:ext cx="6960870" cy="4872355"/>
            <a:chOff x="4529" y="3825"/>
            <a:chExt cx="5038" cy="5098"/>
          </a:xfrm>
        </p:grpSpPr>
        <p:sp>
          <p:nvSpPr>
            <p:cNvPr id="7" name="矩形 6"/>
            <p:cNvSpPr>
              <a:spLocks noChangeArrowheads="1"/>
            </p:cNvSpPr>
            <p:nvPr/>
          </p:nvSpPr>
          <p:spPr bwMode="auto">
            <a:xfrm>
              <a:off x="4529" y="3856"/>
              <a:ext cx="1572" cy="1567"/>
            </a:xfrm>
            <a:prstGeom prst="rect">
              <a:avLst/>
            </a:prstGeom>
            <a:solidFill>
              <a:srgbClr val="568D11"/>
            </a:solidFill>
            <a:ln>
              <a:noFill/>
            </a:ln>
          </p:spPr>
          <p:txBody>
            <a:bodyPr lIns="75520" tIns="37760" rIns="75520" bIns="37760" anchor="ctr"/>
            <a:lstStyle/>
            <a:p>
              <a:endParaRPr lang="zh-CN" altLang="en-US" sz="1700" b="1">
                <a:solidFill>
                  <a:srgbClr val="217435"/>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 name="矩形 7"/>
            <p:cNvSpPr>
              <a:spLocks noChangeArrowheads="1"/>
            </p:cNvSpPr>
            <p:nvPr/>
          </p:nvSpPr>
          <p:spPr bwMode="auto">
            <a:xfrm>
              <a:off x="6262" y="3841"/>
              <a:ext cx="1572" cy="1567"/>
            </a:xfrm>
            <a:prstGeom prst="rect">
              <a:avLst/>
            </a:prstGeom>
            <a:solidFill>
              <a:srgbClr val="414455"/>
            </a:solidFill>
            <a:ln>
              <a:noFill/>
            </a:ln>
          </p:spPr>
          <p:txBody>
            <a:bodyPr lIns="75520" tIns="37760" rIns="75520" bIns="37760" anchor="ctr"/>
            <a:lstStyle/>
            <a:p>
              <a:endParaRPr lang="zh-CN" altLang="en-US" sz="1700" b="1">
                <a:solidFill>
                  <a:srgbClr val="217435"/>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0" name="矩形 9"/>
            <p:cNvSpPr>
              <a:spLocks noChangeArrowheads="1"/>
            </p:cNvSpPr>
            <p:nvPr/>
          </p:nvSpPr>
          <p:spPr bwMode="auto">
            <a:xfrm>
              <a:off x="7995" y="3856"/>
              <a:ext cx="1572" cy="1567"/>
            </a:xfrm>
            <a:prstGeom prst="rect">
              <a:avLst/>
            </a:prstGeom>
            <a:solidFill>
              <a:srgbClr val="414455"/>
            </a:solidFill>
            <a:ln>
              <a:noFill/>
            </a:ln>
          </p:spPr>
          <p:txBody>
            <a:bodyPr lIns="75520" tIns="37760" rIns="75520" bIns="37760" anchor="ctr"/>
            <a:lstStyle/>
            <a:p>
              <a:endParaRPr lang="zh-CN" altLang="en-US" sz="1700" b="1">
                <a:solidFill>
                  <a:srgbClr val="217435"/>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 name="矩形 12"/>
            <p:cNvSpPr>
              <a:spLocks noChangeArrowheads="1"/>
            </p:cNvSpPr>
            <p:nvPr/>
          </p:nvSpPr>
          <p:spPr bwMode="auto">
            <a:xfrm>
              <a:off x="4529" y="5628"/>
              <a:ext cx="1572" cy="1567"/>
            </a:xfrm>
            <a:prstGeom prst="rect">
              <a:avLst/>
            </a:prstGeom>
            <a:solidFill>
              <a:srgbClr val="568D11"/>
            </a:solidFill>
            <a:ln>
              <a:noFill/>
            </a:ln>
          </p:spPr>
          <p:txBody>
            <a:bodyPr lIns="75520" tIns="37760" rIns="75520" bIns="37760" anchor="ctr"/>
            <a:lstStyle/>
            <a:p>
              <a:endParaRPr lang="zh-CN" altLang="en-US" sz="1700" b="1">
                <a:solidFill>
                  <a:srgbClr val="217435"/>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5" name="矩形 14"/>
            <p:cNvSpPr>
              <a:spLocks noChangeArrowheads="1"/>
            </p:cNvSpPr>
            <p:nvPr/>
          </p:nvSpPr>
          <p:spPr bwMode="auto">
            <a:xfrm>
              <a:off x="6262" y="5628"/>
              <a:ext cx="1572" cy="1567"/>
            </a:xfrm>
            <a:prstGeom prst="rect">
              <a:avLst/>
            </a:prstGeom>
            <a:solidFill>
              <a:srgbClr val="414455"/>
            </a:solidFill>
            <a:ln>
              <a:noFill/>
            </a:ln>
          </p:spPr>
          <p:txBody>
            <a:bodyPr lIns="75520" tIns="37760" rIns="75520" bIns="37760" anchor="ctr"/>
            <a:lstStyle/>
            <a:p>
              <a:endParaRPr lang="zh-CN" altLang="en-US" sz="1700" b="1">
                <a:solidFill>
                  <a:srgbClr val="217435"/>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7" name="矩形 16"/>
            <p:cNvSpPr>
              <a:spLocks noChangeArrowheads="1"/>
            </p:cNvSpPr>
            <p:nvPr/>
          </p:nvSpPr>
          <p:spPr bwMode="auto">
            <a:xfrm>
              <a:off x="7995" y="5628"/>
              <a:ext cx="1572" cy="1567"/>
            </a:xfrm>
            <a:prstGeom prst="rect">
              <a:avLst/>
            </a:prstGeom>
            <a:solidFill>
              <a:srgbClr val="414455"/>
            </a:solidFill>
            <a:ln>
              <a:noFill/>
            </a:ln>
          </p:spPr>
          <p:txBody>
            <a:bodyPr lIns="75520" tIns="37760" rIns="75520" bIns="37760" anchor="ctr"/>
            <a:lstStyle/>
            <a:p>
              <a:endParaRPr lang="zh-CN" altLang="en-US" sz="1700" b="1">
                <a:solidFill>
                  <a:srgbClr val="217435"/>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8" name="矩形 17"/>
            <p:cNvSpPr>
              <a:spLocks noChangeArrowheads="1"/>
            </p:cNvSpPr>
            <p:nvPr/>
          </p:nvSpPr>
          <p:spPr bwMode="auto">
            <a:xfrm>
              <a:off x="4529" y="7356"/>
              <a:ext cx="1572" cy="1567"/>
            </a:xfrm>
            <a:prstGeom prst="rect">
              <a:avLst/>
            </a:prstGeom>
            <a:solidFill>
              <a:srgbClr val="414455"/>
            </a:solidFill>
            <a:ln>
              <a:noFill/>
            </a:ln>
          </p:spPr>
          <p:txBody>
            <a:bodyPr lIns="75520" tIns="37760" rIns="75520" bIns="37760" anchor="ctr"/>
            <a:lstStyle/>
            <a:p>
              <a:endParaRPr lang="zh-CN" altLang="en-US" sz="1700" b="1">
                <a:solidFill>
                  <a:srgbClr val="217435"/>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9" name="矩形 18"/>
            <p:cNvSpPr>
              <a:spLocks noChangeArrowheads="1"/>
            </p:cNvSpPr>
            <p:nvPr/>
          </p:nvSpPr>
          <p:spPr bwMode="auto">
            <a:xfrm>
              <a:off x="6262" y="7356"/>
              <a:ext cx="1572" cy="1567"/>
            </a:xfrm>
            <a:prstGeom prst="rect">
              <a:avLst/>
            </a:prstGeom>
            <a:solidFill>
              <a:srgbClr val="414455"/>
            </a:solidFill>
            <a:ln>
              <a:noFill/>
            </a:ln>
          </p:spPr>
          <p:txBody>
            <a:bodyPr lIns="75520" tIns="37760" rIns="75520" bIns="37760" anchor="ctr"/>
            <a:lstStyle/>
            <a:p>
              <a:endParaRPr lang="zh-CN" altLang="en-US" sz="1700" b="1">
                <a:solidFill>
                  <a:srgbClr val="217435"/>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0" name="矩形 19"/>
            <p:cNvSpPr>
              <a:spLocks noChangeArrowheads="1"/>
            </p:cNvSpPr>
            <p:nvPr/>
          </p:nvSpPr>
          <p:spPr bwMode="auto">
            <a:xfrm>
              <a:off x="7995" y="7356"/>
              <a:ext cx="1572" cy="1567"/>
            </a:xfrm>
            <a:prstGeom prst="rect">
              <a:avLst/>
            </a:prstGeom>
            <a:solidFill>
              <a:srgbClr val="568D11"/>
            </a:solidFill>
            <a:ln>
              <a:noFill/>
            </a:ln>
          </p:spPr>
          <p:txBody>
            <a:bodyPr lIns="75520" tIns="37760" rIns="75520" bIns="37760" anchor="ctr"/>
            <a:lstStyle/>
            <a:p>
              <a:endParaRPr lang="zh-CN" altLang="en-US" sz="1700" b="1">
                <a:solidFill>
                  <a:srgbClr val="217435"/>
                </a:solidFill>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21" name="图片 11" descr="C:\Users\Administrator\Desktop\timg (2).jpgtimg (2)"/>
            <p:cNvPicPr>
              <a:picLocks noChangeAspect="1" noChangeArrowheads="1"/>
            </p:cNvPicPr>
            <p:nvPr/>
          </p:nvPicPr>
          <p:blipFill>
            <a:blip r:embed="rId2"/>
            <a:srcRect/>
            <a:stretch>
              <a:fillRect/>
            </a:stretch>
          </p:blipFill>
          <p:spPr bwMode="auto">
            <a:xfrm>
              <a:off x="4529" y="3825"/>
              <a:ext cx="1572" cy="1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图片 12" descr="C:\Users\Administrator\Desktop\timg.jpgtimg"/>
            <p:cNvPicPr>
              <a:picLocks noChangeAspect="1" noChangeArrowheads="1"/>
            </p:cNvPicPr>
            <p:nvPr/>
          </p:nvPicPr>
          <p:blipFill>
            <a:blip r:embed="rId3"/>
            <a:srcRect/>
            <a:stretch>
              <a:fillRect/>
            </a:stretch>
          </p:blipFill>
          <p:spPr bwMode="auto">
            <a:xfrm>
              <a:off x="7996" y="3855"/>
              <a:ext cx="1567" cy="15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图片 13" descr="C:\Users\Administrator\Desktop\timg (1).jpgtimg (1)"/>
            <p:cNvPicPr>
              <a:picLocks noChangeAspect="1" noChangeArrowheads="1"/>
            </p:cNvPicPr>
            <p:nvPr/>
          </p:nvPicPr>
          <p:blipFill>
            <a:blip r:embed="rId4"/>
            <a:srcRect/>
            <a:stretch>
              <a:fillRect/>
            </a:stretch>
          </p:blipFill>
          <p:spPr bwMode="auto">
            <a:xfrm>
              <a:off x="6262" y="5629"/>
              <a:ext cx="1572" cy="1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图片 14" descr="C:\Users\Administrator\Desktop\timg (3).jpgtimg (3)"/>
            <p:cNvPicPr>
              <a:picLocks noChangeAspect="1" noChangeArrowheads="1"/>
            </p:cNvPicPr>
            <p:nvPr/>
          </p:nvPicPr>
          <p:blipFill>
            <a:blip r:embed="rId5"/>
            <a:srcRect/>
            <a:stretch>
              <a:fillRect/>
            </a:stretch>
          </p:blipFill>
          <p:spPr bwMode="auto">
            <a:xfrm>
              <a:off x="4529" y="7356"/>
              <a:ext cx="1572" cy="15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图片 15" descr="C:\Users\Administrator\Desktop\timg (4).jpgtimg (4)"/>
            <p:cNvPicPr>
              <a:picLocks noChangeAspect="1" noChangeArrowheads="1"/>
            </p:cNvPicPr>
            <p:nvPr/>
          </p:nvPicPr>
          <p:blipFill>
            <a:blip r:embed="rId6"/>
            <a:srcRect/>
            <a:stretch>
              <a:fillRect/>
            </a:stretch>
          </p:blipFill>
          <p:spPr bwMode="auto">
            <a:xfrm>
              <a:off x="7996" y="7356"/>
              <a:ext cx="1567" cy="15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aphicFrame>
        <p:nvGraphicFramePr>
          <p:cNvPr id="33" name="表格 32"/>
          <p:cNvGraphicFramePr/>
          <p:nvPr/>
        </p:nvGraphicFramePr>
        <p:xfrm>
          <a:off x="946785" y="1123315"/>
          <a:ext cx="527685" cy="5123815"/>
        </p:xfrm>
        <a:graphic>
          <a:graphicData uri="http://schemas.openxmlformats.org/drawingml/2006/table">
            <a:tbl>
              <a:tblPr firstRow="1" bandRow="1">
                <a:tableStyleId>{5C22544A-7EE6-4342-B048-85BDC9FD1C3A}</a:tableStyleId>
              </a:tblPr>
              <a:tblGrid>
                <a:gridCol w="527685"/>
              </a:tblGrid>
              <a:tr h="5123815">
                <a:tc>
                  <a:txBody>
                    <a:bodyPr/>
                    <a:lstStyle/>
                    <a:p>
                      <a:pPr algn="ctr">
                        <a:buNone/>
                      </a:pPr>
                      <a:endParaRPr lang="zh-CN" altLang="zh-CN"/>
                    </a:p>
                    <a:p>
                      <a:pPr algn="ctr">
                        <a:buNone/>
                      </a:pPr>
                      <a:endParaRPr lang="zh-CN" altLang="zh-CN"/>
                    </a:p>
                    <a:p>
                      <a:pPr algn="ctr">
                        <a:buNone/>
                      </a:pPr>
                      <a:endParaRPr lang="zh-CN" altLang="zh-CN"/>
                    </a:p>
                    <a:p>
                      <a:pPr algn="ctr">
                        <a:buNone/>
                      </a:pPr>
                      <a:endParaRPr lang="zh-CN" altLang="zh-CN"/>
                    </a:p>
                    <a:p>
                      <a:pPr algn="ctr">
                        <a:buNone/>
                      </a:pPr>
                      <a:endParaRPr lang="zh-CN" altLang="zh-CN"/>
                    </a:p>
                    <a:p>
                      <a:pPr algn="ctr">
                        <a:buNone/>
                      </a:pPr>
                      <a:endParaRPr lang="zh-CN" altLang="zh-CN"/>
                    </a:p>
                    <a:p>
                      <a:pPr algn="ctr">
                        <a:buNone/>
                      </a:pPr>
                      <a:endParaRPr lang="zh-CN" altLang="zh-CN"/>
                    </a:p>
                    <a:p>
                      <a:pPr algn="ctr">
                        <a:buNone/>
                      </a:pPr>
                      <a:r>
                        <a:rPr lang="zh-CN" altLang="zh-CN" sz="2400" b="0">
                          <a:latin typeface="微软雅黑" panose="020B0503020204020204" pitchFamily="34" charset="-122"/>
                          <a:ea typeface="微软雅黑" panose="020B0503020204020204" pitchFamily="34" charset="-122"/>
                        </a:rPr>
                        <a:t>农</a:t>
                      </a:r>
                      <a:endParaRPr lang="zh-CN" altLang="zh-CN" sz="2400" b="0">
                        <a:latin typeface="微软雅黑" panose="020B0503020204020204" pitchFamily="34" charset="-122"/>
                        <a:ea typeface="微软雅黑" panose="020B0503020204020204" pitchFamily="34" charset="-122"/>
                      </a:endParaRPr>
                    </a:p>
                    <a:p>
                      <a:pPr algn="ctr">
                        <a:buNone/>
                      </a:pPr>
                      <a:r>
                        <a:rPr lang="zh-CN" altLang="zh-CN" sz="2400" b="0">
                          <a:latin typeface="微软雅黑" panose="020B0503020204020204" pitchFamily="34" charset="-122"/>
                          <a:ea typeface="微软雅黑" panose="020B0503020204020204" pitchFamily="34" charset="-122"/>
                        </a:rPr>
                        <a:t>旅融合</a:t>
                      </a:r>
                      <a:endParaRPr lang="zh-CN" altLang="zh-CN" sz="2400" b="0">
                        <a:latin typeface="微软雅黑" panose="020B0503020204020204" pitchFamily="34" charset="-122"/>
                        <a:ea typeface="微软雅黑" panose="020B0503020204020204" pitchFamily="34" charset="-122"/>
                      </a:endParaRPr>
                    </a:p>
                  </a:txBody>
                  <a:tcPr>
                    <a:solidFill>
                      <a:srgbClr val="568D11"/>
                    </a:solidFill>
                  </a:tcPr>
                </a:tc>
              </a:tr>
            </a:tbl>
          </a:graphicData>
        </a:graphic>
      </p:graphicFrame>
      <p:sp>
        <p:nvSpPr>
          <p:cNvPr id="35" name=" 35"/>
          <p:cNvSpPr/>
          <p:nvPr/>
        </p:nvSpPr>
        <p:spPr>
          <a:xfrm>
            <a:off x="1607820" y="1154430"/>
            <a:ext cx="1721485" cy="425450"/>
          </a:xfrm>
          <a:prstGeom prst="rect">
            <a:avLst/>
          </a:prstGeom>
          <a:solidFill>
            <a:srgbClr val="568D1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a:solidFill>
                  <a:srgbClr val="FFFFFF"/>
                </a:solidFill>
                <a:latin typeface="微软雅黑" panose="020B0503020204020204" pitchFamily="34" charset="-122"/>
                <a:ea typeface="微软雅黑" panose="020B0503020204020204" pitchFamily="34" charset="-122"/>
              </a:rPr>
              <a:t>汉中油菜花节</a:t>
            </a:r>
            <a:endParaRPr lang="zh-CN" altLang="en-US">
              <a:solidFill>
                <a:srgbClr val="FFFFFF"/>
              </a:solidFill>
              <a:latin typeface="微软雅黑" panose="020B0503020204020204" pitchFamily="34" charset="-122"/>
              <a:ea typeface="微软雅黑" panose="020B0503020204020204" pitchFamily="34" charset="-122"/>
            </a:endParaRPr>
          </a:p>
        </p:txBody>
      </p:sp>
      <p:sp>
        <p:nvSpPr>
          <p:cNvPr id="36" name=" 35"/>
          <p:cNvSpPr/>
          <p:nvPr/>
        </p:nvSpPr>
        <p:spPr>
          <a:xfrm>
            <a:off x="1607820" y="3383915"/>
            <a:ext cx="1721485" cy="424180"/>
          </a:xfrm>
          <a:prstGeom prst="rect">
            <a:avLst/>
          </a:prstGeom>
          <a:solidFill>
            <a:srgbClr val="568D1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a:solidFill>
                  <a:srgbClr val="FFFFFF"/>
                </a:solidFill>
                <a:latin typeface="微软雅黑" panose="020B0503020204020204" pitchFamily="34" charset="-122"/>
                <a:ea typeface="微软雅黑" panose="020B0503020204020204" pitchFamily="34" charset="-122"/>
              </a:rPr>
              <a:t>汉中茶叶节</a:t>
            </a:r>
            <a:endParaRPr lang="zh-CN" altLang="en-US">
              <a:solidFill>
                <a:srgbClr val="FFFFFF"/>
              </a:solidFill>
              <a:latin typeface="微软雅黑" panose="020B0503020204020204" pitchFamily="34" charset="-122"/>
              <a:ea typeface="微软雅黑" panose="020B0503020204020204" pitchFamily="34" charset="-122"/>
            </a:endParaRPr>
          </a:p>
        </p:txBody>
      </p:sp>
      <p:sp>
        <p:nvSpPr>
          <p:cNvPr id="37" name=" 35"/>
          <p:cNvSpPr/>
          <p:nvPr/>
        </p:nvSpPr>
        <p:spPr>
          <a:xfrm>
            <a:off x="1607820" y="2321560"/>
            <a:ext cx="1721485" cy="424180"/>
          </a:xfrm>
          <a:prstGeom prst="rect">
            <a:avLst/>
          </a:prstGeom>
          <a:solidFill>
            <a:srgbClr val="568D1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a:solidFill>
                  <a:srgbClr val="FFFFFF"/>
                </a:solidFill>
                <a:latin typeface="微软雅黑" panose="020B0503020204020204" pitchFamily="34" charset="-122"/>
                <a:ea typeface="微软雅黑" panose="020B0503020204020204" pitchFamily="34" charset="-122"/>
              </a:rPr>
              <a:t>汉中桔园</a:t>
            </a:r>
            <a:endParaRPr lang="zh-CN" altLang="en-US">
              <a:solidFill>
                <a:srgbClr val="FFFFFF"/>
              </a:solidFill>
              <a:latin typeface="微软雅黑" panose="020B0503020204020204" pitchFamily="34" charset="-122"/>
              <a:ea typeface="微软雅黑" panose="020B0503020204020204" pitchFamily="34" charset="-122"/>
            </a:endParaRPr>
          </a:p>
        </p:txBody>
      </p:sp>
      <p:sp>
        <p:nvSpPr>
          <p:cNvPr id="38" name=" 35"/>
          <p:cNvSpPr/>
          <p:nvPr/>
        </p:nvSpPr>
        <p:spPr>
          <a:xfrm>
            <a:off x="1607820" y="5822315"/>
            <a:ext cx="1721485" cy="424815"/>
          </a:xfrm>
          <a:prstGeom prst="rect">
            <a:avLst/>
          </a:prstGeom>
          <a:solidFill>
            <a:srgbClr val="568D1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a:solidFill>
                  <a:srgbClr val="FFFFFF"/>
                </a:solidFill>
                <a:latin typeface="微软雅黑" panose="020B0503020204020204" pitchFamily="34" charset="-122"/>
                <a:ea typeface="微软雅黑" panose="020B0503020204020204" pitchFamily="34" charset="-122"/>
              </a:rPr>
              <a:t>特色农家乐</a:t>
            </a:r>
            <a:endParaRPr lang="zh-CN" altLang="en-US">
              <a:solidFill>
                <a:srgbClr val="FFFFFF"/>
              </a:solidFill>
              <a:latin typeface="微软雅黑" panose="020B0503020204020204" pitchFamily="34" charset="-122"/>
              <a:ea typeface="微软雅黑" panose="020B0503020204020204" pitchFamily="34" charset="-122"/>
            </a:endParaRPr>
          </a:p>
        </p:txBody>
      </p:sp>
      <p:sp>
        <p:nvSpPr>
          <p:cNvPr id="39" name=" 35"/>
          <p:cNvSpPr/>
          <p:nvPr/>
        </p:nvSpPr>
        <p:spPr>
          <a:xfrm>
            <a:off x="1607820" y="4655185"/>
            <a:ext cx="1721485" cy="424815"/>
          </a:xfrm>
          <a:prstGeom prst="rect">
            <a:avLst/>
          </a:prstGeom>
          <a:solidFill>
            <a:srgbClr val="568D1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a:solidFill>
                  <a:srgbClr val="FFFFFF"/>
                </a:solidFill>
                <a:latin typeface="微软雅黑" panose="020B0503020204020204" pitchFamily="34" charset="-122"/>
                <a:ea typeface="微软雅黑" panose="020B0503020204020204" pitchFamily="34" charset="-122"/>
              </a:rPr>
              <a:t>特色民俗村</a:t>
            </a:r>
            <a:endParaRPr lang="zh-CN" altLang="en-US">
              <a:solidFill>
                <a:srgbClr val="FFFFFF"/>
              </a:solidFill>
              <a:latin typeface="微软雅黑" panose="020B0503020204020204" pitchFamily="34" charset="-122"/>
              <a:ea typeface="微软雅黑" panose="020B0503020204020204" pitchFamily="34" charset="-122"/>
            </a:endParaRPr>
          </a:p>
        </p:txBody>
      </p:sp>
      <p:sp>
        <p:nvSpPr>
          <p:cNvPr id="47" name="线形标注 2(带强调线) 2"/>
          <p:cNvSpPr/>
          <p:nvPr/>
        </p:nvSpPr>
        <p:spPr bwMode="auto">
          <a:xfrm flipH="1">
            <a:off x="1447800" y="1102360"/>
            <a:ext cx="2040890" cy="528955"/>
          </a:xfrm>
          <a:prstGeom prst="accentCallout2">
            <a:avLst>
              <a:gd name="adj1" fmla="val 21366"/>
              <a:gd name="adj2" fmla="val -1991"/>
              <a:gd name="adj3" fmla="val 24249"/>
              <a:gd name="adj4" fmla="val -288301"/>
              <a:gd name="adj5" fmla="val 55942"/>
              <a:gd name="adj6" fmla="val -300466"/>
            </a:avLst>
          </a:prstGeom>
          <a:noFill/>
          <a:ln w="15875" cmpd="sng">
            <a:solidFill>
              <a:srgbClr val="414455"/>
            </a:solidFill>
            <a:miter lim="800000"/>
            <a:headEnd type="oval" w="med" len="med"/>
          </a:ln>
          <a:extLst>
            <a:ext uri="{909E8E84-426E-40DD-AFC4-6F175D3DCCD1}">
              <a14:hiddenFill xmlns:a14="http://schemas.microsoft.com/office/drawing/2010/main">
                <a:solidFill>
                  <a:srgbClr val="FFFFFF"/>
                </a:solidFill>
              </a14:hiddenFill>
            </a:ext>
          </a:extLst>
        </p:spPr>
        <p:txBody>
          <a:bodyPr lIns="75520" tIns="37760" rIns="75520" bIns="37760" anchor="ctr"/>
          <a:lstStyle/>
          <a:p>
            <a:endParaRPr lang="zh-CN" altLang="en-US" sz="1300">
              <a:solidFill>
                <a:srgbClr val="414455"/>
              </a:solidFill>
              <a:latin typeface="微软雅黑" panose="020B0503020204020204" pitchFamily="34" charset="-122"/>
              <a:ea typeface="微软雅黑" panose="020B0503020204020204" pitchFamily="34" charset="-122"/>
            </a:endParaRPr>
          </a:p>
        </p:txBody>
      </p:sp>
      <p:sp>
        <p:nvSpPr>
          <p:cNvPr id="48" name="线形标注 2(带强调线) 2"/>
          <p:cNvSpPr/>
          <p:nvPr/>
        </p:nvSpPr>
        <p:spPr bwMode="auto">
          <a:xfrm flipH="1" flipV="1">
            <a:off x="1447800" y="2269490"/>
            <a:ext cx="2040890" cy="528955"/>
          </a:xfrm>
          <a:prstGeom prst="accentCallout2">
            <a:avLst>
              <a:gd name="adj1" fmla="val 21366"/>
              <a:gd name="adj2" fmla="val -1991"/>
              <a:gd name="adj3" fmla="val 20528"/>
              <a:gd name="adj4" fmla="val -32918"/>
              <a:gd name="adj5" fmla="val 57743"/>
              <a:gd name="adj6" fmla="val -45581"/>
            </a:avLst>
          </a:prstGeom>
          <a:noFill/>
          <a:ln w="15875" cmpd="sng">
            <a:solidFill>
              <a:srgbClr val="414455"/>
            </a:solidFill>
            <a:miter lim="800000"/>
            <a:headEnd type="oval" w="med" len="med"/>
          </a:ln>
          <a:extLst>
            <a:ext uri="{909E8E84-426E-40DD-AFC4-6F175D3DCCD1}">
              <a14:hiddenFill xmlns:a14="http://schemas.microsoft.com/office/drawing/2010/main">
                <a:solidFill>
                  <a:srgbClr val="FFFFFF"/>
                </a:solidFill>
              </a14:hiddenFill>
            </a:ext>
          </a:extLst>
        </p:spPr>
        <p:txBody>
          <a:bodyPr lIns="75520" tIns="37760" rIns="75520" bIns="37760" anchor="ctr"/>
          <a:lstStyle/>
          <a:p>
            <a:endParaRPr lang="zh-CN" altLang="en-US" sz="1300">
              <a:solidFill>
                <a:srgbClr val="414455"/>
              </a:solidFill>
              <a:latin typeface="微软雅黑" panose="020B0503020204020204" pitchFamily="34" charset="-122"/>
              <a:ea typeface="微软雅黑" panose="020B0503020204020204" pitchFamily="34" charset="-122"/>
            </a:endParaRPr>
          </a:p>
        </p:txBody>
      </p:sp>
      <p:sp>
        <p:nvSpPr>
          <p:cNvPr id="49" name="线形标注 2(带强调线) 2"/>
          <p:cNvSpPr/>
          <p:nvPr/>
        </p:nvSpPr>
        <p:spPr bwMode="auto">
          <a:xfrm flipH="1">
            <a:off x="1447800" y="5770245"/>
            <a:ext cx="2040890" cy="528955"/>
          </a:xfrm>
          <a:prstGeom prst="accentCallout2">
            <a:avLst>
              <a:gd name="adj1" fmla="val 87154"/>
              <a:gd name="adj2" fmla="val -3889"/>
              <a:gd name="adj3" fmla="val 84633"/>
              <a:gd name="adj4" fmla="val -324299"/>
              <a:gd name="adj5" fmla="val 57743"/>
              <a:gd name="adj6" fmla="val -336434"/>
            </a:avLst>
          </a:prstGeom>
          <a:noFill/>
          <a:ln w="15875" cmpd="sng">
            <a:solidFill>
              <a:srgbClr val="414455"/>
            </a:solidFill>
            <a:miter lim="800000"/>
            <a:headEnd type="oval" w="med" len="med"/>
          </a:ln>
          <a:extLst>
            <a:ext uri="{909E8E84-426E-40DD-AFC4-6F175D3DCCD1}">
              <a14:hiddenFill xmlns:a14="http://schemas.microsoft.com/office/drawing/2010/main">
                <a:solidFill>
                  <a:srgbClr val="FFFFFF"/>
                </a:solidFill>
              </a14:hiddenFill>
            </a:ext>
          </a:extLst>
        </p:spPr>
        <p:txBody>
          <a:bodyPr lIns="75520" tIns="37760" rIns="75520" bIns="37760" anchor="ctr"/>
          <a:lstStyle/>
          <a:p>
            <a:endParaRPr lang="zh-CN" altLang="en-US" sz="1300">
              <a:solidFill>
                <a:srgbClr val="414455"/>
              </a:solidFill>
              <a:latin typeface="微软雅黑" panose="020B0503020204020204" pitchFamily="34" charset="-122"/>
              <a:ea typeface="微软雅黑" panose="020B0503020204020204" pitchFamily="34" charset="-122"/>
            </a:endParaRPr>
          </a:p>
        </p:txBody>
      </p:sp>
      <p:sp>
        <p:nvSpPr>
          <p:cNvPr id="50" name="线形标注 2(带强调线) 2"/>
          <p:cNvSpPr/>
          <p:nvPr/>
        </p:nvSpPr>
        <p:spPr bwMode="auto">
          <a:xfrm flipH="1">
            <a:off x="1447800" y="4603115"/>
            <a:ext cx="2040890" cy="528955"/>
          </a:xfrm>
          <a:prstGeom prst="accentCallout2">
            <a:avLst>
              <a:gd name="adj1" fmla="val 48739"/>
              <a:gd name="adj2" fmla="val -4355"/>
              <a:gd name="adj3" fmla="val 48019"/>
              <a:gd name="adj4" fmla="val -32482"/>
              <a:gd name="adj5" fmla="val 74189"/>
              <a:gd name="adj6" fmla="val -44617"/>
            </a:avLst>
          </a:prstGeom>
          <a:noFill/>
          <a:ln w="15875" cmpd="sng">
            <a:solidFill>
              <a:srgbClr val="414455"/>
            </a:solidFill>
            <a:miter lim="800000"/>
            <a:headEnd type="oval" w="med" len="med"/>
          </a:ln>
          <a:extLst>
            <a:ext uri="{909E8E84-426E-40DD-AFC4-6F175D3DCCD1}">
              <a14:hiddenFill xmlns:a14="http://schemas.microsoft.com/office/drawing/2010/main">
                <a:solidFill>
                  <a:srgbClr val="FFFFFF"/>
                </a:solidFill>
              </a14:hiddenFill>
            </a:ext>
          </a:extLst>
        </p:spPr>
        <p:txBody>
          <a:bodyPr lIns="75520" tIns="37760" rIns="75520" bIns="37760" anchor="ctr"/>
          <a:lstStyle/>
          <a:p>
            <a:endParaRPr lang="zh-CN" altLang="en-US" sz="1300">
              <a:solidFill>
                <a:srgbClr val="414455"/>
              </a:solidFill>
              <a:latin typeface="微软雅黑" panose="020B0503020204020204" pitchFamily="34" charset="-122"/>
              <a:ea typeface="微软雅黑" panose="020B0503020204020204" pitchFamily="34" charset="-122"/>
            </a:endParaRPr>
          </a:p>
        </p:txBody>
      </p:sp>
      <p:sp>
        <p:nvSpPr>
          <p:cNvPr id="51" name="线形标注 2(带强调线) 2"/>
          <p:cNvSpPr/>
          <p:nvPr/>
        </p:nvSpPr>
        <p:spPr bwMode="auto">
          <a:xfrm flipH="1">
            <a:off x="1447800" y="3383915"/>
            <a:ext cx="2040890" cy="528955"/>
          </a:xfrm>
          <a:prstGeom prst="accentCallout2">
            <a:avLst>
              <a:gd name="adj1" fmla="val 21366"/>
              <a:gd name="adj2" fmla="val -1991"/>
              <a:gd name="adj3" fmla="val 18847"/>
              <a:gd name="adj4" fmla="val -144306"/>
              <a:gd name="adj5" fmla="val 35774"/>
              <a:gd name="adj6" fmla="val -165930"/>
            </a:avLst>
          </a:prstGeom>
          <a:noFill/>
          <a:ln w="15875" cmpd="sng">
            <a:solidFill>
              <a:srgbClr val="414455"/>
            </a:solidFill>
            <a:miter lim="800000"/>
            <a:headEnd type="oval" w="med" len="med"/>
          </a:ln>
          <a:extLst>
            <a:ext uri="{909E8E84-426E-40DD-AFC4-6F175D3DCCD1}">
              <a14:hiddenFill xmlns:a14="http://schemas.microsoft.com/office/drawing/2010/main">
                <a:solidFill>
                  <a:srgbClr val="FFFFFF"/>
                </a:solidFill>
              </a14:hiddenFill>
            </a:ext>
          </a:extLst>
        </p:spPr>
        <p:txBody>
          <a:bodyPr lIns="75520" tIns="37760" rIns="75520" bIns="37760" anchor="ctr"/>
          <a:lstStyle/>
          <a:p>
            <a:endParaRPr lang="zh-CN" altLang="en-US" sz="1300">
              <a:solidFill>
                <a:srgbClr val="414455"/>
              </a:solidFill>
              <a:latin typeface="微软雅黑" panose="020B0503020204020204" pitchFamily="34" charset="-122"/>
              <a:ea typeface="微软雅黑" panose="020B0503020204020204" pitchFamily="34" charset="-122"/>
            </a:endParaRPr>
          </a:p>
        </p:txBody>
      </p:sp>
    </p:spTree>
  </p:cSld>
  <p:clrMapOvr>
    <a:masterClrMapping/>
  </p:clrMapOvr>
  <p:transition spd="slow"/>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337185" y="176530"/>
            <a:ext cx="11509375" cy="597535"/>
            <a:chOff x="531" y="278"/>
            <a:chExt cx="18125" cy="941"/>
          </a:xfrm>
        </p:grpSpPr>
        <p:pic>
          <p:nvPicPr>
            <p:cNvPr id="94" name="图片 93" descr="right"/>
            <p:cNvPicPr>
              <a:picLocks noChangeAspect="1"/>
            </p:cNvPicPr>
            <p:nvPr/>
          </p:nvPicPr>
          <p:blipFill>
            <a:blip r:embed="rId1"/>
            <a:stretch>
              <a:fillRect/>
            </a:stretch>
          </p:blipFill>
          <p:spPr>
            <a:xfrm>
              <a:off x="3405" y="389"/>
              <a:ext cx="608" cy="608"/>
            </a:xfrm>
            <a:prstGeom prst="rect">
              <a:avLst/>
            </a:prstGeom>
          </p:spPr>
        </p:pic>
        <p:sp>
          <p:nvSpPr>
            <p:cNvPr id="95" name="文本框 94"/>
            <p:cNvSpPr txBox="1"/>
            <p:nvPr/>
          </p:nvSpPr>
          <p:spPr>
            <a:xfrm>
              <a:off x="4013" y="282"/>
              <a:ext cx="11246" cy="822"/>
            </a:xfrm>
            <a:prstGeom prst="rect">
              <a:avLst/>
            </a:prstGeom>
            <a:noFill/>
          </p:spPr>
          <p:txBody>
            <a:bodyPr wrap="square" rtlCol="0">
              <a:spAutoFit/>
            </a:bodyPr>
            <a:lstStyle/>
            <a:p>
              <a:r>
                <a:rPr lang="zh-CN" altLang="en-US" sz="2800">
                  <a:solidFill>
                    <a:srgbClr val="568D11"/>
                  </a:solidFill>
                  <a:latin typeface="微软雅黑" panose="020B0503020204020204" pitchFamily="34" charset="-122"/>
                  <a:ea typeface="微软雅黑" panose="020B0503020204020204" pitchFamily="34" charset="-122"/>
                </a:rPr>
                <a:t>旅游产业的融合机制与合作开发方式</a:t>
              </a:r>
              <a:endParaRPr lang="zh-CN" altLang="en-US" sz="2800">
                <a:solidFill>
                  <a:srgbClr val="568D11"/>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531" y="278"/>
              <a:ext cx="18125" cy="941"/>
              <a:chOff x="531" y="278"/>
              <a:chExt cx="18125" cy="941"/>
            </a:xfrm>
          </p:grpSpPr>
          <p:sp>
            <p:nvSpPr>
              <p:cNvPr id="12" name=" 4"/>
              <p:cNvSpPr/>
              <p:nvPr/>
            </p:nvSpPr>
            <p:spPr>
              <a:xfrm>
                <a:off x="531" y="278"/>
                <a:ext cx="2934" cy="826"/>
              </a:xfrm>
              <a:prstGeom prst="homePlate">
                <a:avLst/>
              </a:prstGeom>
              <a:solidFill>
                <a:srgbClr val="568D1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14" name="文本框 13"/>
              <p:cNvSpPr txBox="1"/>
              <p:nvPr/>
            </p:nvSpPr>
            <p:spPr>
              <a:xfrm>
                <a:off x="542" y="282"/>
                <a:ext cx="2530" cy="822"/>
              </a:xfrm>
              <a:prstGeom prst="rect">
                <a:avLst/>
              </a:prstGeom>
              <a:noFill/>
            </p:spPr>
            <p:txBody>
              <a:bodyPr wrap="square" rtlCol="0">
                <a:spAutoFit/>
              </a:bodyPr>
              <a:lstStyle/>
              <a:p>
                <a:r>
                  <a:rPr lang="zh-CN" altLang="en-US" sz="2800" b="1">
                    <a:solidFill>
                      <a:schemeClr val="bg1"/>
                    </a:solidFill>
                    <a:latin typeface="微软雅黑" panose="020B0503020204020204" pitchFamily="34" charset="-122"/>
                    <a:ea typeface="微软雅黑" panose="020B0503020204020204" pitchFamily="34" charset="-122"/>
                  </a:rPr>
                  <a:t>研究内容</a:t>
                </a:r>
                <a:endParaRPr lang="en-US" altLang="zh-CN" sz="2800" b="1">
                  <a:solidFill>
                    <a:schemeClr val="bg1"/>
                  </a:solidFill>
                  <a:latin typeface="微软雅黑" panose="020B0503020204020204" pitchFamily="34" charset="-122"/>
                  <a:ea typeface="微软雅黑" panose="020B0503020204020204" pitchFamily="34" charset="-122"/>
                </a:endParaRPr>
              </a:p>
            </p:txBody>
          </p:sp>
          <p:cxnSp>
            <p:nvCxnSpPr>
              <p:cNvPr id="16" name="直接连接符 15"/>
              <p:cNvCxnSpPr/>
              <p:nvPr/>
            </p:nvCxnSpPr>
            <p:spPr>
              <a:xfrm>
                <a:off x="542" y="1219"/>
                <a:ext cx="18114" cy="0"/>
              </a:xfrm>
              <a:prstGeom prst="line">
                <a:avLst/>
              </a:prstGeom>
              <a:ln w="12700">
                <a:solidFill>
                  <a:srgbClr val="568D11"/>
                </a:solidFill>
              </a:ln>
            </p:spPr>
            <p:style>
              <a:lnRef idx="1">
                <a:schemeClr val="accent1"/>
              </a:lnRef>
              <a:fillRef idx="0">
                <a:schemeClr val="accent1"/>
              </a:fillRef>
              <a:effectRef idx="0">
                <a:schemeClr val="accent1"/>
              </a:effectRef>
              <a:fontRef idx="minor">
                <a:schemeClr val="tx1"/>
              </a:fontRef>
            </p:style>
          </p:cxnSp>
        </p:grpSp>
      </p:grpSp>
      <p:grpSp>
        <p:nvGrpSpPr>
          <p:cNvPr id="70" name="组合 69"/>
          <p:cNvGrpSpPr/>
          <p:nvPr>
            <p:custDataLst>
              <p:tags r:id="rId2"/>
            </p:custDataLst>
          </p:nvPr>
        </p:nvGrpSpPr>
        <p:grpSpPr>
          <a:xfrm>
            <a:off x="5256530" y="2646680"/>
            <a:ext cx="1610360" cy="1612900"/>
            <a:chOff x="5653414" y="2967202"/>
            <a:chExt cx="885173" cy="886650"/>
          </a:xfrm>
        </p:grpSpPr>
        <p:sp>
          <p:nvSpPr>
            <p:cNvPr id="87" name="椭圆 86"/>
            <p:cNvSpPr/>
            <p:nvPr>
              <p:custDataLst>
                <p:tags r:id="rId3"/>
              </p:custDataLst>
            </p:nvPr>
          </p:nvSpPr>
          <p:spPr>
            <a:xfrm>
              <a:off x="5877474" y="3192000"/>
              <a:ext cx="437053" cy="437053"/>
            </a:xfrm>
            <a:prstGeom prst="ellipse">
              <a:avLst/>
            </a:prstGeom>
            <a:solidFill>
              <a:srgbClr val="FFFFFF"/>
            </a:solidFill>
            <a:ln>
              <a:noFill/>
            </a:ln>
          </p:spPr>
          <p:style>
            <a:lnRef idx="2">
              <a:srgbClr val="FC546D">
                <a:shade val="50000"/>
              </a:srgbClr>
            </a:lnRef>
            <a:fillRef idx="1">
              <a:srgbClr val="FC546D"/>
            </a:fillRef>
            <a:effectRef idx="0">
              <a:srgbClr val="FC546D"/>
            </a:effectRef>
            <a:fontRef idx="minor">
              <a:sysClr val="window" lastClr="FFFFFF"/>
            </a:fontRef>
          </p:style>
          <p:txBody>
            <a:bodyPr rtlCol="0" anchor="ctr">
              <a:normAutofit/>
            </a:bodyPr>
            <a:lstStyle/>
            <a:p>
              <a:pPr algn="ctr"/>
              <a:endParaRPr lang="zh-CN" altLang="en-US">
                <a:solidFill>
                  <a:srgbClr val="FFFFFF"/>
                </a:solidFill>
                <a:sym typeface="Arial" panose="020B0604020202020204" pitchFamily="34" charset="0"/>
              </a:endParaRPr>
            </a:p>
          </p:txBody>
        </p:sp>
        <p:sp>
          <p:nvSpPr>
            <p:cNvPr id="88" name="KSO_Shape"/>
            <p:cNvSpPr/>
            <p:nvPr>
              <p:custDataLst>
                <p:tags r:id="rId4"/>
              </p:custDataLst>
            </p:nvPr>
          </p:nvSpPr>
          <p:spPr bwMode="auto">
            <a:xfrm>
              <a:off x="5653414" y="2967202"/>
              <a:ext cx="885173" cy="886650"/>
            </a:xfrm>
            <a:custGeom>
              <a:avLst/>
              <a:gdLst>
                <a:gd name="T0" fmla="*/ 2147483646 w 4408"/>
                <a:gd name="T1" fmla="*/ 2147483646 h 4408"/>
                <a:gd name="T2" fmla="*/ 2147483646 w 4408"/>
                <a:gd name="T3" fmla="*/ 2147483646 h 4408"/>
                <a:gd name="T4" fmla="*/ 2147483646 w 4408"/>
                <a:gd name="T5" fmla="*/ 2147483646 h 4408"/>
                <a:gd name="T6" fmla="*/ 2147483646 w 4408"/>
                <a:gd name="T7" fmla="*/ 2147483646 h 4408"/>
                <a:gd name="T8" fmla="*/ 2147483646 w 4408"/>
                <a:gd name="T9" fmla="*/ 2147483646 h 4408"/>
                <a:gd name="T10" fmla="*/ 2147483646 w 4408"/>
                <a:gd name="T11" fmla="*/ 2147483646 h 4408"/>
                <a:gd name="T12" fmla="*/ 2147483646 w 4408"/>
                <a:gd name="T13" fmla="*/ 2147483646 h 4408"/>
                <a:gd name="T14" fmla="*/ 2147483646 w 4408"/>
                <a:gd name="T15" fmla="*/ 2147483646 h 4408"/>
                <a:gd name="T16" fmla="*/ 2147483646 w 4408"/>
                <a:gd name="T17" fmla="*/ 2147483646 h 4408"/>
                <a:gd name="T18" fmla="*/ 2147483646 w 4408"/>
                <a:gd name="T19" fmla="*/ 2147483646 h 4408"/>
                <a:gd name="T20" fmla="*/ 2147483646 w 4408"/>
                <a:gd name="T21" fmla="*/ 564979005 h 4408"/>
                <a:gd name="T22" fmla="*/ 2147483646 w 4408"/>
                <a:gd name="T23" fmla="*/ 2147483646 h 4408"/>
                <a:gd name="T24" fmla="*/ 2147483646 w 4408"/>
                <a:gd name="T25" fmla="*/ 2147483646 h 4408"/>
                <a:gd name="T26" fmla="*/ 2147483646 w 4408"/>
                <a:gd name="T27" fmla="*/ 2147483646 h 4408"/>
                <a:gd name="T28" fmla="*/ 2147483646 w 4408"/>
                <a:gd name="T29" fmla="*/ 2147483646 h 4408"/>
                <a:gd name="T30" fmla="*/ 2147483646 w 4408"/>
                <a:gd name="T31" fmla="*/ 2147483646 h 4408"/>
                <a:gd name="T32" fmla="*/ 2147483646 w 4408"/>
                <a:gd name="T33" fmla="*/ 2147483646 h 4408"/>
                <a:gd name="T34" fmla="*/ 2147483646 w 4408"/>
                <a:gd name="T35" fmla="*/ 2147483646 h 4408"/>
                <a:gd name="T36" fmla="*/ 2147483646 w 4408"/>
                <a:gd name="T37" fmla="*/ 2147483646 h 4408"/>
                <a:gd name="T38" fmla="*/ 2147483646 w 4408"/>
                <a:gd name="T39" fmla="*/ 2147483646 h 4408"/>
                <a:gd name="T40" fmla="*/ 2147483646 w 4408"/>
                <a:gd name="T41" fmla="*/ 2147483646 h 4408"/>
                <a:gd name="T42" fmla="*/ 2147483646 w 4408"/>
                <a:gd name="T43" fmla="*/ 2147483646 h 4408"/>
                <a:gd name="T44" fmla="*/ 642768528 w 4408"/>
                <a:gd name="T45" fmla="*/ 2147483646 h 4408"/>
                <a:gd name="T46" fmla="*/ 2147483646 w 4408"/>
                <a:gd name="T47" fmla="*/ 2147483646 h 4408"/>
                <a:gd name="T48" fmla="*/ 2147483646 w 4408"/>
                <a:gd name="T49" fmla="*/ 2147483646 h 4408"/>
                <a:gd name="T50" fmla="*/ 2147483646 w 4408"/>
                <a:gd name="T51" fmla="*/ 2147483646 h 4408"/>
                <a:gd name="T52" fmla="*/ 2147483646 w 4408"/>
                <a:gd name="T53" fmla="*/ 2147483646 h 4408"/>
                <a:gd name="T54" fmla="*/ 2147483646 w 4408"/>
                <a:gd name="T55" fmla="*/ 2147483646 h 4408"/>
                <a:gd name="T56" fmla="*/ 2147483646 w 4408"/>
                <a:gd name="T57" fmla="*/ 2147483646 h 4408"/>
                <a:gd name="T58" fmla="*/ 2147483646 w 4408"/>
                <a:gd name="T59" fmla="*/ 2147483646 h 4408"/>
                <a:gd name="T60" fmla="*/ 2147483646 w 4408"/>
                <a:gd name="T61" fmla="*/ 2147483646 h 4408"/>
                <a:gd name="T62" fmla="*/ 2147483646 w 4408"/>
                <a:gd name="T63" fmla="*/ 2147483646 h 4408"/>
                <a:gd name="T64" fmla="*/ 2147483646 w 4408"/>
                <a:gd name="T65" fmla="*/ 2147483646 h 4408"/>
                <a:gd name="T66" fmla="*/ 2147483646 w 4408"/>
                <a:gd name="T67" fmla="*/ 2147483646 h 4408"/>
                <a:gd name="T68" fmla="*/ 2147483646 w 4408"/>
                <a:gd name="T69" fmla="*/ 2147483646 h 4408"/>
                <a:gd name="T70" fmla="*/ 2147483646 w 4408"/>
                <a:gd name="T71" fmla="*/ 2147483646 h 4408"/>
                <a:gd name="T72" fmla="*/ 2147483646 w 4408"/>
                <a:gd name="T73" fmla="*/ 2147483646 h 4408"/>
                <a:gd name="T74" fmla="*/ 2147483646 w 4408"/>
                <a:gd name="T75" fmla="*/ 2147483646 h 4408"/>
                <a:gd name="T76" fmla="*/ 2147483646 w 4408"/>
                <a:gd name="T77" fmla="*/ 2147483646 h 4408"/>
                <a:gd name="T78" fmla="*/ 2147483646 w 4408"/>
                <a:gd name="T79" fmla="*/ 2147483646 h 4408"/>
                <a:gd name="T80" fmla="*/ 2147483646 w 4408"/>
                <a:gd name="T81" fmla="*/ 2147483646 h 4408"/>
                <a:gd name="T82" fmla="*/ 2147483646 w 4408"/>
                <a:gd name="T83" fmla="*/ 2147483646 h 4408"/>
                <a:gd name="T84" fmla="*/ 2147483646 w 4408"/>
                <a:gd name="T85" fmla="*/ 2147483646 h 4408"/>
                <a:gd name="T86" fmla="*/ 2147483646 w 4408"/>
                <a:gd name="T87" fmla="*/ 2147483646 h 4408"/>
                <a:gd name="T88" fmla="*/ 2147483646 w 4408"/>
                <a:gd name="T89" fmla="*/ 2147483646 h 4408"/>
                <a:gd name="T90" fmla="*/ 2147483646 w 4408"/>
                <a:gd name="T91" fmla="*/ 2147483646 h 4408"/>
                <a:gd name="T92" fmla="*/ 2147483646 w 4408"/>
                <a:gd name="T93" fmla="*/ 2147483646 h 4408"/>
                <a:gd name="T94" fmla="*/ 2147483646 w 4408"/>
                <a:gd name="T95" fmla="*/ 2147483646 h 4408"/>
                <a:gd name="T96" fmla="*/ 2147483646 w 4408"/>
                <a:gd name="T97" fmla="*/ 2147483646 h 4408"/>
                <a:gd name="T98" fmla="*/ 2147483646 w 4408"/>
                <a:gd name="T99" fmla="*/ 2147483646 h 4408"/>
                <a:gd name="T100" fmla="*/ 2147483646 w 4408"/>
                <a:gd name="T101" fmla="*/ 2147483646 h 4408"/>
                <a:gd name="T102" fmla="*/ 2147483646 w 4408"/>
                <a:gd name="T103" fmla="*/ 2147483646 h 4408"/>
                <a:gd name="T104" fmla="*/ 2147483646 w 4408"/>
                <a:gd name="T105" fmla="*/ 2147483646 h 4408"/>
                <a:gd name="T106" fmla="*/ 2147483646 w 4408"/>
                <a:gd name="T107" fmla="*/ 2147483646 h 4408"/>
                <a:gd name="T108" fmla="*/ 2147483646 w 4408"/>
                <a:gd name="T109" fmla="*/ 2147483646 h 4408"/>
                <a:gd name="T110" fmla="*/ 2147483646 w 4408"/>
                <a:gd name="T111" fmla="*/ 2147483646 h 4408"/>
                <a:gd name="T112" fmla="*/ 2147483646 w 4408"/>
                <a:gd name="T113" fmla="*/ 2147483646 h 4408"/>
                <a:gd name="T114" fmla="*/ 2147483646 w 4408"/>
                <a:gd name="T115" fmla="*/ 2147483646 h 4408"/>
                <a:gd name="T116" fmla="*/ 2147483646 w 4408"/>
                <a:gd name="T117" fmla="*/ 2147483646 h 440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4408" h="4408">
                  <a:moveTo>
                    <a:pt x="4239" y="1864"/>
                  </a:moveTo>
                  <a:lnTo>
                    <a:pt x="4036" y="1864"/>
                  </a:lnTo>
                  <a:lnTo>
                    <a:pt x="4018" y="1864"/>
                  </a:lnTo>
                  <a:lnTo>
                    <a:pt x="4001" y="1861"/>
                  </a:lnTo>
                  <a:lnTo>
                    <a:pt x="3983" y="1857"/>
                  </a:lnTo>
                  <a:lnTo>
                    <a:pt x="3966" y="1852"/>
                  </a:lnTo>
                  <a:lnTo>
                    <a:pt x="3949" y="1845"/>
                  </a:lnTo>
                  <a:lnTo>
                    <a:pt x="3933" y="1837"/>
                  </a:lnTo>
                  <a:lnTo>
                    <a:pt x="3916" y="1828"/>
                  </a:lnTo>
                  <a:lnTo>
                    <a:pt x="3901" y="1818"/>
                  </a:lnTo>
                  <a:lnTo>
                    <a:pt x="3887" y="1806"/>
                  </a:lnTo>
                  <a:lnTo>
                    <a:pt x="3873" y="1793"/>
                  </a:lnTo>
                  <a:lnTo>
                    <a:pt x="3861" y="1780"/>
                  </a:lnTo>
                  <a:lnTo>
                    <a:pt x="3848" y="1766"/>
                  </a:lnTo>
                  <a:lnTo>
                    <a:pt x="3838" y="1751"/>
                  </a:lnTo>
                  <a:lnTo>
                    <a:pt x="3829" y="1736"/>
                  </a:lnTo>
                  <a:lnTo>
                    <a:pt x="3822" y="1719"/>
                  </a:lnTo>
                  <a:lnTo>
                    <a:pt x="3816" y="1703"/>
                  </a:lnTo>
                  <a:lnTo>
                    <a:pt x="3699" y="1419"/>
                  </a:lnTo>
                  <a:lnTo>
                    <a:pt x="3691" y="1403"/>
                  </a:lnTo>
                  <a:lnTo>
                    <a:pt x="3685" y="1387"/>
                  </a:lnTo>
                  <a:lnTo>
                    <a:pt x="3680" y="1369"/>
                  </a:lnTo>
                  <a:lnTo>
                    <a:pt x="3677" y="1351"/>
                  </a:lnTo>
                  <a:lnTo>
                    <a:pt x="3675" y="1333"/>
                  </a:lnTo>
                  <a:lnTo>
                    <a:pt x="3675" y="1315"/>
                  </a:lnTo>
                  <a:lnTo>
                    <a:pt x="3675" y="1296"/>
                  </a:lnTo>
                  <a:lnTo>
                    <a:pt x="3678" y="1278"/>
                  </a:lnTo>
                  <a:lnTo>
                    <a:pt x="3681" y="1260"/>
                  </a:lnTo>
                  <a:lnTo>
                    <a:pt x="3685" y="1242"/>
                  </a:lnTo>
                  <a:lnTo>
                    <a:pt x="3691" y="1224"/>
                  </a:lnTo>
                  <a:lnTo>
                    <a:pt x="3698" y="1208"/>
                  </a:lnTo>
                  <a:lnTo>
                    <a:pt x="3706" y="1192"/>
                  </a:lnTo>
                  <a:lnTo>
                    <a:pt x="3717" y="1177"/>
                  </a:lnTo>
                  <a:lnTo>
                    <a:pt x="3727" y="1162"/>
                  </a:lnTo>
                  <a:lnTo>
                    <a:pt x="3739" y="1149"/>
                  </a:lnTo>
                  <a:lnTo>
                    <a:pt x="3883" y="1005"/>
                  </a:lnTo>
                  <a:lnTo>
                    <a:pt x="3895" y="992"/>
                  </a:lnTo>
                  <a:lnTo>
                    <a:pt x="3904" y="979"/>
                  </a:lnTo>
                  <a:lnTo>
                    <a:pt x="3913" y="965"/>
                  </a:lnTo>
                  <a:lnTo>
                    <a:pt x="3920" y="949"/>
                  </a:lnTo>
                  <a:lnTo>
                    <a:pt x="3926" y="933"/>
                  </a:lnTo>
                  <a:lnTo>
                    <a:pt x="3930" y="918"/>
                  </a:lnTo>
                  <a:lnTo>
                    <a:pt x="3932" y="902"/>
                  </a:lnTo>
                  <a:lnTo>
                    <a:pt x="3933" y="886"/>
                  </a:lnTo>
                  <a:lnTo>
                    <a:pt x="3932" y="869"/>
                  </a:lnTo>
                  <a:lnTo>
                    <a:pt x="3930" y="853"/>
                  </a:lnTo>
                  <a:lnTo>
                    <a:pt x="3926" y="837"/>
                  </a:lnTo>
                  <a:lnTo>
                    <a:pt x="3920" y="822"/>
                  </a:lnTo>
                  <a:lnTo>
                    <a:pt x="3913" y="806"/>
                  </a:lnTo>
                  <a:lnTo>
                    <a:pt x="3904" y="792"/>
                  </a:lnTo>
                  <a:lnTo>
                    <a:pt x="3895" y="778"/>
                  </a:lnTo>
                  <a:lnTo>
                    <a:pt x="3883" y="765"/>
                  </a:lnTo>
                  <a:lnTo>
                    <a:pt x="3643" y="525"/>
                  </a:lnTo>
                  <a:lnTo>
                    <a:pt x="3630" y="514"/>
                  </a:lnTo>
                  <a:lnTo>
                    <a:pt x="3616" y="504"/>
                  </a:lnTo>
                  <a:lnTo>
                    <a:pt x="3602" y="495"/>
                  </a:lnTo>
                  <a:lnTo>
                    <a:pt x="3587" y="489"/>
                  </a:lnTo>
                  <a:lnTo>
                    <a:pt x="3572" y="483"/>
                  </a:lnTo>
                  <a:lnTo>
                    <a:pt x="3555" y="479"/>
                  </a:lnTo>
                  <a:lnTo>
                    <a:pt x="3539" y="477"/>
                  </a:lnTo>
                  <a:lnTo>
                    <a:pt x="3523" y="476"/>
                  </a:lnTo>
                  <a:lnTo>
                    <a:pt x="3507" y="477"/>
                  </a:lnTo>
                  <a:lnTo>
                    <a:pt x="3490" y="479"/>
                  </a:lnTo>
                  <a:lnTo>
                    <a:pt x="3474" y="483"/>
                  </a:lnTo>
                  <a:lnTo>
                    <a:pt x="3459" y="489"/>
                  </a:lnTo>
                  <a:lnTo>
                    <a:pt x="3444" y="495"/>
                  </a:lnTo>
                  <a:lnTo>
                    <a:pt x="3430" y="504"/>
                  </a:lnTo>
                  <a:lnTo>
                    <a:pt x="3415" y="514"/>
                  </a:lnTo>
                  <a:lnTo>
                    <a:pt x="3403" y="525"/>
                  </a:lnTo>
                  <a:lnTo>
                    <a:pt x="3259" y="669"/>
                  </a:lnTo>
                  <a:lnTo>
                    <a:pt x="3246" y="682"/>
                  </a:lnTo>
                  <a:lnTo>
                    <a:pt x="3232" y="692"/>
                  </a:lnTo>
                  <a:lnTo>
                    <a:pt x="3217" y="702"/>
                  </a:lnTo>
                  <a:lnTo>
                    <a:pt x="3200" y="710"/>
                  </a:lnTo>
                  <a:lnTo>
                    <a:pt x="3183" y="717"/>
                  </a:lnTo>
                  <a:lnTo>
                    <a:pt x="3166" y="723"/>
                  </a:lnTo>
                  <a:lnTo>
                    <a:pt x="3149" y="727"/>
                  </a:lnTo>
                  <a:lnTo>
                    <a:pt x="3130" y="731"/>
                  </a:lnTo>
                  <a:lnTo>
                    <a:pt x="3112" y="733"/>
                  </a:lnTo>
                  <a:lnTo>
                    <a:pt x="3093" y="733"/>
                  </a:lnTo>
                  <a:lnTo>
                    <a:pt x="3075" y="733"/>
                  </a:lnTo>
                  <a:lnTo>
                    <a:pt x="3056" y="731"/>
                  </a:lnTo>
                  <a:lnTo>
                    <a:pt x="3039" y="728"/>
                  </a:lnTo>
                  <a:lnTo>
                    <a:pt x="3022" y="723"/>
                  </a:lnTo>
                  <a:lnTo>
                    <a:pt x="3005" y="717"/>
                  </a:lnTo>
                  <a:lnTo>
                    <a:pt x="2989" y="710"/>
                  </a:lnTo>
                  <a:lnTo>
                    <a:pt x="2705" y="592"/>
                  </a:lnTo>
                  <a:lnTo>
                    <a:pt x="2689" y="587"/>
                  </a:lnTo>
                  <a:lnTo>
                    <a:pt x="2673" y="579"/>
                  </a:lnTo>
                  <a:lnTo>
                    <a:pt x="2658" y="570"/>
                  </a:lnTo>
                  <a:lnTo>
                    <a:pt x="2642" y="560"/>
                  </a:lnTo>
                  <a:lnTo>
                    <a:pt x="2628" y="549"/>
                  </a:lnTo>
                  <a:lnTo>
                    <a:pt x="2615" y="536"/>
                  </a:lnTo>
                  <a:lnTo>
                    <a:pt x="2603" y="522"/>
                  </a:lnTo>
                  <a:lnTo>
                    <a:pt x="2591" y="507"/>
                  </a:lnTo>
                  <a:lnTo>
                    <a:pt x="2581" y="492"/>
                  </a:lnTo>
                  <a:lnTo>
                    <a:pt x="2571" y="476"/>
                  </a:lnTo>
                  <a:lnTo>
                    <a:pt x="2563" y="460"/>
                  </a:lnTo>
                  <a:lnTo>
                    <a:pt x="2556" y="442"/>
                  </a:lnTo>
                  <a:lnTo>
                    <a:pt x="2551" y="425"/>
                  </a:lnTo>
                  <a:lnTo>
                    <a:pt x="2547" y="408"/>
                  </a:lnTo>
                  <a:lnTo>
                    <a:pt x="2544" y="391"/>
                  </a:lnTo>
                  <a:lnTo>
                    <a:pt x="2543" y="373"/>
                  </a:lnTo>
                  <a:lnTo>
                    <a:pt x="2543" y="169"/>
                  </a:lnTo>
                  <a:lnTo>
                    <a:pt x="2543" y="152"/>
                  </a:lnTo>
                  <a:lnTo>
                    <a:pt x="2540" y="135"/>
                  </a:lnTo>
                  <a:lnTo>
                    <a:pt x="2536" y="119"/>
                  </a:lnTo>
                  <a:lnTo>
                    <a:pt x="2530" y="103"/>
                  </a:lnTo>
                  <a:lnTo>
                    <a:pt x="2523" y="88"/>
                  </a:lnTo>
                  <a:lnTo>
                    <a:pt x="2515" y="75"/>
                  </a:lnTo>
                  <a:lnTo>
                    <a:pt x="2505" y="62"/>
                  </a:lnTo>
                  <a:lnTo>
                    <a:pt x="2493" y="50"/>
                  </a:lnTo>
                  <a:lnTo>
                    <a:pt x="2481" y="39"/>
                  </a:lnTo>
                  <a:lnTo>
                    <a:pt x="2469" y="28"/>
                  </a:lnTo>
                  <a:lnTo>
                    <a:pt x="2455" y="20"/>
                  </a:lnTo>
                  <a:lnTo>
                    <a:pt x="2440" y="13"/>
                  </a:lnTo>
                  <a:lnTo>
                    <a:pt x="2424" y="7"/>
                  </a:lnTo>
                  <a:lnTo>
                    <a:pt x="2408" y="3"/>
                  </a:lnTo>
                  <a:lnTo>
                    <a:pt x="2391" y="1"/>
                  </a:lnTo>
                  <a:lnTo>
                    <a:pt x="2374" y="0"/>
                  </a:lnTo>
                  <a:lnTo>
                    <a:pt x="2035" y="0"/>
                  </a:lnTo>
                  <a:lnTo>
                    <a:pt x="2018" y="1"/>
                  </a:lnTo>
                  <a:lnTo>
                    <a:pt x="2001" y="3"/>
                  </a:lnTo>
                  <a:lnTo>
                    <a:pt x="1985" y="7"/>
                  </a:lnTo>
                  <a:lnTo>
                    <a:pt x="1969" y="13"/>
                  </a:lnTo>
                  <a:lnTo>
                    <a:pt x="1955" y="20"/>
                  </a:lnTo>
                  <a:lnTo>
                    <a:pt x="1941" y="28"/>
                  </a:lnTo>
                  <a:lnTo>
                    <a:pt x="1927" y="39"/>
                  </a:lnTo>
                  <a:lnTo>
                    <a:pt x="1915" y="50"/>
                  </a:lnTo>
                  <a:lnTo>
                    <a:pt x="1904" y="62"/>
                  </a:lnTo>
                  <a:lnTo>
                    <a:pt x="1894" y="75"/>
                  </a:lnTo>
                  <a:lnTo>
                    <a:pt x="1886" y="88"/>
                  </a:lnTo>
                  <a:lnTo>
                    <a:pt x="1879" y="103"/>
                  </a:lnTo>
                  <a:lnTo>
                    <a:pt x="1873" y="119"/>
                  </a:lnTo>
                  <a:lnTo>
                    <a:pt x="1869" y="135"/>
                  </a:lnTo>
                  <a:lnTo>
                    <a:pt x="1867" y="152"/>
                  </a:lnTo>
                  <a:lnTo>
                    <a:pt x="1866" y="169"/>
                  </a:lnTo>
                  <a:lnTo>
                    <a:pt x="1866" y="373"/>
                  </a:lnTo>
                  <a:lnTo>
                    <a:pt x="1864" y="391"/>
                  </a:lnTo>
                  <a:lnTo>
                    <a:pt x="1861" y="408"/>
                  </a:lnTo>
                  <a:lnTo>
                    <a:pt x="1858" y="425"/>
                  </a:lnTo>
                  <a:lnTo>
                    <a:pt x="1852" y="442"/>
                  </a:lnTo>
                  <a:lnTo>
                    <a:pt x="1845" y="460"/>
                  </a:lnTo>
                  <a:lnTo>
                    <a:pt x="1837" y="476"/>
                  </a:lnTo>
                  <a:lnTo>
                    <a:pt x="1828" y="492"/>
                  </a:lnTo>
                  <a:lnTo>
                    <a:pt x="1818" y="507"/>
                  </a:lnTo>
                  <a:lnTo>
                    <a:pt x="1807" y="522"/>
                  </a:lnTo>
                  <a:lnTo>
                    <a:pt x="1793" y="536"/>
                  </a:lnTo>
                  <a:lnTo>
                    <a:pt x="1780" y="549"/>
                  </a:lnTo>
                  <a:lnTo>
                    <a:pt x="1766" y="560"/>
                  </a:lnTo>
                  <a:lnTo>
                    <a:pt x="1751" y="570"/>
                  </a:lnTo>
                  <a:lnTo>
                    <a:pt x="1736" y="579"/>
                  </a:lnTo>
                  <a:lnTo>
                    <a:pt x="1719" y="587"/>
                  </a:lnTo>
                  <a:lnTo>
                    <a:pt x="1703" y="592"/>
                  </a:lnTo>
                  <a:lnTo>
                    <a:pt x="1419" y="710"/>
                  </a:lnTo>
                  <a:lnTo>
                    <a:pt x="1404" y="717"/>
                  </a:lnTo>
                  <a:lnTo>
                    <a:pt x="1387" y="723"/>
                  </a:lnTo>
                  <a:lnTo>
                    <a:pt x="1370" y="728"/>
                  </a:lnTo>
                  <a:lnTo>
                    <a:pt x="1352" y="731"/>
                  </a:lnTo>
                  <a:lnTo>
                    <a:pt x="1334" y="733"/>
                  </a:lnTo>
                  <a:lnTo>
                    <a:pt x="1316" y="733"/>
                  </a:lnTo>
                  <a:lnTo>
                    <a:pt x="1297" y="733"/>
                  </a:lnTo>
                  <a:lnTo>
                    <a:pt x="1278" y="731"/>
                  </a:lnTo>
                  <a:lnTo>
                    <a:pt x="1261" y="727"/>
                  </a:lnTo>
                  <a:lnTo>
                    <a:pt x="1243" y="723"/>
                  </a:lnTo>
                  <a:lnTo>
                    <a:pt x="1225" y="717"/>
                  </a:lnTo>
                  <a:lnTo>
                    <a:pt x="1208" y="710"/>
                  </a:lnTo>
                  <a:lnTo>
                    <a:pt x="1193" y="702"/>
                  </a:lnTo>
                  <a:lnTo>
                    <a:pt x="1178" y="692"/>
                  </a:lnTo>
                  <a:lnTo>
                    <a:pt x="1164" y="682"/>
                  </a:lnTo>
                  <a:lnTo>
                    <a:pt x="1150" y="669"/>
                  </a:lnTo>
                  <a:lnTo>
                    <a:pt x="1005" y="525"/>
                  </a:lnTo>
                  <a:lnTo>
                    <a:pt x="993" y="514"/>
                  </a:lnTo>
                  <a:lnTo>
                    <a:pt x="979" y="504"/>
                  </a:lnTo>
                  <a:lnTo>
                    <a:pt x="965" y="495"/>
                  </a:lnTo>
                  <a:lnTo>
                    <a:pt x="950" y="489"/>
                  </a:lnTo>
                  <a:lnTo>
                    <a:pt x="934" y="483"/>
                  </a:lnTo>
                  <a:lnTo>
                    <a:pt x="918" y="479"/>
                  </a:lnTo>
                  <a:lnTo>
                    <a:pt x="902" y="477"/>
                  </a:lnTo>
                  <a:lnTo>
                    <a:pt x="886" y="476"/>
                  </a:lnTo>
                  <a:lnTo>
                    <a:pt x="869" y="477"/>
                  </a:lnTo>
                  <a:lnTo>
                    <a:pt x="853" y="479"/>
                  </a:lnTo>
                  <a:lnTo>
                    <a:pt x="837" y="483"/>
                  </a:lnTo>
                  <a:lnTo>
                    <a:pt x="822" y="489"/>
                  </a:lnTo>
                  <a:lnTo>
                    <a:pt x="807" y="495"/>
                  </a:lnTo>
                  <a:lnTo>
                    <a:pt x="792" y="504"/>
                  </a:lnTo>
                  <a:lnTo>
                    <a:pt x="779" y="514"/>
                  </a:lnTo>
                  <a:lnTo>
                    <a:pt x="766" y="525"/>
                  </a:lnTo>
                  <a:lnTo>
                    <a:pt x="527" y="765"/>
                  </a:lnTo>
                  <a:lnTo>
                    <a:pt x="514" y="778"/>
                  </a:lnTo>
                  <a:lnTo>
                    <a:pt x="504" y="792"/>
                  </a:lnTo>
                  <a:lnTo>
                    <a:pt x="496" y="806"/>
                  </a:lnTo>
                  <a:lnTo>
                    <a:pt x="489" y="822"/>
                  </a:lnTo>
                  <a:lnTo>
                    <a:pt x="484" y="837"/>
                  </a:lnTo>
                  <a:lnTo>
                    <a:pt x="480" y="853"/>
                  </a:lnTo>
                  <a:lnTo>
                    <a:pt x="477" y="869"/>
                  </a:lnTo>
                  <a:lnTo>
                    <a:pt x="477" y="886"/>
                  </a:lnTo>
                  <a:lnTo>
                    <a:pt x="477" y="902"/>
                  </a:lnTo>
                  <a:lnTo>
                    <a:pt x="480" y="918"/>
                  </a:lnTo>
                  <a:lnTo>
                    <a:pt x="484" y="933"/>
                  </a:lnTo>
                  <a:lnTo>
                    <a:pt x="489" y="949"/>
                  </a:lnTo>
                  <a:lnTo>
                    <a:pt x="496" y="965"/>
                  </a:lnTo>
                  <a:lnTo>
                    <a:pt x="504" y="979"/>
                  </a:lnTo>
                  <a:lnTo>
                    <a:pt x="514" y="992"/>
                  </a:lnTo>
                  <a:lnTo>
                    <a:pt x="527" y="1005"/>
                  </a:lnTo>
                  <a:lnTo>
                    <a:pt x="670" y="1149"/>
                  </a:lnTo>
                  <a:lnTo>
                    <a:pt x="682" y="1162"/>
                  </a:lnTo>
                  <a:lnTo>
                    <a:pt x="693" y="1177"/>
                  </a:lnTo>
                  <a:lnTo>
                    <a:pt x="702" y="1192"/>
                  </a:lnTo>
                  <a:lnTo>
                    <a:pt x="710" y="1208"/>
                  </a:lnTo>
                  <a:lnTo>
                    <a:pt x="717" y="1224"/>
                  </a:lnTo>
                  <a:lnTo>
                    <a:pt x="723" y="1242"/>
                  </a:lnTo>
                  <a:lnTo>
                    <a:pt x="728" y="1260"/>
                  </a:lnTo>
                  <a:lnTo>
                    <a:pt x="732" y="1278"/>
                  </a:lnTo>
                  <a:lnTo>
                    <a:pt x="734" y="1296"/>
                  </a:lnTo>
                  <a:lnTo>
                    <a:pt x="735" y="1315"/>
                  </a:lnTo>
                  <a:lnTo>
                    <a:pt x="734" y="1333"/>
                  </a:lnTo>
                  <a:lnTo>
                    <a:pt x="732" y="1351"/>
                  </a:lnTo>
                  <a:lnTo>
                    <a:pt x="728" y="1369"/>
                  </a:lnTo>
                  <a:lnTo>
                    <a:pt x="723" y="1387"/>
                  </a:lnTo>
                  <a:lnTo>
                    <a:pt x="717" y="1403"/>
                  </a:lnTo>
                  <a:lnTo>
                    <a:pt x="710" y="1419"/>
                  </a:lnTo>
                  <a:lnTo>
                    <a:pt x="594" y="1703"/>
                  </a:lnTo>
                  <a:lnTo>
                    <a:pt x="587" y="1719"/>
                  </a:lnTo>
                  <a:lnTo>
                    <a:pt x="579" y="1736"/>
                  </a:lnTo>
                  <a:lnTo>
                    <a:pt x="570" y="1751"/>
                  </a:lnTo>
                  <a:lnTo>
                    <a:pt x="560" y="1766"/>
                  </a:lnTo>
                  <a:lnTo>
                    <a:pt x="549" y="1780"/>
                  </a:lnTo>
                  <a:lnTo>
                    <a:pt x="536" y="1793"/>
                  </a:lnTo>
                  <a:lnTo>
                    <a:pt x="523" y="1806"/>
                  </a:lnTo>
                  <a:lnTo>
                    <a:pt x="508" y="1818"/>
                  </a:lnTo>
                  <a:lnTo>
                    <a:pt x="493" y="1828"/>
                  </a:lnTo>
                  <a:lnTo>
                    <a:pt x="477" y="1837"/>
                  </a:lnTo>
                  <a:lnTo>
                    <a:pt x="460" y="1845"/>
                  </a:lnTo>
                  <a:lnTo>
                    <a:pt x="443" y="1852"/>
                  </a:lnTo>
                  <a:lnTo>
                    <a:pt x="426" y="1857"/>
                  </a:lnTo>
                  <a:lnTo>
                    <a:pt x="409" y="1861"/>
                  </a:lnTo>
                  <a:lnTo>
                    <a:pt x="391" y="1864"/>
                  </a:lnTo>
                  <a:lnTo>
                    <a:pt x="373" y="1865"/>
                  </a:lnTo>
                  <a:lnTo>
                    <a:pt x="170" y="1864"/>
                  </a:lnTo>
                  <a:lnTo>
                    <a:pt x="152" y="1865"/>
                  </a:lnTo>
                  <a:lnTo>
                    <a:pt x="136" y="1868"/>
                  </a:lnTo>
                  <a:lnTo>
                    <a:pt x="120" y="1873"/>
                  </a:lnTo>
                  <a:lnTo>
                    <a:pt x="104" y="1879"/>
                  </a:lnTo>
                  <a:lnTo>
                    <a:pt x="89" y="1886"/>
                  </a:lnTo>
                  <a:lnTo>
                    <a:pt x="75" y="1894"/>
                  </a:lnTo>
                  <a:lnTo>
                    <a:pt x="62" y="1904"/>
                  </a:lnTo>
                  <a:lnTo>
                    <a:pt x="50" y="1915"/>
                  </a:lnTo>
                  <a:lnTo>
                    <a:pt x="39" y="1926"/>
                  </a:lnTo>
                  <a:lnTo>
                    <a:pt x="30" y="1939"/>
                  </a:lnTo>
                  <a:lnTo>
                    <a:pt x="20" y="1954"/>
                  </a:lnTo>
                  <a:lnTo>
                    <a:pt x="13" y="1969"/>
                  </a:lnTo>
                  <a:lnTo>
                    <a:pt x="8" y="1984"/>
                  </a:lnTo>
                  <a:lnTo>
                    <a:pt x="3" y="2000"/>
                  </a:lnTo>
                  <a:lnTo>
                    <a:pt x="1" y="2018"/>
                  </a:lnTo>
                  <a:lnTo>
                    <a:pt x="0" y="2035"/>
                  </a:lnTo>
                  <a:lnTo>
                    <a:pt x="0" y="2374"/>
                  </a:lnTo>
                  <a:lnTo>
                    <a:pt x="1" y="2391"/>
                  </a:lnTo>
                  <a:lnTo>
                    <a:pt x="3" y="2408"/>
                  </a:lnTo>
                  <a:lnTo>
                    <a:pt x="8" y="2424"/>
                  </a:lnTo>
                  <a:lnTo>
                    <a:pt x="13" y="2440"/>
                  </a:lnTo>
                  <a:lnTo>
                    <a:pt x="20" y="2454"/>
                  </a:lnTo>
                  <a:lnTo>
                    <a:pt x="30" y="2468"/>
                  </a:lnTo>
                  <a:lnTo>
                    <a:pt x="39" y="2481"/>
                  </a:lnTo>
                  <a:lnTo>
                    <a:pt x="50" y="2493"/>
                  </a:lnTo>
                  <a:lnTo>
                    <a:pt x="62" y="2504"/>
                  </a:lnTo>
                  <a:lnTo>
                    <a:pt x="75" y="2515"/>
                  </a:lnTo>
                  <a:lnTo>
                    <a:pt x="89" y="2523"/>
                  </a:lnTo>
                  <a:lnTo>
                    <a:pt x="104" y="2530"/>
                  </a:lnTo>
                  <a:lnTo>
                    <a:pt x="120" y="2536"/>
                  </a:lnTo>
                  <a:lnTo>
                    <a:pt x="136" y="2540"/>
                  </a:lnTo>
                  <a:lnTo>
                    <a:pt x="152" y="2542"/>
                  </a:lnTo>
                  <a:lnTo>
                    <a:pt x="170" y="2543"/>
                  </a:lnTo>
                  <a:lnTo>
                    <a:pt x="373" y="2543"/>
                  </a:lnTo>
                  <a:lnTo>
                    <a:pt x="391" y="2544"/>
                  </a:lnTo>
                  <a:lnTo>
                    <a:pt x="408" y="2547"/>
                  </a:lnTo>
                  <a:lnTo>
                    <a:pt x="426" y="2551"/>
                  </a:lnTo>
                  <a:lnTo>
                    <a:pt x="443" y="2556"/>
                  </a:lnTo>
                  <a:lnTo>
                    <a:pt x="460" y="2563"/>
                  </a:lnTo>
                  <a:lnTo>
                    <a:pt x="477" y="2571"/>
                  </a:lnTo>
                  <a:lnTo>
                    <a:pt x="492" y="2581"/>
                  </a:lnTo>
                  <a:lnTo>
                    <a:pt x="507" y="2591"/>
                  </a:lnTo>
                  <a:lnTo>
                    <a:pt x="523" y="2603"/>
                  </a:lnTo>
                  <a:lnTo>
                    <a:pt x="536" y="2615"/>
                  </a:lnTo>
                  <a:lnTo>
                    <a:pt x="549" y="2628"/>
                  </a:lnTo>
                  <a:lnTo>
                    <a:pt x="560" y="2642"/>
                  </a:lnTo>
                  <a:lnTo>
                    <a:pt x="570" y="2658"/>
                  </a:lnTo>
                  <a:lnTo>
                    <a:pt x="579" y="2673"/>
                  </a:lnTo>
                  <a:lnTo>
                    <a:pt x="586" y="2689"/>
                  </a:lnTo>
                  <a:lnTo>
                    <a:pt x="593" y="2705"/>
                  </a:lnTo>
                  <a:lnTo>
                    <a:pt x="710" y="2989"/>
                  </a:lnTo>
                  <a:lnTo>
                    <a:pt x="717" y="3006"/>
                  </a:lnTo>
                  <a:lnTo>
                    <a:pt x="723" y="3022"/>
                  </a:lnTo>
                  <a:lnTo>
                    <a:pt x="728" y="3039"/>
                  </a:lnTo>
                  <a:lnTo>
                    <a:pt x="732" y="3057"/>
                  </a:lnTo>
                  <a:lnTo>
                    <a:pt x="734" y="3075"/>
                  </a:lnTo>
                  <a:lnTo>
                    <a:pt x="735" y="3094"/>
                  </a:lnTo>
                  <a:lnTo>
                    <a:pt x="734" y="3112"/>
                  </a:lnTo>
                  <a:lnTo>
                    <a:pt x="732" y="3130"/>
                  </a:lnTo>
                  <a:lnTo>
                    <a:pt x="727" y="3149"/>
                  </a:lnTo>
                  <a:lnTo>
                    <a:pt x="723" y="3166"/>
                  </a:lnTo>
                  <a:lnTo>
                    <a:pt x="717" y="3184"/>
                  </a:lnTo>
                  <a:lnTo>
                    <a:pt x="710" y="3200"/>
                  </a:lnTo>
                  <a:lnTo>
                    <a:pt x="702" y="3217"/>
                  </a:lnTo>
                  <a:lnTo>
                    <a:pt x="693" y="3232"/>
                  </a:lnTo>
                  <a:lnTo>
                    <a:pt x="682" y="3246"/>
                  </a:lnTo>
                  <a:lnTo>
                    <a:pt x="670" y="3259"/>
                  </a:lnTo>
                  <a:lnTo>
                    <a:pt x="526" y="3403"/>
                  </a:lnTo>
                  <a:lnTo>
                    <a:pt x="514" y="3415"/>
                  </a:lnTo>
                  <a:lnTo>
                    <a:pt x="504" y="3430"/>
                  </a:lnTo>
                  <a:lnTo>
                    <a:pt x="496" y="3444"/>
                  </a:lnTo>
                  <a:lnTo>
                    <a:pt x="489" y="3459"/>
                  </a:lnTo>
                  <a:lnTo>
                    <a:pt x="483" y="3474"/>
                  </a:lnTo>
                  <a:lnTo>
                    <a:pt x="480" y="3490"/>
                  </a:lnTo>
                  <a:lnTo>
                    <a:pt x="477" y="3507"/>
                  </a:lnTo>
                  <a:lnTo>
                    <a:pt x="477" y="3523"/>
                  </a:lnTo>
                  <a:lnTo>
                    <a:pt x="477" y="3539"/>
                  </a:lnTo>
                  <a:lnTo>
                    <a:pt x="480" y="3555"/>
                  </a:lnTo>
                  <a:lnTo>
                    <a:pt x="483" y="3572"/>
                  </a:lnTo>
                  <a:lnTo>
                    <a:pt x="489" y="3587"/>
                  </a:lnTo>
                  <a:lnTo>
                    <a:pt x="496" y="3602"/>
                  </a:lnTo>
                  <a:lnTo>
                    <a:pt x="504" y="3616"/>
                  </a:lnTo>
                  <a:lnTo>
                    <a:pt x="514" y="3630"/>
                  </a:lnTo>
                  <a:lnTo>
                    <a:pt x="526" y="3643"/>
                  </a:lnTo>
                  <a:lnTo>
                    <a:pt x="766" y="3883"/>
                  </a:lnTo>
                  <a:lnTo>
                    <a:pt x="779" y="3894"/>
                  </a:lnTo>
                  <a:lnTo>
                    <a:pt x="792" y="3904"/>
                  </a:lnTo>
                  <a:lnTo>
                    <a:pt x="807" y="3913"/>
                  </a:lnTo>
                  <a:lnTo>
                    <a:pt x="822" y="3921"/>
                  </a:lnTo>
                  <a:lnTo>
                    <a:pt x="837" y="3926"/>
                  </a:lnTo>
                  <a:lnTo>
                    <a:pt x="853" y="3930"/>
                  </a:lnTo>
                  <a:lnTo>
                    <a:pt x="869" y="3932"/>
                  </a:lnTo>
                  <a:lnTo>
                    <a:pt x="886" y="3933"/>
                  </a:lnTo>
                  <a:lnTo>
                    <a:pt x="902" y="3932"/>
                  </a:lnTo>
                  <a:lnTo>
                    <a:pt x="918" y="3930"/>
                  </a:lnTo>
                  <a:lnTo>
                    <a:pt x="934" y="3926"/>
                  </a:lnTo>
                  <a:lnTo>
                    <a:pt x="950" y="3921"/>
                  </a:lnTo>
                  <a:lnTo>
                    <a:pt x="965" y="3913"/>
                  </a:lnTo>
                  <a:lnTo>
                    <a:pt x="979" y="3904"/>
                  </a:lnTo>
                  <a:lnTo>
                    <a:pt x="993" y="3894"/>
                  </a:lnTo>
                  <a:lnTo>
                    <a:pt x="1005" y="3883"/>
                  </a:lnTo>
                  <a:lnTo>
                    <a:pt x="1150" y="3739"/>
                  </a:lnTo>
                  <a:lnTo>
                    <a:pt x="1163" y="3727"/>
                  </a:lnTo>
                  <a:lnTo>
                    <a:pt x="1177" y="3717"/>
                  </a:lnTo>
                  <a:lnTo>
                    <a:pt x="1192" y="3706"/>
                  </a:lnTo>
                  <a:lnTo>
                    <a:pt x="1208" y="3698"/>
                  </a:lnTo>
                  <a:lnTo>
                    <a:pt x="1225" y="3691"/>
                  </a:lnTo>
                  <a:lnTo>
                    <a:pt x="1243" y="3685"/>
                  </a:lnTo>
                  <a:lnTo>
                    <a:pt x="1260" y="3681"/>
                  </a:lnTo>
                  <a:lnTo>
                    <a:pt x="1278" y="3678"/>
                  </a:lnTo>
                  <a:lnTo>
                    <a:pt x="1296" y="3675"/>
                  </a:lnTo>
                  <a:lnTo>
                    <a:pt x="1315" y="3675"/>
                  </a:lnTo>
                  <a:lnTo>
                    <a:pt x="1333" y="3675"/>
                  </a:lnTo>
                  <a:lnTo>
                    <a:pt x="1351" y="3677"/>
                  </a:lnTo>
                  <a:lnTo>
                    <a:pt x="1370" y="3681"/>
                  </a:lnTo>
                  <a:lnTo>
                    <a:pt x="1387" y="3685"/>
                  </a:lnTo>
                  <a:lnTo>
                    <a:pt x="1403" y="3691"/>
                  </a:lnTo>
                  <a:lnTo>
                    <a:pt x="1419" y="3699"/>
                  </a:lnTo>
                  <a:lnTo>
                    <a:pt x="1703" y="3816"/>
                  </a:lnTo>
                  <a:lnTo>
                    <a:pt x="1719" y="3822"/>
                  </a:lnTo>
                  <a:lnTo>
                    <a:pt x="1736" y="3829"/>
                  </a:lnTo>
                  <a:lnTo>
                    <a:pt x="1751" y="3838"/>
                  </a:lnTo>
                  <a:lnTo>
                    <a:pt x="1766" y="3848"/>
                  </a:lnTo>
                  <a:lnTo>
                    <a:pt x="1780" y="3861"/>
                  </a:lnTo>
                  <a:lnTo>
                    <a:pt x="1793" y="3873"/>
                  </a:lnTo>
                  <a:lnTo>
                    <a:pt x="1807" y="3887"/>
                  </a:lnTo>
                  <a:lnTo>
                    <a:pt x="1818" y="3901"/>
                  </a:lnTo>
                  <a:lnTo>
                    <a:pt x="1828" y="3916"/>
                  </a:lnTo>
                  <a:lnTo>
                    <a:pt x="1837" y="3933"/>
                  </a:lnTo>
                  <a:lnTo>
                    <a:pt x="1845" y="3949"/>
                  </a:lnTo>
                  <a:lnTo>
                    <a:pt x="1852" y="3966"/>
                  </a:lnTo>
                  <a:lnTo>
                    <a:pt x="1858" y="3983"/>
                  </a:lnTo>
                  <a:lnTo>
                    <a:pt x="1861" y="4001"/>
                  </a:lnTo>
                  <a:lnTo>
                    <a:pt x="1864" y="4019"/>
                  </a:lnTo>
                  <a:lnTo>
                    <a:pt x="1866" y="4036"/>
                  </a:lnTo>
                  <a:lnTo>
                    <a:pt x="1866" y="4239"/>
                  </a:lnTo>
                  <a:lnTo>
                    <a:pt x="1867" y="4256"/>
                  </a:lnTo>
                  <a:lnTo>
                    <a:pt x="1869" y="4272"/>
                  </a:lnTo>
                  <a:lnTo>
                    <a:pt x="1873" y="4289"/>
                  </a:lnTo>
                  <a:lnTo>
                    <a:pt x="1879" y="4305"/>
                  </a:lnTo>
                  <a:lnTo>
                    <a:pt x="1886" y="4319"/>
                  </a:lnTo>
                  <a:lnTo>
                    <a:pt x="1894" y="4333"/>
                  </a:lnTo>
                  <a:lnTo>
                    <a:pt x="1904" y="4347"/>
                  </a:lnTo>
                  <a:lnTo>
                    <a:pt x="1915" y="4359"/>
                  </a:lnTo>
                  <a:lnTo>
                    <a:pt x="1927" y="4370"/>
                  </a:lnTo>
                  <a:lnTo>
                    <a:pt x="1941" y="4379"/>
                  </a:lnTo>
                  <a:lnTo>
                    <a:pt x="1954" y="4388"/>
                  </a:lnTo>
                  <a:lnTo>
                    <a:pt x="1969" y="4395"/>
                  </a:lnTo>
                  <a:lnTo>
                    <a:pt x="1984" y="4400"/>
                  </a:lnTo>
                  <a:lnTo>
                    <a:pt x="2000" y="4405"/>
                  </a:lnTo>
                  <a:lnTo>
                    <a:pt x="2018" y="4407"/>
                  </a:lnTo>
                  <a:lnTo>
                    <a:pt x="2035" y="4408"/>
                  </a:lnTo>
                  <a:lnTo>
                    <a:pt x="2374" y="4408"/>
                  </a:lnTo>
                  <a:lnTo>
                    <a:pt x="2391" y="4407"/>
                  </a:lnTo>
                  <a:lnTo>
                    <a:pt x="2408" y="4405"/>
                  </a:lnTo>
                  <a:lnTo>
                    <a:pt x="2424" y="4400"/>
                  </a:lnTo>
                  <a:lnTo>
                    <a:pt x="2440" y="4395"/>
                  </a:lnTo>
                  <a:lnTo>
                    <a:pt x="2455" y="4388"/>
                  </a:lnTo>
                  <a:lnTo>
                    <a:pt x="2469" y="4379"/>
                  </a:lnTo>
                  <a:lnTo>
                    <a:pt x="2481" y="4370"/>
                  </a:lnTo>
                  <a:lnTo>
                    <a:pt x="2493" y="4359"/>
                  </a:lnTo>
                  <a:lnTo>
                    <a:pt x="2505" y="4347"/>
                  </a:lnTo>
                  <a:lnTo>
                    <a:pt x="2515" y="4333"/>
                  </a:lnTo>
                  <a:lnTo>
                    <a:pt x="2523" y="4319"/>
                  </a:lnTo>
                  <a:lnTo>
                    <a:pt x="2530" y="4305"/>
                  </a:lnTo>
                  <a:lnTo>
                    <a:pt x="2536" y="4289"/>
                  </a:lnTo>
                  <a:lnTo>
                    <a:pt x="2540" y="4272"/>
                  </a:lnTo>
                  <a:lnTo>
                    <a:pt x="2543" y="4256"/>
                  </a:lnTo>
                  <a:lnTo>
                    <a:pt x="2543" y="4239"/>
                  </a:lnTo>
                  <a:lnTo>
                    <a:pt x="2543" y="4036"/>
                  </a:lnTo>
                  <a:lnTo>
                    <a:pt x="2544" y="4019"/>
                  </a:lnTo>
                  <a:lnTo>
                    <a:pt x="2547" y="4001"/>
                  </a:lnTo>
                  <a:lnTo>
                    <a:pt x="2551" y="3983"/>
                  </a:lnTo>
                  <a:lnTo>
                    <a:pt x="2556" y="3966"/>
                  </a:lnTo>
                  <a:lnTo>
                    <a:pt x="2563" y="3949"/>
                  </a:lnTo>
                  <a:lnTo>
                    <a:pt x="2571" y="3933"/>
                  </a:lnTo>
                  <a:lnTo>
                    <a:pt x="2581" y="3916"/>
                  </a:lnTo>
                  <a:lnTo>
                    <a:pt x="2591" y="3901"/>
                  </a:lnTo>
                  <a:lnTo>
                    <a:pt x="2603" y="3887"/>
                  </a:lnTo>
                  <a:lnTo>
                    <a:pt x="2615" y="3873"/>
                  </a:lnTo>
                  <a:lnTo>
                    <a:pt x="2628" y="3861"/>
                  </a:lnTo>
                  <a:lnTo>
                    <a:pt x="2642" y="3848"/>
                  </a:lnTo>
                  <a:lnTo>
                    <a:pt x="2658" y="3838"/>
                  </a:lnTo>
                  <a:lnTo>
                    <a:pt x="2673" y="3829"/>
                  </a:lnTo>
                  <a:lnTo>
                    <a:pt x="2689" y="3822"/>
                  </a:lnTo>
                  <a:lnTo>
                    <a:pt x="2705" y="3816"/>
                  </a:lnTo>
                  <a:lnTo>
                    <a:pt x="2989" y="3699"/>
                  </a:lnTo>
                  <a:lnTo>
                    <a:pt x="3006" y="3691"/>
                  </a:lnTo>
                  <a:lnTo>
                    <a:pt x="3022" y="3685"/>
                  </a:lnTo>
                  <a:lnTo>
                    <a:pt x="3039" y="3681"/>
                  </a:lnTo>
                  <a:lnTo>
                    <a:pt x="3057" y="3677"/>
                  </a:lnTo>
                  <a:lnTo>
                    <a:pt x="3076" y="3675"/>
                  </a:lnTo>
                  <a:lnTo>
                    <a:pt x="3094" y="3675"/>
                  </a:lnTo>
                  <a:lnTo>
                    <a:pt x="3112" y="3675"/>
                  </a:lnTo>
                  <a:lnTo>
                    <a:pt x="3130" y="3678"/>
                  </a:lnTo>
                  <a:lnTo>
                    <a:pt x="3149" y="3681"/>
                  </a:lnTo>
                  <a:lnTo>
                    <a:pt x="3167" y="3685"/>
                  </a:lnTo>
                  <a:lnTo>
                    <a:pt x="3184" y="3691"/>
                  </a:lnTo>
                  <a:lnTo>
                    <a:pt x="3201" y="3698"/>
                  </a:lnTo>
                  <a:lnTo>
                    <a:pt x="3217" y="3706"/>
                  </a:lnTo>
                  <a:lnTo>
                    <a:pt x="3232" y="3717"/>
                  </a:lnTo>
                  <a:lnTo>
                    <a:pt x="3246" y="3727"/>
                  </a:lnTo>
                  <a:lnTo>
                    <a:pt x="3259" y="3739"/>
                  </a:lnTo>
                  <a:lnTo>
                    <a:pt x="3403" y="3883"/>
                  </a:lnTo>
                  <a:lnTo>
                    <a:pt x="3415" y="3894"/>
                  </a:lnTo>
                  <a:lnTo>
                    <a:pt x="3430" y="3904"/>
                  </a:lnTo>
                  <a:lnTo>
                    <a:pt x="3444" y="3913"/>
                  </a:lnTo>
                  <a:lnTo>
                    <a:pt x="3459" y="3921"/>
                  </a:lnTo>
                  <a:lnTo>
                    <a:pt x="3474" y="3926"/>
                  </a:lnTo>
                  <a:lnTo>
                    <a:pt x="3490" y="3930"/>
                  </a:lnTo>
                  <a:lnTo>
                    <a:pt x="3507" y="3932"/>
                  </a:lnTo>
                  <a:lnTo>
                    <a:pt x="3523" y="3933"/>
                  </a:lnTo>
                  <a:lnTo>
                    <a:pt x="3539" y="3932"/>
                  </a:lnTo>
                  <a:lnTo>
                    <a:pt x="3555" y="3930"/>
                  </a:lnTo>
                  <a:lnTo>
                    <a:pt x="3572" y="3926"/>
                  </a:lnTo>
                  <a:lnTo>
                    <a:pt x="3587" y="3921"/>
                  </a:lnTo>
                  <a:lnTo>
                    <a:pt x="3602" y="3913"/>
                  </a:lnTo>
                  <a:lnTo>
                    <a:pt x="3616" y="3904"/>
                  </a:lnTo>
                  <a:lnTo>
                    <a:pt x="3630" y="3894"/>
                  </a:lnTo>
                  <a:lnTo>
                    <a:pt x="3643" y="3883"/>
                  </a:lnTo>
                  <a:lnTo>
                    <a:pt x="3883" y="3643"/>
                  </a:lnTo>
                  <a:lnTo>
                    <a:pt x="3895" y="3630"/>
                  </a:lnTo>
                  <a:lnTo>
                    <a:pt x="3904" y="3616"/>
                  </a:lnTo>
                  <a:lnTo>
                    <a:pt x="3913" y="3602"/>
                  </a:lnTo>
                  <a:lnTo>
                    <a:pt x="3920" y="3587"/>
                  </a:lnTo>
                  <a:lnTo>
                    <a:pt x="3926" y="3572"/>
                  </a:lnTo>
                  <a:lnTo>
                    <a:pt x="3930" y="3555"/>
                  </a:lnTo>
                  <a:lnTo>
                    <a:pt x="3932" y="3539"/>
                  </a:lnTo>
                  <a:lnTo>
                    <a:pt x="3933" y="3523"/>
                  </a:lnTo>
                  <a:lnTo>
                    <a:pt x="3932" y="3507"/>
                  </a:lnTo>
                  <a:lnTo>
                    <a:pt x="3930" y="3490"/>
                  </a:lnTo>
                  <a:lnTo>
                    <a:pt x="3926" y="3474"/>
                  </a:lnTo>
                  <a:lnTo>
                    <a:pt x="3920" y="3459"/>
                  </a:lnTo>
                  <a:lnTo>
                    <a:pt x="3913" y="3444"/>
                  </a:lnTo>
                  <a:lnTo>
                    <a:pt x="3904" y="3430"/>
                  </a:lnTo>
                  <a:lnTo>
                    <a:pt x="3895" y="3415"/>
                  </a:lnTo>
                  <a:lnTo>
                    <a:pt x="3883" y="3403"/>
                  </a:lnTo>
                  <a:lnTo>
                    <a:pt x="3739" y="3259"/>
                  </a:lnTo>
                  <a:lnTo>
                    <a:pt x="3727" y="3246"/>
                  </a:lnTo>
                  <a:lnTo>
                    <a:pt x="3717" y="3232"/>
                  </a:lnTo>
                  <a:lnTo>
                    <a:pt x="3706" y="3217"/>
                  </a:lnTo>
                  <a:lnTo>
                    <a:pt x="3698" y="3200"/>
                  </a:lnTo>
                  <a:lnTo>
                    <a:pt x="3691" y="3184"/>
                  </a:lnTo>
                  <a:lnTo>
                    <a:pt x="3685" y="3166"/>
                  </a:lnTo>
                  <a:lnTo>
                    <a:pt x="3681" y="3149"/>
                  </a:lnTo>
                  <a:lnTo>
                    <a:pt x="3678" y="3130"/>
                  </a:lnTo>
                  <a:lnTo>
                    <a:pt x="3675" y="3112"/>
                  </a:lnTo>
                  <a:lnTo>
                    <a:pt x="3675" y="3094"/>
                  </a:lnTo>
                  <a:lnTo>
                    <a:pt x="3675" y="3075"/>
                  </a:lnTo>
                  <a:lnTo>
                    <a:pt x="3677" y="3057"/>
                  </a:lnTo>
                  <a:lnTo>
                    <a:pt x="3680" y="3039"/>
                  </a:lnTo>
                  <a:lnTo>
                    <a:pt x="3685" y="3022"/>
                  </a:lnTo>
                  <a:lnTo>
                    <a:pt x="3691" y="3006"/>
                  </a:lnTo>
                  <a:lnTo>
                    <a:pt x="3699" y="2989"/>
                  </a:lnTo>
                  <a:lnTo>
                    <a:pt x="3816" y="2705"/>
                  </a:lnTo>
                  <a:lnTo>
                    <a:pt x="3822" y="2689"/>
                  </a:lnTo>
                  <a:lnTo>
                    <a:pt x="3829" y="2673"/>
                  </a:lnTo>
                  <a:lnTo>
                    <a:pt x="3838" y="2658"/>
                  </a:lnTo>
                  <a:lnTo>
                    <a:pt x="3848" y="2642"/>
                  </a:lnTo>
                  <a:lnTo>
                    <a:pt x="3861" y="2628"/>
                  </a:lnTo>
                  <a:lnTo>
                    <a:pt x="3873" y="2615"/>
                  </a:lnTo>
                  <a:lnTo>
                    <a:pt x="3887" y="2603"/>
                  </a:lnTo>
                  <a:lnTo>
                    <a:pt x="3901" y="2591"/>
                  </a:lnTo>
                  <a:lnTo>
                    <a:pt x="3916" y="2581"/>
                  </a:lnTo>
                  <a:lnTo>
                    <a:pt x="3933" y="2571"/>
                  </a:lnTo>
                  <a:lnTo>
                    <a:pt x="3949" y="2563"/>
                  </a:lnTo>
                  <a:lnTo>
                    <a:pt x="3966" y="2556"/>
                  </a:lnTo>
                  <a:lnTo>
                    <a:pt x="3983" y="2551"/>
                  </a:lnTo>
                  <a:lnTo>
                    <a:pt x="4001" y="2547"/>
                  </a:lnTo>
                  <a:lnTo>
                    <a:pt x="4018" y="2544"/>
                  </a:lnTo>
                  <a:lnTo>
                    <a:pt x="4036" y="2543"/>
                  </a:lnTo>
                  <a:lnTo>
                    <a:pt x="4239" y="2543"/>
                  </a:lnTo>
                  <a:lnTo>
                    <a:pt x="4256" y="2543"/>
                  </a:lnTo>
                  <a:lnTo>
                    <a:pt x="4273" y="2540"/>
                  </a:lnTo>
                  <a:lnTo>
                    <a:pt x="4290" y="2536"/>
                  </a:lnTo>
                  <a:lnTo>
                    <a:pt x="4305" y="2530"/>
                  </a:lnTo>
                  <a:lnTo>
                    <a:pt x="4320" y="2523"/>
                  </a:lnTo>
                  <a:lnTo>
                    <a:pt x="4333" y="2515"/>
                  </a:lnTo>
                  <a:lnTo>
                    <a:pt x="4346" y="2504"/>
                  </a:lnTo>
                  <a:lnTo>
                    <a:pt x="4359" y="2493"/>
                  </a:lnTo>
                  <a:lnTo>
                    <a:pt x="4370" y="2481"/>
                  </a:lnTo>
                  <a:lnTo>
                    <a:pt x="4380" y="2469"/>
                  </a:lnTo>
                  <a:lnTo>
                    <a:pt x="4388" y="2455"/>
                  </a:lnTo>
                  <a:lnTo>
                    <a:pt x="4395" y="2440"/>
                  </a:lnTo>
                  <a:lnTo>
                    <a:pt x="4401" y="2424"/>
                  </a:lnTo>
                  <a:lnTo>
                    <a:pt x="4405" y="2408"/>
                  </a:lnTo>
                  <a:lnTo>
                    <a:pt x="4407" y="2391"/>
                  </a:lnTo>
                  <a:lnTo>
                    <a:pt x="4408" y="2374"/>
                  </a:lnTo>
                  <a:lnTo>
                    <a:pt x="4408" y="2035"/>
                  </a:lnTo>
                  <a:lnTo>
                    <a:pt x="4407" y="2018"/>
                  </a:lnTo>
                  <a:lnTo>
                    <a:pt x="4405" y="2000"/>
                  </a:lnTo>
                  <a:lnTo>
                    <a:pt x="4401" y="1984"/>
                  </a:lnTo>
                  <a:lnTo>
                    <a:pt x="4395" y="1969"/>
                  </a:lnTo>
                  <a:lnTo>
                    <a:pt x="4388" y="1954"/>
                  </a:lnTo>
                  <a:lnTo>
                    <a:pt x="4380" y="1939"/>
                  </a:lnTo>
                  <a:lnTo>
                    <a:pt x="4370" y="1926"/>
                  </a:lnTo>
                  <a:lnTo>
                    <a:pt x="4359" y="1915"/>
                  </a:lnTo>
                  <a:lnTo>
                    <a:pt x="4346" y="1904"/>
                  </a:lnTo>
                  <a:lnTo>
                    <a:pt x="4333" y="1894"/>
                  </a:lnTo>
                  <a:lnTo>
                    <a:pt x="4320" y="1886"/>
                  </a:lnTo>
                  <a:lnTo>
                    <a:pt x="4305" y="1879"/>
                  </a:lnTo>
                  <a:lnTo>
                    <a:pt x="4290" y="1873"/>
                  </a:lnTo>
                  <a:lnTo>
                    <a:pt x="4273" y="1868"/>
                  </a:lnTo>
                  <a:lnTo>
                    <a:pt x="4256" y="1865"/>
                  </a:lnTo>
                  <a:lnTo>
                    <a:pt x="4239" y="1864"/>
                  </a:lnTo>
                  <a:close/>
                  <a:moveTo>
                    <a:pt x="3052" y="2204"/>
                  </a:moveTo>
                  <a:lnTo>
                    <a:pt x="3052" y="2204"/>
                  </a:lnTo>
                  <a:lnTo>
                    <a:pt x="3051" y="2248"/>
                  </a:lnTo>
                  <a:lnTo>
                    <a:pt x="3048" y="2290"/>
                  </a:lnTo>
                  <a:lnTo>
                    <a:pt x="3043" y="2333"/>
                  </a:lnTo>
                  <a:lnTo>
                    <a:pt x="3035" y="2375"/>
                  </a:lnTo>
                  <a:lnTo>
                    <a:pt x="3026" y="2415"/>
                  </a:lnTo>
                  <a:lnTo>
                    <a:pt x="3015" y="2456"/>
                  </a:lnTo>
                  <a:lnTo>
                    <a:pt x="3002" y="2495"/>
                  </a:lnTo>
                  <a:lnTo>
                    <a:pt x="2986" y="2534"/>
                  </a:lnTo>
                  <a:lnTo>
                    <a:pt x="2969" y="2571"/>
                  </a:lnTo>
                  <a:lnTo>
                    <a:pt x="2950" y="2608"/>
                  </a:lnTo>
                  <a:lnTo>
                    <a:pt x="2929" y="2643"/>
                  </a:lnTo>
                  <a:lnTo>
                    <a:pt x="2908" y="2678"/>
                  </a:lnTo>
                  <a:lnTo>
                    <a:pt x="2884" y="2711"/>
                  </a:lnTo>
                  <a:lnTo>
                    <a:pt x="2858" y="2743"/>
                  </a:lnTo>
                  <a:lnTo>
                    <a:pt x="2832" y="2774"/>
                  </a:lnTo>
                  <a:lnTo>
                    <a:pt x="2805" y="2804"/>
                  </a:lnTo>
                  <a:lnTo>
                    <a:pt x="2775" y="2831"/>
                  </a:lnTo>
                  <a:lnTo>
                    <a:pt x="2744" y="2858"/>
                  </a:lnTo>
                  <a:lnTo>
                    <a:pt x="2712" y="2883"/>
                  </a:lnTo>
                  <a:lnTo>
                    <a:pt x="2679" y="2907"/>
                  </a:lnTo>
                  <a:lnTo>
                    <a:pt x="2644" y="2928"/>
                  </a:lnTo>
                  <a:lnTo>
                    <a:pt x="2609" y="2949"/>
                  </a:lnTo>
                  <a:lnTo>
                    <a:pt x="2572" y="2968"/>
                  </a:lnTo>
                  <a:lnTo>
                    <a:pt x="2535" y="2985"/>
                  </a:lnTo>
                  <a:lnTo>
                    <a:pt x="2496" y="3000"/>
                  </a:lnTo>
                  <a:lnTo>
                    <a:pt x="2457" y="3014"/>
                  </a:lnTo>
                  <a:lnTo>
                    <a:pt x="2416" y="3025"/>
                  </a:lnTo>
                  <a:lnTo>
                    <a:pt x="2376" y="3034"/>
                  </a:lnTo>
                  <a:lnTo>
                    <a:pt x="2334" y="3042"/>
                  </a:lnTo>
                  <a:lnTo>
                    <a:pt x="2292" y="3047"/>
                  </a:lnTo>
                  <a:lnTo>
                    <a:pt x="2249" y="3050"/>
                  </a:lnTo>
                  <a:lnTo>
                    <a:pt x="2205" y="3051"/>
                  </a:lnTo>
                  <a:lnTo>
                    <a:pt x="2162" y="3050"/>
                  </a:lnTo>
                  <a:lnTo>
                    <a:pt x="2118" y="3047"/>
                  </a:lnTo>
                  <a:lnTo>
                    <a:pt x="2075" y="3042"/>
                  </a:lnTo>
                  <a:lnTo>
                    <a:pt x="2034" y="3034"/>
                  </a:lnTo>
                  <a:lnTo>
                    <a:pt x="1993" y="3025"/>
                  </a:lnTo>
                  <a:lnTo>
                    <a:pt x="1953" y="3014"/>
                  </a:lnTo>
                  <a:lnTo>
                    <a:pt x="1913" y="3000"/>
                  </a:lnTo>
                  <a:lnTo>
                    <a:pt x="1875" y="2985"/>
                  </a:lnTo>
                  <a:lnTo>
                    <a:pt x="1837" y="2968"/>
                  </a:lnTo>
                  <a:lnTo>
                    <a:pt x="1801" y="2949"/>
                  </a:lnTo>
                  <a:lnTo>
                    <a:pt x="1765" y="2928"/>
                  </a:lnTo>
                  <a:lnTo>
                    <a:pt x="1731" y="2907"/>
                  </a:lnTo>
                  <a:lnTo>
                    <a:pt x="1697" y="2883"/>
                  </a:lnTo>
                  <a:lnTo>
                    <a:pt x="1666" y="2858"/>
                  </a:lnTo>
                  <a:lnTo>
                    <a:pt x="1635" y="2831"/>
                  </a:lnTo>
                  <a:lnTo>
                    <a:pt x="1605" y="2804"/>
                  </a:lnTo>
                  <a:lnTo>
                    <a:pt x="1577" y="2774"/>
                  </a:lnTo>
                  <a:lnTo>
                    <a:pt x="1551" y="2743"/>
                  </a:lnTo>
                  <a:lnTo>
                    <a:pt x="1526" y="2711"/>
                  </a:lnTo>
                  <a:lnTo>
                    <a:pt x="1501" y="2678"/>
                  </a:lnTo>
                  <a:lnTo>
                    <a:pt x="1480" y="2643"/>
                  </a:lnTo>
                  <a:lnTo>
                    <a:pt x="1460" y="2608"/>
                  </a:lnTo>
                  <a:lnTo>
                    <a:pt x="1441" y="2571"/>
                  </a:lnTo>
                  <a:lnTo>
                    <a:pt x="1423" y="2534"/>
                  </a:lnTo>
                  <a:lnTo>
                    <a:pt x="1408" y="2495"/>
                  </a:lnTo>
                  <a:lnTo>
                    <a:pt x="1395" y="2456"/>
                  </a:lnTo>
                  <a:lnTo>
                    <a:pt x="1384" y="2415"/>
                  </a:lnTo>
                  <a:lnTo>
                    <a:pt x="1375" y="2375"/>
                  </a:lnTo>
                  <a:lnTo>
                    <a:pt x="1366" y="2333"/>
                  </a:lnTo>
                  <a:lnTo>
                    <a:pt x="1361" y="2290"/>
                  </a:lnTo>
                  <a:lnTo>
                    <a:pt x="1358" y="2248"/>
                  </a:lnTo>
                  <a:lnTo>
                    <a:pt x="1357" y="2204"/>
                  </a:lnTo>
                  <a:lnTo>
                    <a:pt x="1358" y="2161"/>
                  </a:lnTo>
                  <a:lnTo>
                    <a:pt x="1361" y="2117"/>
                  </a:lnTo>
                  <a:lnTo>
                    <a:pt x="1366" y="2074"/>
                  </a:lnTo>
                  <a:lnTo>
                    <a:pt x="1375" y="2033"/>
                  </a:lnTo>
                  <a:lnTo>
                    <a:pt x="1384" y="1992"/>
                  </a:lnTo>
                  <a:lnTo>
                    <a:pt x="1395" y="1952"/>
                  </a:lnTo>
                  <a:lnTo>
                    <a:pt x="1408" y="1912"/>
                  </a:lnTo>
                  <a:lnTo>
                    <a:pt x="1423" y="1874"/>
                  </a:lnTo>
                  <a:lnTo>
                    <a:pt x="1441" y="1836"/>
                  </a:lnTo>
                  <a:lnTo>
                    <a:pt x="1460" y="1799"/>
                  </a:lnTo>
                  <a:lnTo>
                    <a:pt x="1480" y="1764"/>
                  </a:lnTo>
                  <a:lnTo>
                    <a:pt x="1501" y="1729"/>
                  </a:lnTo>
                  <a:lnTo>
                    <a:pt x="1526" y="1697"/>
                  </a:lnTo>
                  <a:lnTo>
                    <a:pt x="1551" y="1665"/>
                  </a:lnTo>
                  <a:lnTo>
                    <a:pt x="1577" y="1634"/>
                  </a:lnTo>
                  <a:lnTo>
                    <a:pt x="1605" y="1605"/>
                  </a:lnTo>
                  <a:lnTo>
                    <a:pt x="1635" y="1576"/>
                  </a:lnTo>
                  <a:lnTo>
                    <a:pt x="1666" y="1550"/>
                  </a:lnTo>
                  <a:lnTo>
                    <a:pt x="1697" y="1525"/>
                  </a:lnTo>
                  <a:lnTo>
                    <a:pt x="1731" y="1501"/>
                  </a:lnTo>
                  <a:lnTo>
                    <a:pt x="1765" y="1479"/>
                  </a:lnTo>
                  <a:lnTo>
                    <a:pt x="1801" y="1459"/>
                  </a:lnTo>
                  <a:lnTo>
                    <a:pt x="1837" y="1439"/>
                  </a:lnTo>
                  <a:lnTo>
                    <a:pt x="1875" y="1423"/>
                  </a:lnTo>
                  <a:lnTo>
                    <a:pt x="1913" y="1408"/>
                  </a:lnTo>
                  <a:lnTo>
                    <a:pt x="1953" y="1394"/>
                  </a:lnTo>
                  <a:lnTo>
                    <a:pt x="1993" y="1383"/>
                  </a:lnTo>
                  <a:lnTo>
                    <a:pt x="2034" y="1373"/>
                  </a:lnTo>
                  <a:lnTo>
                    <a:pt x="2075" y="1365"/>
                  </a:lnTo>
                  <a:lnTo>
                    <a:pt x="2118" y="1360"/>
                  </a:lnTo>
                  <a:lnTo>
                    <a:pt x="2162" y="1357"/>
                  </a:lnTo>
                  <a:lnTo>
                    <a:pt x="2205" y="1356"/>
                  </a:lnTo>
                  <a:lnTo>
                    <a:pt x="2249" y="1357"/>
                  </a:lnTo>
                  <a:lnTo>
                    <a:pt x="2292" y="1360"/>
                  </a:lnTo>
                  <a:lnTo>
                    <a:pt x="2334" y="1365"/>
                  </a:lnTo>
                  <a:lnTo>
                    <a:pt x="2376" y="1373"/>
                  </a:lnTo>
                  <a:lnTo>
                    <a:pt x="2416" y="1383"/>
                  </a:lnTo>
                  <a:lnTo>
                    <a:pt x="2457" y="1394"/>
                  </a:lnTo>
                  <a:lnTo>
                    <a:pt x="2496" y="1408"/>
                  </a:lnTo>
                  <a:lnTo>
                    <a:pt x="2535" y="1423"/>
                  </a:lnTo>
                  <a:lnTo>
                    <a:pt x="2572" y="1439"/>
                  </a:lnTo>
                  <a:lnTo>
                    <a:pt x="2609" y="1459"/>
                  </a:lnTo>
                  <a:lnTo>
                    <a:pt x="2644" y="1479"/>
                  </a:lnTo>
                  <a:lnTo>
                    <a:pt x="2679" y="1501"/>
                  </a:lnTo>
                  <a:lnTo>
                    <a:pt x="2712" y="1525"/>
                  </a:lnTo>
                  <a:lnTo>
                    <a:pt x="2744" y="1550"/>
                  </a:lnTo>
                  <a:lnTo>
                    <a:pt x="2775" y="1576"/>
                  </a:lnTo>
                  <a:lnTo>
                    <a:pt x="2805" y="1605"/>
                  </a:lnTo>
                  <a:lnTo>
                    <a:pt x="2832" y="1634"/>
                  </a:lnTo>
                  <a:lnTo>
                    <a:pt x="2858" y="1665"/>
                  </a:lnTo>
                  <a:lnTo>
                    <a:pt x="2884" y="1697"/>
                  </a:lnTo>
                  <a:lnTo>
                    <a:pt x="2908" y="1729"/>
                  </a:lnTo>
                  <a:lnTo>
                    <a:pt x="2929" y="1764"/>
                  </a:lnTo>
                  <a:lnTo>
                    <a:pt x="2950" y="1799"/>
                  </a:lnTo>
                  <a:lnTo>
                    <a:pt x="2969" y="1836"/>
                  </a:lnTo>
                  <a:lnTo>
                    <a:pt x="2986" y="1874"/>
                  </a:lnTo>
                  <a:lnTo>
                    <a:pt x="3002" y="1912"/>
                  </a:lnTo>
                  <a:lnTo>
                    <a:pt x="3015" y="1952"/>
                  </a:lnTo>
                  <a:lnTo>
                    <a:pt x="3026" y="1992"/>
                  </a:lnTo>
                  <a:lnTo>
                    <a:pt x="3035" y="2033"/>
                  </a:lnTo>
                  <a:lnTo>
                    <a:pt x="3043" y="2074"/>
                  </a:lnTo>
                  <a:lnTo>
                    <a:pt x="3048" y="2117"/>
                  </a:lnTo>
                  <a:lnTo>
                    <a:pt x="3051" y="2161"/>
                  </a:lnTo>
                  <a:lnTo>
                    <a:pt x="3052" y="2204"/>
                  </a:lnTo>
                  <a:close/>
                </a:path>
              </a:pathLst>
            </a:custGeom>
            <a:solidFill>
              <a:srgbClr val="FFFFFF"/>
            </a:solidFill>
            <a:ln>
              <a:noFill/>
            </a:ln>
          </p:spPr>
          <p:txBody>
            <a:bodyPr wrap="square" anchor="ctr">
              <a:normAutofit/>
              <a:scene3d>
                <a:camera prst="orthographicFront"/>
                <a:lightRig rig="threePt" dir="t"/>
              </a:scene3d>
              <a:sp3d>
                <a:contourClr>
                  <a:srgbClr val="FFFFFF"/>
                </a:contourClr>
              </a:sp3d>
            </a:bodyPr>
            <a:lstStyle/>
            <a:p>
              <a:pPr algn="ctr">
                <a:defRPr/>
              </a:pPr>
              <a:endParaRPr lang="zh-CN" altLang="en-US">
                <a:solidFill>
                  <a:srgbClr val="FFFFFF"/>
                </a:solidFill>
                <a:sym typeface="Arial" panose="020B0604020202020204" pitchFamily="34" charset="0"/>
              </a:endParaRPr>
            </a:p>
          </p:txBody>
        </p:sp>
      </p:grpSp>
      <p:sp>
        <p:nvSpPr>
          <p:cNvPr id="71" name="文本框 70"/>
          <p:cNvSpPr txBox="1"/>
          <p:nvPr/>
        </p:nvSpPr>
        <p:spPr>
          <a:xfrm>
            <a:off x="5721350" y="3013710"/>
            <a:ext cx="857885" cy="829945"/>
          </a:xfrm>
          <a:prstGeom prst="rect">
            <a:avLst/>
          </a:prstGeom>
          <a:noFill/>
        </p:spPr>
        <p:txBody>
          <a:bodyPr wrap="square" rtlCol="0">
            <a:spAutoFit/>
          </a:bodyPr>
          <a:lstStyle/>
          <a:p>
            <a:r>
              <a:rPr lang="zh-CN" altLang="en-US" sz="2400">
                <a:solidFill>
                  <a:srgbClr val="414455"/>
                </a:solidFill>
                <a:latin typeface="微软雅黑" panose="020B0503020204020204" pitchFamily="34" charset="-122"/>
                <a:ea typeface="微软雅黑" panose="020B0503020204020204" pitchFamily="34" charset="-122"/>
              </a:rPr>
              <a:t>文旅融合</a:t>
            </a:r>
            <a:endParaRPr lang="zh-CN" altLang="en-US" sz="2400">
              <a:solidFill>
                <a:srgbClr val="414455"/>
              </a:solidFill>
              <a:latin typeface="微软雅黑" panose="020B0503020204020204" pitchFamily="34" charset="-122"/>
              <a:ea typeface="微软雅黑" panose="020B0503020204020204" pitchFamily="34" charset="-122"/>
            </a:endParaRPr>
          </a:p>
        </p:txBody>
      </p:sp>
      <p:grpSp>
        <p:nvGrpSpPr>
          <p:cNvPr id="162" name="组合 161"/>
          <p:cNvGrpSpPr/>
          <p:nvPr/>
        </p:nvGrpSpPr>
        <p:grpSpPr>
          <a:xfrm>
            <a:off x="876044" y="1077381"/>
            <a:ext cx="3171465" cy="5203404"/>
            <a:chOff x="1755" y="1697"/>
            <a:chExt cx="4994" cy="8194"/>
          </a:xfrm>
        </p:grpSpPr>
        <p:grpSp>
          <p:nvGrpSpPr>
            <p:cNvPr id="92" name="组合 91"/>
            <p:cNvGrpSpPr/>
            <p:nvPr/>
          </p:nvGrpSpPr>
          <p:grpSpPr>
            <a:xfrm>
              <a:off x="1755" y="1697"/>
              <a:ext cx="4994" cy="1528"/>
              <a:chOff x="1564" y="2640"/>
              <a:chExt cx="4994" cy="1528"/>
            </a:xfrm>
          </p:grpSpPr>
          <p:grpSp>
            <p:nvGrpSpPr>
              <p:cNvPr id="29" name="组合 28"/>
              <p:cNvGrpSpPr/>
              <p:nvPr>
                <p:custDataLst>
                  <p:tags r:id="rId5"/>
                </p:custDataLst>
              </p:nvPr>
            </p:nvGrpSpPr>
            <p:grpSpPr>
              <a:xfrm>
                <a:off x="1564" y="2640"/>
                <a:ext cx="4994" cy="828"/>
                <a:chOff x="992884" y="1676186"/>
                <a:chExt cx="3171465" cy="526093"/>
              </a:xfrm>
            </p:grpSpPr>
            <p:sp>
              <p:nvSpPr>
                <p:cNvPr id="30" name="圆角矩形 29"/>
                <p:cNvSpPr/>
                <p:nvPr>
                  <p:custDataLst>
                    <p:tags r:id="rId6"/>
                  </p:custDataLst>
                </p:nvPr>
              </p:nvSpPr>
              <p:spPr>
                <a:xfrm>
                  <a:off x="992884" y="1676186"/>
                  <a:ext cx="3169085" cy="526093"/>
                </a:xfrm>
                <a:prstGeom prst="roundRect">
                  <a:avLst>
                    <a:gd name="adj" fmla="val 38096"/>
                  </a:avLst>
                </a:prstGeom>
                <a:solidFill>
                  <a:srgbClr val="414455"/>
                </a:solidFill>
                <a:ln>
                  <a:noFill/>
                </a:ln>
              </p:spPr>
              <p:style>
                <a:lnRef idx="2">
                  <a:srgbClr val="FC546D">
                    <a:shade val="50000"/>
                  </a:srgbClr>
                </a:lnRef>
                <a:fillRef idx="1">
                  <a:srgbClr val="FC546D"/>
                </a:fillRef>
                <a:effectRef idx="0">
                  <a:srgbClr val="FC546D"/>
                </a:effectRef>
                <a:fontRef idx="minor">
                  <a:sysClr val="window" lastClr="FFFFFF"/>
                </a:fontRef>
              </p:style>
              <p:txBody>
                <a:bodyPr rtlCol="0" anchor="ctr">
                  <a:normAutofit/>
                </a:bodyPr>
                <a:lstStyle/>
                <a:p>
                  <a:pPr algn="ctr"/>
                  <a:endParaRPr lang="zh-CN" altLang="en-US">
                    <a:solidFill>
                      <a:srgbClr val="FFFFFF"/>
                    </a:solidFill>
                    <a:sym typeface="Arial" panose="020B0604020202020204" pitchFamily="34" charset="0"/>
                  </a:endParaRPr>
                </a:p>
              </p:txBody>
            </p:sp>
            <p:sp>
              <p:nvSpPr>
                <p:cNvPr id="31" name="任意多边形 30"/>
                <p:cNvSpPr/>
                <p:nvPr>
                  <p:custDataLst>
                    <p:tags r:id="rId7"/>
                  </p:custDataLst>
                </p:nvPr>
              </p:nvSpPr>
              <p:spPr>
                <a:xfrm>
                  <a:off x="3631159" y="1676186"/>
                  <a:ext cx="533190" cy="526093"/>
                </a:xfrm>
                <a:custGeom>
                  <a:avLst/>
                  <a:gdLst>
                    <a:gd name="connsiteX0" fmla="*/ 0 w 533190"/>
                    <a:gd name="connsiteY0" fmla="*/ 0 h 526093"/>
                    <a:gd name="connsiteX1" fmla="*/ 332770 w 533190"/>
                    <a:gd name="connsiteY1" fmla="*/ 0 h 526093"/>
                    <a:gd name="connsiteX2" fmla="*/ 533190 w 533190"/>
                    <a:gd name="connsiteY2" fmla="*/ 200420 h 526093"/>
                    <a:gd name="connsiteX3" fmla="*/ 533190 w 533190"/>
                    <a:gd name="connsiteY3" fmla="*/ 325673 h 526093"/>
                    <a:gd name="connsiteX4" fmla="*/ 332770 w 533190"/>
                    <a:gd name="connsiteY4" fmla="*/ 526093 h 526093"/>
                    <a:gd name="connsiteX5" fmla="*/ 0 w 533190"/>
                    <a:gd name="connsiteY5" fmla="*/ 526093 h 526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3190" h="526093">
                      <a:moveTo>
                        <a:pt x="0" y="0"/>
                      </a:moveTo>
                      <a:lnTo>
                        <a:pt x="332770" y="0"/>
                      </a:lnTo>
                      <a:cubicBezTo>
                        <a:pt x="443459" y="0"/>
                        <a:pt x="533190" y="89731"/>
                        <a:pt x="533190" y="200420"/>
                      </a:cubicBezTo>
                      <a:lnTo>
                        <a:pt x="533190" y="325673"/>
                      </a:lnTo>
                      <a:cubicBezTo>
                        <a:pt x="533190" y="436362"/>
                        <a:pt x="443459" y="526093"/>
                        <a:pt x="332770" y="526093"/>
                      </a:cubicBezTo>
                      <a:lnTo>
                        <a:pt x="0" y="526093"/>
                      </a:lnTo>
                      <a:close/>
                    </a:path>
                  </a:pathLst>
                </a:custGeom>
                <a:solidFill>
                  <a:srgbClr val="FFFFFF"/>
                </a:solidFill>
                <a:ln>
                  <a:noFill/>
                </a:ln>
              </p:spPr>
              <p:style>
                <a:lnRef idx="2">
                  <a:srgbClr val="FC546D">
                    <a:shade val="50000"/>
                  </a:srgbClr>
                </a:lnRef>
                <a:fillRef idx="1">
                  <a:srgbClr val="FC546D"/>
                </a:fillRef>
                <a:effectRef idx="0">
                  <a:srgbClr val="FC546D"/>
                </a:effectRef>
                <a:fontRef idx="minor">
                  <a:sysClr val="window" lastClr="FFFFFF"/>
                </a:fontRef>
              </p:style>
              <p:txBody>
                <a:bodyPr rtlCol="0" anchor="ctr">
                  <a:normAutofit/>
                </a:bodyPr>
                <a:lstStyle/>
                <a:p>
                  <a:pPr algn="ctr"/>
                  <a:endParaRPr lang="zh-CN" altLang="en-US">
                    <a:solidFill>
                      <a:srgbClr val="FFFFFF"/>
                    </a:solidFill>
                    <a:sym typeface="Arial" panose="020B0604020202020204" pitchFamily="34" charset="0"/>
                  </a:endParaRPr>
                </a:p>
              </p:txBody>
            </p:sp>
            <p:sp>
              <p:nvSpPr>
                <p:cNvPr id="34" name="KSO_Shape"/>
                <p:cNvSpPr/>
                <p:nvPr>
                  <p:custDataLst>
                    <p:tags r:id="rId8"/>
                  </p:custDataLst>
                </p:nvPr>
              </p:nvSpPr>
              <p:spPr bwMode="auto">
                <a:xfrm>
                  <a:off x="3750035" y="1808747"/>
                  <a:ext cx="295439" cy="260971"/>
                </a:xfrm>
                <a:custGeom>
                  <a:avLst/>
                  <a:gdLst>
                    <a:gd name="T0" fmla="*/ 62870906 w 5806"/>
                    <a:gd name="T1" fmla="*/ 551852761 h 5129"/>
                    <a:gd name="T2" fmla="*/ 300681578 w 5806"/>
                    <a:gd name="T3" fmla="*/ 144822472 h 5129"/>
                    <a:gd name="T4" fmla="*/ 590705195 w 5806"/>
                    <a:gd name="T5" fmla="*/ 54012371 h 5129"/>
                    <a:gd name="T6" fmla="*/ 583169519 w 5806"/>
                    <a:gd name="T7" fmla="*/ 45727558 h 5129"/>
                    <a:gd name="T8" fmla="*/ 575310656 w 5806"/>
                    <a:gd name="T9" fmla="*/ 38088418 h 5129"/>
                    <a:gd name="T10" fmla="*/ 567020986 w 5806"/>
                    <a:gd name="T11" fmla="*/ 31202562 h 5129"/>
                    <a:gd name="T12" fmla="*/ 558301165 w 5806"/>
                    <a:gd name="T13" fmla="*/ 24962049 h 5129"/>
                    <a:gd name="T14" fmla="*/ 549257829 w 5806"/>
                    <a:gd name="T15" fmla="*/ 19474493 h 5129"/>
                    <a:gd name="T16" fmla="*/ 539891962 w 5806"/>
                    <a:gd name="T17" fmla="*/ 14525325 h 5129"/>
                    <a:gd name="T18" fmla="*/ 530202907 w 5806"/>
                    <a:gd name="T19" fmla="*/ 10436725 h 5129"/>
                    <a:gd name="T20" fmla="*/ 520406233 w 5806"/>
                    <a:gd name="T21" fmla="*/ 6993796 h 5129"/>
                    <a:gd name="T22" fmla="*/ 510286700 w 5806"/>
                    <a:gd name="T23" fmla="*/ 4196212 h 5129"/>
                    <a:gd name="T24" fmla="*/ 500059547 w 5806"/>
                    <a:gd name="T25" fmla="*/ 2151912 h 5129"/>
                    <a:gd name="T26" fmla="*/ 489724446 w 5806"/>
                    <a:gd name="T27" fmla="*/ 753284 h 5129"/>
                    <a:gd name="T28" fmla="*/ 479389674 w 5806"/>
                    <a:gd name="T29" fmla="*/ 107612 h 5129"/>
                    <a:gd name="T30" fmla="*/ 468946953 w 5806"/>
                    <a:gd name="T31" fmla="*/ 322836 h 5129"/>
                    <a:gd name="T32" fmla="*/ 458612181 w 5806"/>
                    <a:gd name="T33" fmla="*/ 1075792 h 5129"/>
                    <a:gd name="T34" fmla="*/ 448277080 w 5806"/>
                    <a:gd name="T35" fmla="*/ 2582360 h 5129"/>
                    <a:gd name="T36" fmla="*/ 438049927 w 5806"/>
                    <a:gd name="T37" fmla="*/ 4841884 h 5129"/>
                    <a:gd name="T38" fmla="*/ 427822774 w 5806"/>
                    <a:gd name="T39" fmla="*/ 7854364 h 5129"/>
                    <a:gd name="T40" fmla="*/ 417918480 w 5806"/>
                    <a:gd name="T41" fmla="*/ 11727741 h 5129"/>
                    <a:gd name="T42" fmla="*/ 408229426 w 5806"/>
                    <a:gd name="T43" fmla="*/ 16246789 h 5129"/>
                    <a:gd name="T44" fmla="*/ 398647991 w 5806"/>
                    <a:gd name="T45" fmla="*/ 21411181 h 5129"/>
                    <a:gd name="T46" fmla="*/ 389604983 w 5806"/>
                    <a:gd name="T47" fmla="*/ 27329185 h 5129"/>
                    <a:gd name="T48" fmla="*/ 577248467 w 5806"/>
                    <a:gd name="T49" fmla="*/ 259087725 h 5129"/>
                    <a:gd name="T50" fmla="*/ 584999711 w 5806"/>
                    <a:gd name="T51" fmla="*/ 251340973 h 5129"/>
                    <a:gd name="T52" fmla="*/ 592212528 w 5806"/>
                    <a:gd name="T53" fmla="*/ 243163773 h 5129"/>
                    <a:gd name="T54" fmla="*/ 598671678 w 5806"/>
                    <a:gd name="T55" fmla="*/ 234556124 h 5129"/>
                    <a:gd name="T56" fmla="*/ 604269872 w 5806"/>
                    <a:gd name="T57" fmla="*/ 225518356 h 5129"/>
                    <a:gd name="T58" fmla="*/ 609437258 w 5806"/>
                    <a:gd name="T59" fmla="*/ 216372647 h 5129"/>
                    <a:gd name="T60" fmla="*/ 613743687 w 5806"/>
                    <a:gd name="T61" fmla="*/ 206796819 h 5129"/>
                    <a:gd name="T62" fmla="*/ 617511361 w 5806"/>
                    <a:gd name="T63" fmla="*/ 196898154 h 5129"/>
                    <a:gd name="T64" fmla="*/ 620310457 w 5806"/>
                    <a:gd name="T65" fmla="*/ 186891878 h 5129"/>
                    <a:gd name="T66" fmla="*/ 622679075 w 5806"/>
                    <a:gd name="T67" fmla="*/ 176777989 h 5129"/>
                    <a:gd name="T68" fmla="*/ 624186079 w 5806"/>
                    <a:gd name="T69" fmla="*/ 166341265 h 5129"/>
                    <a:gd name="T70" fmla="*/ 624939745 w 5806"/>
                    <a:gd name="T71" fmla="*/ 156119764 h 5129"/>
                    <a:gd name="T72" fmla="*/ 625047365 w 5806"/>
                    <a:gd name="T73" fmla="*/ 145575428 h 5129"/>
                    <a:gd name="T74" fmla="*/ 624508938 w 5806"/>
                    <a:gd name="T75" fmla="*/ 135246315 h 5129"/>
                    <a:gd name="T76" fmla="*/ 623109554 w 5806"/>
                    <a:gd name="T77" fmla="*/ 124809590 h 5129"/>
                    <a:gd name="T78" fmla="*/ 621064123 w 5806"/>
                    <a:gd name="T79" fmla="*/ 114588418 h 5129"/>
                    <a:gd name="T80" fmla="*/ 618265027 w 5806"/>
                    <a:gd name="T81" fmla="*/ 104474529 h 5129"/>
                    <a:gd name="T82" fmla="*/ 614712592 w 5806"/>
                    <a:gd name="T83" fmla="*/ 94467925 h 5129"/>
                    <a:gd name="T84" fmla="*/ 610406163 w 5806"/>
                    <a:gd name="T85" fmla="*/ 84676872 h 5129"/>
                    <a:gd name="T86" fmla="*/ 605346397 w 5806"/>
                    <a:gd name="T87" fmla="*/ 75101044 h 5129"/>
                    <a:gd name="T88" fmla="*/ 599640584 w 5806"/>
                    <a:gd name="T89" fmla="*/ 65955335 h 5129"/>
                    <a:gd name="T90" fmla="*/ 592966194 w 5806"/>
                    <a:gd name="T91" fmla="*/ 56917567 h 5129"/>
                    <a:gd name="T92" fmla="*/ 549903875 w 5806"/>
                    <a:gd name="T93" fmla="*/ 279315503 h 5129"/>
                    <a:gd name="T94" fmla="*/ 359138435 w 5806"/>
                    <a:gd name="T95" fmla="*/ 55841447 h 5129"/>
                    <a:gd name="T96" fmla="*/ 352033238 w 5806"/>
                    <a:gd name="T97" fmla="*/ 65417603 h 5129"/>
                    <a:gd name="T98" fmla="*/ 345789327 w 5806"/>
                    <a:gd name="T99" fmla="*/ 75531492 h 5129"/>
                    <a:gd name="T100" fmla="*/ 340406373 w 5806"/>
                    <a:gd name="T101" fmla="*/ 85860605 h 5129"/>
                    <a:gd name="T102" fmla="*/ 335885033 w 5806"/>
                    <a:gd name="T103" fmla="*/ 96619837 h 5129"/>
                    <a:gd name="T104" fmla="*/ 332224650 w 5806"/>
                    <a:gd name="T105" fmla="*/ 107594622 h 5129"/>
                    <a:gd name="T106" fmla="*/ 494353734 w 5806"/>
                    <a:gd name="T107" fmla="*/ 297714203 h 5129"/>
                    <a:gd name="T108" fmla="*/ 505765032 w 5806"/>
                    <a:gd name="T109" fmla="*/ 295885127 h 5129"/>
                    <a:gd name="T110" fmla="*/ 517176658 w 5806"/>
                    <a:gd name="T111" fmla="*/ 293195155 h 5129"/>
                    <a:gd name="T112" fmla="*/ 528265096 w 5806"/>
                    <a:gd name="T113" fmla="*/ 289429391 h 5129"/>
                    <a:gd name="T114" fmla="*/ 539245915 w 5806"/>
                    <a:gd name="T115" fmla="*/ 284803059 h 5129"/>
                    <a:gd name="T116" fmla="*/ 549903875 w 5806"/>
                    <a:gd name="T117" fmla="*/ 279315503 h 5129"/>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5806" h="5129">
                      <a:moveTo>
                        <a:pt x="2793" y="1346"/>
                      </a:moveTo>
                      <a:lnTo>
                        <a:pt x="4144" y="2972"/>
                      </a:lnTo>
                      <a:lnTo>
                        <a:pt x="584" y="5129"/>
                      </a:lnTo>
                      <a:lnTo>
                        <a:pt x="204" y="4858"/>
                      </a:lnTo>
                      <a:lnTo>
                        <a:pt x="0" y="4425"/>
                      </a:lnTo>
                      <a:lnTo>
                        <a:pt x="2793" y="1346"/>
                      </a:lnTo>
                      <a:close/>
                      <a:moveTo>
                        <a:pt x="5487" y="502"/>
                      </a:moveTo>
                      <a:lnTo>
                        <a:pt x="5487" y="502"/>
                      </a:lnTo>
                      <a:lnTo>
                        <a:pt x="5464" y="476"/>
                      </a:lnTo>
                      <a:lnTo>
                        <a:pt x="5441" y="451"/>
                      </a:lnTo>
                      <a:lnTo>
                        <a:pt x="5417" y="425"/>
                      </a:lnTo>
                      <a:lnTo>
                        <a:pt x="5394" y="401"/>
                      </a:lnTo>
                      <a:lnTo>
                        <a:pt x="5369" y="378"/>
                      </a:lnTo>
                      <a:lnTo>
                        <a:pt x="5344" y="354"/>
                      </a:lnTo>
                      <a:lnTo>
                        <a:pt x="5319" y="333"/>
                      </a:lnTo>
                      <a:lnTo>
                        <a:pt x="5293" y="311"/>
                      </a:lnTo>
                      <a:lnTo>
                        <a:pt x="5267" y="290"/>
                      </a:lnTo>
                      <a:lnTo>
                        <a:pt x="5240" y="271"/>
                      </a:lnTo>
                      <a:lnTo>
                        <a:pt x="5214" y="250"/>
                      </a:lnTo>
                      <a:lnTo>
                        <a:pt x="5186" y="232"/>
                      </a:lnTo>
                      <a:lnTo>
                        <a:pt x="5159" y="214"/>
                      </a:lnTo>
                      <a:lnTo>
                        <a:pt x="5130" y="197"/>
                      </a:lnTo>
                      <a:lnTo>
                        <a:pt x="5102" y="181"/>
                      </a:lnTo>
                      <a:lnTo>
                        <a:pt x="5073" y="164"/>
                      </a:lnTo>
                      <a:lnTo>
                        <a:pt x="5044" y="149"/>
                      </a:lnTo>
                      <a:lnTo>
                        <a:pt x="5015" y="135"/>
                      </a:lnTo>
                      <a:lnTo>
                        <a:pt x="4985" y="122"/>
                      </a:lnTo>
                      <a:lnTo>
                        <a:pt x="4955" y="109"/>
                      </a:lnTo>
                      <a:lnTo>
                        <a:pt x="4925" y="97"/>
                      </a:lnTo>
                      <a:lnTo>
                        <a:pt x="4895" y="85"/>
                      </a:lnTo>
                      <a:lnTo>
                        <a:pt x="4864" y="74"/>
                      </a:lnTo>
                      <a:lnTo>
                        <a:pt x="4834" y="65"/>
                      </a:lnTo>
                      <a:lnTo>
                        <a:pt x="4803" y="55"/>
                      </a:lnTo>
                      <a:lnTo>
                        <a:pt x="4772" y="47"/>
                      </a:lnTo>
                      <a:lnTo>
                        <a:pt x="4740" y="39"/>
                      </a:lnTo>
                      <a:lnTo>
                        <a:pt x="4709" y="32"/>
                      </a:lnTo>
                      <a:lnTo>
                        <a:pt x="4677" y="25"/>
                      </a:lnTo>
                      <a:lnTo>
                        <a:pt x="4645" y="20"/>
                      </a:lnTo>
                      <a:lnTo>
                        <a:pt x="4613" y="14"/>
                      </a:lnTo>
                      <a:lnTo>
                        <a:pt x="4581" y="10"/>
                      </a:lnTo>
                      <a:lnTo>
                        <a:pt x="4549" y="7"/>
                      </a:lnTo>
                      <a:lnTo>
                        <a:pt x="4518" y="5"/>
                      </a:lnTo>
                      <a:lnTo>
                        <a:pt x="4486" y="3"/>
                      </a:lnTo>
                      <a:lnTo>
                        <a:pt x="4453" y="1"/>
                      </a:lnTo>
                      <a:lnTo>
                        <a:pt x="4420" y="0"/>
                      </a:lnTo>
                      <a:lnTo>
                        <a:pt x="4388" y="1"/>
                      </a:lnTo>
                      <a:lnTo>
                        <a:pt x="4356" y="3"/>
                      </a:lnTo>
                      <a:lnTo>
                        <a:pt x="4324" y="4"/>
                      </a:lnTo>
                      <a:lnTo>
                        <a:pt x="4292" y="7"/>
                      </a:lnTo>
                      <a:lnTo>
                        <a:pt x="4260" y="10"/>
                      </a:lnTo>
                      <a:lnTo>
                        <a:pt x="4227" y="14"/>
                      </a:lnTo>
                      <a:lnTo>
                        <a:pt x="4195" y="19"/>
                      </a:lnTo>
                      <a:lnTo>
                        <a:pt x="4164" y="24"/>
                      </a:lnTo>
                      <a:lnTo>
                        <a:pt x="4132" y="30"/>
                      </a:lnTo>
                      <a:lnTo>
                        <a:pt x="4100" y="38"/>
                      </a:lnTo>
                      <a:lnTo>
                        <a:pt x="4069" y="45"/>
                      </a:lnTo>
                      <a:lnTo>
                        <a:pt x="4037" y="54"/>
                      </a:lnTo>
                      <a:lnTo>
                        <a:pt x="4006" y="64"/>
                      </a:lnTo>
                      <a:lnTo>
                        <a:pt x="3974" y="73"/>
                      </a:lnTo>
                      <a:lnTo>
                        <a:pt x="3943" y="84"/>
                      </a:lnTo>
                      <a:lnTo>
                        <a:pt x="3912" y="96"/>
                      </a:lnTo>
                      <a:lnTo>
                        <a:pt x="3882" y="109"/>
                      </a:lnTo>
                      <a:lnTo>
                        <a:pt x="3852" y="122"/>
                      </a:lnTo>
                      <a:lnTo>
                        <a:pt x="3821" y="135"/>
                      </a:lnTo>
                      <a:lnTo>
                        <a:pt x="3792" y="151"/>
                      </a:lnTo>
                      <a:lnTo>
                        <a:pt x="3762" y="166"/>
                      </a:lnTo>
                      <a:lnTo>
                        <a:pt x="3733" y="182"/>
                      </a:lnTo>
                      <a:lnTo>
                        <a:pt x="3703" y="199"/>
                      </a:lnTo>
                      <a:lnTo>
                        <a:pt x="3675" y="217"/>
                      </a:lnTo>
                      <a:lnTo>
                        <a:pt x="3646" y="235"/>
                      </a:lnTo>
                      <a:lnTo>
                        <a:pt x="3619" y="254"/>
                      </a:lnTo>
                      <a:lnTo>
                        <a:pt x="3591" y="275"/>
                      </a:lnTo>
                      <a:lnTo>
                        <a:pt x="5362" y="2408"/>
                      </a:lnTo>
                      <a:lnTo>
                        <a:pt x="5387" y="2385"/>
                      </a:lnTo>
                      <a:lnTo>
                        <a:pt x="5411" y="2361"/>
                      </a:lnTo>
                      <a:lnTo>
                        <a:pt x="5434" y="2336"/>
                      </a:lnTo>
                      <a:lnTo>
                        <a:pt x="5457" y="2311"/>
                      </a:lnTo>
                      <a:lnTo>
                        <a:pt x="5479" y="2286"/>
                      </a:lnTo>
                      <a:lnTo>
                        <a:pt x="5501" y="2260"/>
                      </a:lnTo>
                      <a:lnTo>
                        <a:pt x="5521" y="2234"/>
                      </a:lnTo>
                      <a:lnTo>
                        <a:pt x="5542" y="2207"/>
                      </a:lnTo>
                      <a:lnTo>
                        <a:pt x="5561" y="2180"/>
                      </a:lnTo>
                      <a:lnTo>
                        <a:pt x="5579" y="2152"/>
                      </a:lnTo>
                      <a:lnTo>
                        <a:pt x="5596" y="2124"/>
                      </a:lnTo>
                      <a:lnTo>
                        <a:pt x="5613" y="2096"/>
                      </a:lnTo>
                      <a:lnTo>
                        <a:pt x="5631" y="2068"/>
                      </a:lnTo>
                      <a:lnTo>
                        <a:pt x="5646" y="2039"/>
                      </a:lnTo>
                      <a:lnTo>
                        <a:pt x="5661" y="2011"/>
                      </a:lnTo>
                      <a:lnTo>
                        <a:pt x="5675" y="1981"/>
                      </a:lnTo>
                      <a:lnTo>
                        <a:pt x="5689" y="1952"/>
                      </a:lnTo>
                      <a:lnTo>
                        <a:pt x="5701" y="1922"/>
                      </a:lnTo>
                      <a:lnTo>
                        <a:pt x="5713" y="1892"/>
                      </a:lnTo>
                      <a:lnTo>
                        <a:pt x="5725" y="1860"/>
                      </a:lnTo>
                      <a:lnTo>
                        <a:pt x="5736" y="1830"/>
                      </a:lnTo>
                      <a:lnTo>
                        <a:pt x="5745" y="1799"/>
                      </a:lnTo>
                      <a:lnTo>
                        <a:pt x="5754" y="1768"/>
                      </a:lnTo>
                      <a:lnTo>
                        <a:pt x="5762" y="1737"/>
                      </a:lnTo>
                      <a:lnTo>
                        <a:pt x="5770" y="1706"/>
                      </a:lnTo>
                      <a:lnTo>
                        <a:pt x="5778" y="1674"/>
                      </a:lnTo>
                      <a:lnTo>
                        <a:pt x="5784" y="1643"/>
                      </a:lnTo>
                      <a:lnTo>
                        <a:pt x="5789" y="1611"/>
                      </a:lnTo>
                      <a:lnTo>
                        <a:pt x="5794" y="1579"/>
                      </a:lnTo>
                      <a:lnTo>
                        <a:pt x="5798" y="1546"/>
                      </a:lnTo>
                      <a:lnTo>
                        <a:pt x="5801" y="1515"/>
                      </a:lnTo>
                      <a:lnTo>
                        <a:pt x="5803" y="1483"/>
                      </a:lnTo>
                      <a:lnTo>
                        <a:pt x="5805" y="1451"/>
                      </a:lnTo>
                      <a:lnTo>
                        <a:pt x="5806" y="1419"/>
                      </a:lnTo>
                      <a:lnTo>
                        <a:pt x="5806" y="1387"/>
                      </a:lnTo>
                      <a:lnTo>
                        <a:pt x="5806" y="1353"/>
                      </a:lnTo>
                      <a:lnTo>
                        <a:pt x="5805" y="1321"/>
                      </a:lnTo>
                      <a:lnTo>
                        <a:pt x="5803" y="1289"/>
                      </a:lnTo>
                      <a:lnTo>
                        <a:pt x="5801" y="1257"/>
                      </a:lnTo>
                      <a:lnTo>
                        <a:pt x="5797" y="1225"/>
                      </a:lnTo>
                      <a:lnTo>
                        <a:pt x="5794" y="1193"/>
                      </a:lnTo>
                      <a:lnTo>
                        <a:pt x="5788" y="1160"/>
                      </a:lnTo>
                      <a:lnTo>
                        <a:pt x="5783" y="1129"/>
                      </a:lnTo>
                      <a:lnTo>
                        <a:pt x="5776" y="1097"/>
                      </a:lnTo>
                      <a:lnTo>
                        <a:pt x="5769" y="1065"/>
                      </a:lnTo>
                      <a:lnTo>
                        <a:pt x="5760" y="1034"/>
                      </a:lnTo>
                      <a:lnTo>
                        <a:pt x="5752" y="1002"/>
                      </a:lnTo>
                      <a:lnTo>
                        <a:pt x="5743" y="971"/>
                      </a:lnTo>
                      <a:lnTo>
                        <a:pt x="5732" y="940"/>
                      </a:lnTo>
                      <a:lnTo>
                        <a:pt x="5722" y="908"/>
                      </a:lnTo>
                      <a:lnTo>
                        <a:pt x="5710" y="878"/>
                      </a:lnTo>
                      <a:lnTo>
                        <a:pt x="5697" y="847"/>
                      </a:lnTo>
                      <a:lnTo>
                        <a:pt x="5684" y="817"/>
                      </a:lnTo>
                      <a:lnTo>
                        <a:pt x="5670" y="787"/>
                      </a:lnTo>
                      <a:lnTo>
                        <a:pt x="5655" y="757"/>
                      </a:lnTo>
                      <a:lnTo>
                        <a:pt x="5639" y="727"/>
                      </a:lnTo>
                      <a:lnTo>
                        <a:pt x="5623" y="698"/>
                      </a:lnTo>
                      <a:lnTo>
                        <a:pt x="5606" y="669"/>
                      </a:lnTo>
                      <a:lnTo>
                        <a:pt x="5588" y="640"/>
                      </a:lnTo>
                      <a:lnTo>
                        <a:pt x="5570" y="613"/>
                      </a:lnTo>
                      <a:lnTo>
                        <a:pt x="5550" y="585"/>
                      </a:lnTo>
                      <a:lnTo>
                        <a:pt x="5530" y="557"/>
                      </a:lnTo>
                      <a:lnTo>
                        <a:pt x="5508" y="529"/>
                      </a:lnTo>
                      <a:lnTo>
                        <a:pt x="5487" y="502"/>
                      </a:lnTo>
                      <a:close/>
                      <a:moveTo>
                        <a:pt x="5108" y="2596"/>
                      </a:moveTo>
                      <a:lnTo>
                        <a:pt x="3360" y="490"/>
                      </a:lnTo>
                      <a:lnTo>
                        <a:pt x="3336" y="519"/>
                      </a:lnTo>
                      <a:lnTo>
                        <a:pt x="3313" y="548"/>
                      </a:lnTo>
                      <a:lnTo>
                        <a:pt x="3292" y="578"/>
                      </a:lnTo>
                      <a:lnTo>
                        <a:pt x="3270" y="608"/>
                      </a:lnTo>
                      <a:lnTo>
                        <a:pt x="3250" y="639"/>
                      </a:lnTo>
                      <a:lnTo>
                        <a:pt x="3230" y="670"/>
                      </a:lnTo>
                      <a:lnTo>
                        <a:pt x="3212" y="702"/>
                      </a:lnTo>
                      <a:lnTo>
                        <a:pt x="3194" y="734"/>
                      </a:lnTo>
                      <a:lnTo>
                        <a:pt x="3178" y="766"/>
                      </a:lnTo>
                      <a:lnTo>
                        <a:pt x="3162" y="798"/>
                      </a:lnTo>
                      <a:lnTo>
                        <a:pt x="3147" y="831"/>
                      </a:lnTo>
                      <a:lnTo>
                        <a:pt x="3133" y="865"/>
                      </a:lnTo>
                      <a:lnTo>
                        <a:pt x="3120" y="898"/>
                      </a:lnTo>
                      <a:lnTo>
                        <a:pt x="3107" y="932"/>
                      </a:lnTo>
                      <a:lnTo>
                        <a:pt x="3096" y="965"/>
                      </a:lnTo>
                      <a:lnTo>
                        <a:pt x="3086" y="1000"/>
                      </a:lnTo>
                      <a:lnTo>
                        <a:pt x="4557" y="2772"/>
                      </a:lnTo>
                      <a:lnTo>
                        <a:pt x="4592" y="2767"/>
                      </a:lnTo>
                      <a:lnTo>
                        <a:pt x="4627" y="2763"/>
                      </a:lnTo>
                      <a:lnTo>
                        <a:pt x="4663" y="2757"/>
                      </a:lnTo>
                      <a:lnTo>
                        <a:pt x="4698" y="2750"/>
                      </a:lnTo>
                      <a:lnTo>
                        <a:pt x="4733" y="2743"/>
                      </a:lnTo>
                      <a:lnTo>
                        <a:pt x="4769" y="2734"/>
                      </a:lnTo>
                      <a:lnTo>
                        <a:pt x="4804" y="2725"/>
                      </a:lnTo>
                      <a:lnTo>
                        <a:pt x="4838" y="2714"/>
                      </a:lnTo>
                      <a:lnTo>
                        <a:pt x="4873" y="2702"/>
                      </a:lnTo>
                      <a:lnTo>
                        <a:pt x="4907" y="2690"/>
                      </a:lnTo>
                      <a:lnTo>
                        <a:pt x="4941" y="2676"/>
                      </a:lnTo>
                      <a:lnTo>
                        <a:pt x="4976" y="2662"/>
                      </a:lnTo>
                      <a:lnTo>
                        <a:pt x="5009" y="2647"/>
                      </a:lnTo>
                      <a:lnTo>
                        <a:pt x="5042" y="2630"/>
                      </a:lnTo>
                      <a:lnTo>
                        <a:pt x="5074" y="2614"/>
                      </a:lnTo>
                      <a:lnTo>
                        <a:pt x="5108" y="2596"/>
                      </a:lnTo>
                      <a:close/>
                    </a:path>
                  </a:pathLst>
                </a:custGeom>
                <a:solidFill>
                  <a:srgbClr val="FFFFFF"/>
                </a:solidFill>
                <a:ln>
                  <a:noFill/>
                </a:ln>
              </p:spPr>
              <p:txBody>
                <a:bodyPr wrap="square" anchor="ctr">
                  <a:normAutofit fontScale="67500" lnSpcReduction="20000"/>
                </a:bodyPr>
                <a:lstStyle/>
                <a:p>
                  <a:endParaRPr lang="zh-CN" altLang="en-US">
                    <a:solidFill>
                      <a:srgbClr val="000000"/>
                    </a:solidFill>
                    <a:sym typeface="Arial" panose="020B0604020202020204" pitchFamily="34" charset="0"/>
                  </a:endParaRPr>
                </a:p>
              </p:txBody>
            </p:sp>
          </p:grpSp>
          <p:sp>
            <p:nvSpPr>
              <p:cNvPr id="55" name="文本框 54"/>
              <p:cNvSpPr txBox="1"/>
              <p:nvPr>
                <p:custDataLst>
                  <p:tags r:id="rId9"/>
                </p:custDataLst>
              </p:nvPr>
            </p:nvSpPr>
            <p:spPr>
              <a:xfrm>
                <a:off x="1611" y="2739"/>
                <a:ext cx="4094" cy="630"/>
              </a:xfrm>
              <a:prstGeom prst="rect">
                <a:avLst/>
              </a:prstGeom>
              <a:noFill/>
            </p:spPr>
            <p:txBody>
              <a:bodyPr wrap="square" rtlCol="0">
                <a:noAutofit/>
              </a:bodyPr>
              <a:lstStyle/>
              <a:p>
                <a:pPr algn="ctr"/>
                <a:r>
                  <a:rPr lang="zh-CN" altLang="en-US" sz="2000">
                    <a:solidFill>
                      <a:srgbClr val="FFFFFF"/>
                    </a:solidFill>
                    <a:latin typeface="微软雅黑" panose="020B0503020204020204" pitchFamily="34" charset="-122"/>
                    <a:ea typeface="微软雅黑" panose="020B0503020204020204" pitchFamily="34" charset="-122"/>
                    <a:cs typeface="+mn-ea"/>
                    <a:sym typeface="Arial" panose="020B0604020202020204" pitchFamily="34" charset="0"/>
                  </a:rPr>
                  <a:t>两汉三国文化</a:t>
                </a:r>
                <a:endParaRPr lang="zh-CN" altLang="en-US" sz="2000">
                  <a:solidFill>
                    <a:srgbClr val="FFFFFF"/>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61" name="文本框 60"/>
              <p:cNvSpPr txBox="1"/>
              <p:nvPr>
                <p:custDataLst>
                  <p:tags r:id="rId10"/>
                </p:custDataLst>
              </p:nvPr>
            </p:nvSpPr>
            <p:spPr>
              <a:xfrm>
                <a:off x="1611" y="3452"/>
                <a:ext cx="4263" cy="716"/>
              </a:xfrm>
              <a:prstGeom prst="rect">
                <a:avLst/>
              </a:prstGeom>
              <a:noFill/>
            </p:spPr>
            <p:txBody>
              <a:bodyPr wrap="square" rtlCol="0">
                <a:normAutofit/>
              </a:bodyPr>
              <a:lstStyle/>
              <a:p>
                <a:pPr algn="l">
                  <a:lnSpc>
                    <a:spcPct val="120000"/>
                  </a:lnSpc>
                </a:pPr>
                <a:r>
                  <a:rPr lang="da-DK" altLang="zh-CN" sz="14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“西汉三遗址”、三国文化遗存</a:t>
                </a:r>
                <a:endParaRPr lang="da-DK" altLang="zh-CN" sz="14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p:txBody>
          </p:sp>
        </p:grpSp>
        <p:grpSp>
          <p:nvGrpSpPr>
            <p:cNvPr id="99" name="组合 98"/>
            <p:cNvGrpSpPr/>
            <p:nvPr/>
          </p:nvGrpSpPr>
          <p:grpSpPr>
            <a:xfrm>
              <a:off x="1758" y="3614"/>
              <a:ext cx="4991" cy="1833"/>
              <a:chOff x="1555" y="4380"/>
              <a:chExt cx="4991" cy="1833"/>
            </a:xfrm>
          </p:grpSpPr>
          <p:grpSp>
            <p:nvGrpSpPr>
              <p:cNvPr id="98" name="组合 97"/>
              <p:cNvGrpSpPr/>
              <p:nvPr/>
            </p:nvGrpSpPr>
            <p:grpSpPr>
              <a:xfrm>
                <a:off x="1555" y="4380"/>
                <a:ext cx="4991" cy="1833"/>
                <a:chOff x="1555" y="4380"/>
                <a:chExt cx="4991" cy="1833"/>
              </a:xfrm>
            </p:grpSpPr>
            <p:grpSp>
              <p:nvGrpSpPr>
                <p:cNvPr id="84" name="组合 83"/>
                <p:cNvGrpSpPr/>
                <p:nvPr>
                  <p:custDataLst>
                    <p:tags r:id="rId11"/>
                  </p:custDataLst>
                </p:nvPr>
              </p:nvGrpSpPr>
              <p:grpSpPr>
                <a:xfrm>
                  <a:off x="1555" y="4380"/>
                  <a:ext cx="4991" cy="828"/>
                  <a:chOff x="995424" y="1676186"/>
                  <a:chExt cx="3169085" cy="526093"/>
                </a:xfrm>
              </p:grpSpPr>
              <p:sp>
                <p:nvSpPr>
                  <p:cNvPr id="85" name="圆角矩形 84"/>
                  <p:cNvSpPr/>
                  <p:nvPr>
                    <p:custDataLst>
                      <p:tags r:id="rId12"/>
                    </p:custDataLst>
                  </p:nvPr>
                </p:nvSpPr>
                <p:spPr>
                  <a:xfrm>
                    <a:off x="995424" y="1676186"/>
                    <a:ext cx="3169085" cy="526093"/>
                  </a:xfrm>
                  <a:prstGeom prst="roundRect">
                    <a:avLst>
                      <a:gd name="adj" fmla="val 38096"/>
                    </a:avLst>
                  </a:prstGeom>
                  <a:solidFill>
                    <a:srgbClr val="568D11"/>
                  </a:solidFill>
                  <a:ln>
                    <a:noFill/>
                  </a:ln>
                </p:spPr>
                <p:style>
                  <a:lnRef idx="2">
                    <a:srgbClr val="FC546D">
                      <a:shade val="50000"/>
                    </a:srgbClr>
                  </a:lnRef>
                  <a:fillRef idx="1">
                    <a:srgbClr val="FC546D"/>
                  </a:fillRef>
                  <a:effectRef idx="0">
                    <a:srgbClr val="FC546D"/>
                  </a:effectRef>
                  <a:fontRef idx="minor">
                    <a:sysClr val="window" lastClr="FFFFFF"/>
                  </a:fontRef>
                </p:style>
                <p:txBody>
                  <a:bodyPr rtlCol="0" anchor="ctr">
                    <a:normAutofit/>
                  </a:bodyPr>
                  <a:lstStyle/>
                  <a:p>
                    <a:pPr algn="ctr"/>
                    <a:endParaRPr lang="zh-CN" altLang="en-US">
                      <a:solidFill>
                        <a:srgbClr val="FFFFFF"/>
                      </a:solidFill>
                      <a:sym typeface="Arial" panose="020B0604020202020204" pitchFamily="34" charset="0"/>
                    </a:endParaRPr>
                  </a:p>
                </p:txBody>
              </p:sp>
              <p:sp>
                <p:nvSpPr>
                  <p:cNvPr id="89" name="任意多边形 88"/>
                  <p:cNvSpPr/>
                  <p:nvPr>
                    <p:custDataLst>
                      <p:tags r:id="rId13"/>
                    </p:custDataLst>
                  </p:nvPr>
                </p:nvSpPr>
                <p:spPr>
                  <a:xfrm>
                    <a:off x="3631159" y="1676186"/>
                    <a:ext cx="533190" cy="526093"/>
                  </a:xfrm>
                  <a:custGeom>
                    <a:avLst/>
                    <a:gdLst>
                      <a:gd name="connsiteX0" fmla="*/ 0 w 533190"/>
                      <a:gd name="connsiteY0" fmla="*/ 0 h 526093"/>
                      <a:gd name="connsiteX1" fmla="*/ 332770 w 533190"/>
                      <a:gd name="connsiteY1" fmla="*/ 0 h 526093"/>
                      <a:gd name="connsiteX2" fmla="*/ 533190 w 533190"/>
                      <a:gd name="connsiteY2" fmla="*/ 200420 h 526093"/>
                      <a:gd name="connsiteX3" fmla="*/ 533190 w 533190"/>
                      <a:gd name="connsiteY3" fmla="*/ 325673 h 526093"/>
                      <a:gd name="connsiteX4" fmla="*/ 332770 w 533190"/>
                      <a:gd name="connsiteY4" fmla="*/ 526093 h 526093"/>
                      <a:gd name="connsiteX5" fmla="*/ 0 w 533190"/>
                      <a:gd name="connsiteY5" fmla="*/ 526093 h 526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3190" h="526093">
                        <a:moveTo>
                          <a:pt x="0" y="0"/>
                        </a:moveTo>
                        <a:lnTo>
                          <a:pt x="332770" y="0"/>
                        </a:lnTo>
                        <a:cubicBezTo>
                          <a:pt x="443459" y="0"/>
                          <a:pt x="533190" y="89731"/>
                          <a:pt x="533190" y="200420"/>
                        </a:cubicBezTo>
                        <a:lnTo>
                          <a:pt x="533190" y="325673"/>
                        </a:lnTo>
                        <a:cubicBezTo>
                          <a:pt x="533190" y="436362"/>
                          <a:pt x="443459" y="526093"/>
                          <a:pt x="332770" y="526093"/>
                        </a:cubicBezTo>
                        <a:lnTo>
                          <a:pt x="0" y="526093"/>
                        </a:lnTo>
                        <a:close/>
                      </a:path>
                    </a:pathLst>
                  </a:custGeom>
                  <a:solidFill>
                    <a:srgbClr val="FFFFFF"/>
                  </a:solidFill>
                  <a:ln>
                    <a:noFill/>
                  </a:ln>
                </p:spPr>
                <p:style>
                  <a:lnRef idx="2">
                    <a:srgbClr val="FC546D">
                      <a:shade val="50000"/>
                    </a:srgbClr>
                  </a:lnRef>
                  <a:fillRef idx="1">
                    <a:srgbClr val="FC546D"/>
                  </a:fillRef>
                  <a:effectRef idx="0">
                    <a:srgbClr val="FC546D"/>
                  </a:effectRef>
                  <a:fontRef idx="minor">
                    <a:sysClr val="window" lastClr="FFFFFF"/>
                  </a:fontRef>
                </p:style>
                <p:txBody>
                  <a:bodyPr rtlCol="0" anchor="ctr">
                    <a:normAutofit/>
                  </a:bodyPr>
                  <a:lstStyle/>
                  <a:p>
                    <a:pPr algn="ctr"/>
                    <a:endParaRPr lang="zh-CN" altLang="en-US">
                      <a:solidFill>
                        <a:srgbClr val="FFFFFF"/>
                      </a:solidFill>
                      <a:sym typeface="Arial" panose="020B0604020202020204" pitchFamily="34" charset="0"/>
                    </a:endParaRPr>
                  </a:p>
                </p:txBody>
              </p:sp>
              <p:sp>
                <p:nvSpPr>
                  <p:cNvPr id="90" name="KSO_Shape"/>
                  <p:cNvSpPr/>
                  <p:nvPr>
                    <p:custDataLst>
                      <p:tags r:id="rId14"/>
                    </p:custDataLst>
                  </p:nvPr>
                </p:nvSpPr>
                <p:spPr bwMode="auto">
                  <a:xfrm>
                    <a:off x="3750035" y="1808747"/>
                    <a:ext cx="295439" cy="260971"/>
                  </a:xfrm>
                  <a:custGeom>
                    <a:avLst/>
                    <a:gdLst>
                      <a:gd name="T0" fmla="*/ 62870906 w 5806"/>
                      <a:gd name="T1" fmla="*/ 551852761 h 5129"/>
                      <a:gd name="T2" fmla="*/ 300681578 w 5806"/>
                      <a:gd name="T3" fmla="*/ 144822472 h 5129"/>
                      <a:gd name="T4" fmla="*/ 590705195 w 5806"/>
                      <a:gd name="T5" fmla="*/ 54012371 h 5129"/>
                      <a:gd name="T6" fmla="*/ 583169519 w 5806"/>
                      <a:gd name="T7" fmla="*/ 45727558 h 5129"/>
                      <a:gd name="T8" fmla="*/ 575310656 w 5806"/>
                      <a:gd name="T9" fmla="*/ 38088418 h 5129"/>
                      <a:gd name="T10" fmla="*/ 567020986 w 5806"/>
                      <a:gd name="T11" fmla="*/ 31202562 h 5129"/>
                      <a:gd name="T12" fmla="*/ 558301165 w 5806"/>
                      <a:gd name="T13" fmla="*/ 24962049 h 5129"/>
                      <a:gd name="T14" fmla="*/ 549257829 w 5806"/>
                      <a:gd name="T15" fmla="*/ 19474493 h 5129"/>
                      <a:gd name="T16" fmla="*/ 539891962 w 5806"/>
                      <a:gd name="T17" fmla="*/ 14525325 h 5129"/>
                      <a:gd name="T18" fmla="*/ 530202907 w 5806"/>
                      <a:gd name="T19" fmla="*/ 10436725 h 5129"/>
                      <a:gd name="T20" fmla="*/ 520406233 w 5806"/>
                      <a:gd name="T21" fmla="*/ 6993796 h 5129"/>
                      <a:gd name="T22" fmla="*/ 510286700 w 5806"/>
                      <a:gd name="T23" fmla="*/ 4196212 h 5129"/>
                      <a:gd name="T24" fmla="*/ 500059547 w 5806"/>
                      <a:gd name="T25" fmla="*/ 2151912 h 5129"/>
                      <a:gd name="T26" fmla="*/ 489724446 w 5806"/>
                      <a:gd name="T27" fmla="*/ 753284 h 5129"/>
                      <a:gd name="T28" fmla="*/ 479389674 w 5806"/>
                      <a:gd name="T29" fmla="*/ 107612 h 5129"/>
                      <a:gd name="T30" fmla="*/ 468946953 w 5806"/>
                      <a:gd name="T31" fmla="*/ 322836 h 5129"/>
                      <a:gd name="T32" fmla="*/ 458612181 w 5806"/>
                      <a:gd name="T33" fmla="*/ 1075792 h 5129"/>
                      <a:gd name="T34" fmla="*/ 448277080 w 5806"/>
                      <a:gd name="T35" fmla="*/ 2582360 h 5129"/>
                      <a:gd name="T36" fmla="*/ 438049927 w 5806"/>
                      <a:gd name="T37" fmla="*/ 4841884 h 5129"/>
                      <a:gd name="T38" fmla="*/ 427822774 w 5806"/>
                      <a:gd name="T39" fmla="*/ 7854364 h 5129"/>
                      <a:gd name="T40" fmla="*/ 417918480 w 5806"/>
                      <a:gd name="T41" fmla="*/ 11727741 h 5129"/>
                      <a:gd name="T42" fmla="*/ 408229426 w 5806"/>
                      <a:gd name="T43" fmla="*/ 16246789 h 5129"/>
                      <a:gd name="T44" fmla="*/ 398647991 w 5806"/>
                      <a:gd name="T45" fmla="*/ 21411181 h 5129"/>
                      <a:gd name="T46" fmla="*/ 389604983 w 5806"/>
                      <a:gd name="T47" fmla="*/ 27329185 h 5129"/>
                      <a:gd name="T48" fmla="*/ 577248467 w 5806"/>
                      <a:gd name="T49" fmla="*/ 259087725 h 5129"/>
                      <a:gd name="T50" fmla="*/ 584999711 w 5806"/>
                      <a:gd name="T51" fmla="*/ 251340973 h 5129"/>
                      <a:gd name="T52" fmla="*/ 592212528 w 5806"/>
                      <a:gd name="T53" fmla="*/ 243163773 h 5129"/>
                      <a:gd name="T54" fmla="*/ 598671678 w 5806"/>
                      <a:gd name="T55" fmla="*/ 234556124 h 5129"/>
                      <a:gd name="T56" fmla="*/ 604269872 w 5806"/>
                      <a:gd name="T57" fmla="*/ 225518356 h 5129"/>
                      <a:gd name="T58" fmla="*/ 609437258 w 5806"/>
                      <a:gd name="T59" fmla="*/ 216372647 h 5129"/>
                      <a:gd name="T60" fmla="*/ 613743687 w 5806"/>
                      <a:gd name="T61" fmla="*/ 206796819 h 5129"/>
                      <a:gd name="T62" fmla="*/ 617511361 w 5806"/>
                      <a:gd name="T63" fmla="*/ 196898154 h 5129"/>
                      <a:gd name="T64" fmla="*/ 620310457 w 5806"/>
                      <a:gd name="T65" fmla="*/ 186891878 h 5129"/>
                      <a:gd name="T66" fmla="*/ 622679075 w 5806"/>
                      <a:gd name="T67" fmla="*/ 176777989 h 5129"/>
                      <a:gd name="T68" fmla="*/ 624186079 w 5806"/>
                      <a:gd name="T69" fmla="*/ 166341265 h 5129"/>
                      <a:gd name="T70" fmla="*/ 624939745 w 5806"/>
                      <a:gd name="T71" fmla="*/ 156119764 h 5129"/>
                      <a:gd name="T72" fmla="*/ 625047365 w 5806"/>
                      <a:gd name="T73" fmla="*/ 145575428 h 5129"/>
                      <a:gd name="T74" fmla="*/ 624508938 w 5806"/>
                      <a:gd name="T75" fmla="*/ 135246315 h 5129"/>
                      <a:gd name="T76" fmla="*/ 623109554 w 5806"/>
                      <a:gd name="T77" fmla="*/ 124809590 h 5129"/>
                      <a:gd name="T78" fmla="*/ 621064123 w 5806"/>
                      <a:gd name="T79" fmla="*/ 114588418 h 5129"/>
                      <a:gd name="T80" fmla="*/ 618265027 w 5806"/>
                      <a:gd name="T81" fmla="*/ 104474529 h 5129"/>
                      <a:gd name="T82" fmla="*/ 614712592 w 5806"/>
                      <a:gd name="T83" fmla="*/ 94467925 h 5129"/>
                      <a:gd name="T84" fmla="*/ 610406163 w 5806"/>
                      <a:gd name="T85" fmla="*/ 84676872 h 5129"/>
                      <a:gd name="T86" fmla="*/ 605346397 w 5806"/>
                      <a:gd name="T87" fmla="*/ 75101044 h 5129"/>
                      <a:gd name="T88" fmla="*/ 599640584 w 5806"/>
                      <a:gd name="T89" fmla="*/ 65955335 h 5129"/>
                      <a:gd name="T90" fmla="*/ 592966194 w 5806"/>
                      <a:gd name="T91" fmla="*/ 56917567 h 5129"/>
                      <a:gd name="T92" fmla="*/ 549903875 w 5806"/>
                      <a:gd name="T93" fmla="*/ 279315503 h 5129"/>
                      <a:gd name="T94" fmla="*/ 359138435 w 5806"/>
                      <a:gd name="T95" fmla="*/ 55841447 h 5129"/>
                      <a:gd name="T96" fmla="*/ 352033238 w 5806"/>
                      <a:gd name="T97" fmla="*/ 65417603 h 5129"/>
                      <a:gd name="T98" fmla="*/ 345789327 w 5806"/>
                      <a:gd name="T99" fmla="*/ 75531492 h 5129"/>
                      <a:gd name="T100" fmla="*/ 340406373 w 5806"/>
                      <a:gd name="T101" fmla="*/ 85860605 h 5129"/>
                      <a:gd name="T102" fmla="*/ 335885033 w 5806"/>
                      <a:gd name="T103" fmla="*/ 96619837 h 5129"/>
                      <a:gd name="T104" fmla="*/ 332224650 w 5806"/>
                      <a:gd name="T105" fmla="*/ 107594622 h 5129"/>
                      <a:gd name="T106" fmla="*/ 494353734 w 5806"/>
                      <a:gd name="T107" fmla="*/ 297714203 h 5129"/>
                      <a:gd name="T108" fmla="*/ 505765032 w 5806"/>
                      <a:gd name="T109" fmla="*/ 295885127 h 5129"/>
                      <a:gd name="T110" fmla="*/ 517176658 w 5806"/>
                      <a:gd name="T111" fmla="*/ 293195155 h 5129"/>
                      <a:gd name="T112" fmla="*/ 528265096 w 5806"/>
                      <a:gd name="T113" fmla="*/ 289429391 h 5129"/>
                      <a:gd name="T114" fmla="*/ 539245915 w 5806"/>
                      <a:gd name="T115" fmla="*/ 284803059 h 5129"/>
                      <a:gd name="T116" fmla="*/ 549903875 w 5806"/>
                      <a:gd name="T117" fmla="*/ 279315503 h 5129"/>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5806" h="5129">
                        <a:moveTo>
                          <a:pt x="2793" y="1346"/>
                        </a:moveTo>
                        <a:lnTo>
                          <a:pt x="4144" y="2972"/>
                        </a:lnTo>
                        <a:lnTo>
                          <a:pt x="584" y="5129"/>
                        </a:lnTo>
                        <a:lnTo>
                          <a:pt x="204" y="4858"/>
                        </a:lnTo>
                        <a:lnTo>
                          <a:pt x="0" y="4425"/>
                        </a:lnTo>
                        <a:lnTo>
                          <a:pt x="2793" y="1346"/>
                        </a:lnTo>
                        <a:close/>
                        <a:moveTo>
                          <a:pt x="5487" y="502"/>
                        </a:moveTo>
                        <a:lnTo>
                          <a:pt x="5487" y="502"/>
                        </a:lnTo>
                        <a:lnTo>
                          <a:pt x="5464" y="476"/>
                        </a:lnTo>
                        <a:lnTo>
                          <a:pt x="5441" y="451"/>
                        </a:lnTo>
                        <a:lnTo>
                          <a:pt x="5417" y="425"/>
                        </a:lnTo>
                        <a:lnTo>
                          <a:pt x="5394" y="401"/>
                        </a:lnTo>
                        <a:lnTo>
                          <a:pt x="5369" y="378"/>
                        </a:lnTo>
                        <a:lnTo>
                          <a:pt x="5344" y="354"/>
                        </a:lnTo>
                        <a:lnTo>
                          <a:pt x="5319" y="333"/>
                        </a:lnTo>
                        <a:lnTo>
                          <a:pt x="5293" y="311"/>
                        </a:lnTo>
                        <a:lnTo>
                          <a:pt x="5267" y="290"/>
                        </a:lnTo>
                        <a:lnTo>
                          <a:pt x="5240" y="271"/>
                        </a:lnTo>
                        <a:lnTo>
                          <a:pt x="5214" y="250"/>
                        </a:lnTo>
                        <a:lnTo>
                          <a:pt x="5186" y="232"/>
                        </a:lnTo>
                        <a:lnTo>
                          <a:pt x="5159" y="214"/>
                        </a:lnTo>
                        <a:lnTo>
                          <a:pt x="5130" y="197"/>
                        </a:lnTo>
                        <a:lnTo>
                          <a:pt x="5102" y="181"/>
                        </a:lnTo>
                        <a:lnTo>
                          <a:pt x="5073" y="164"/>
                        </a:lnTo>
                        <a:lnTo>
                          <a:pt x="5044" y="149"/>
                        </a:lnTo>
                        <a:lnTo>
                          <a:pt x="5015" y="135"/>
                        </a:lnTo>
                        <a:lnTo>
                          <a:pt x="4985" y="122"/>
                        </a:lnTo>
                        <a:lnTo>
                          <a:pt x="4955" y="109"/>
                        </a:lnTo>
                        <a:lnTo>
                          <a:pt x="4925" y="97"/>
                        </a:lnTo>
                        <a:lnTo>
                          <a:pt x="4895" y="85"/>
                        </a:lnTo>
                        <a:lnTo>
                          <a:pt x="4864" y="74"/>
                        </a:lnTo>
                        <a:lnTo>
                          <a:pt x="4834" y="65"/>
                        </a:lnTo>
                        <a:lnTo>
                          <a:pt x="4803" y="55"/>
                        </a:lnTo>
                        <a:lnTo>
                          <a:pt x="4772" y="47"/>
                        </a:lnTo>
                        <a:lnTo>
                          <a:pt x="4740" y="39"/>
                        </a:lnTo>
                        <a:lnTo>
                          <a:pt x="4709" y="32"/>
                        </a:lnTo>
                        <a:lnTo>
                          <a:pt x="4677" y="25"/>
                        </a:lnTo>
                        <a:lnTo>
                          <a:pt x="4645" y="20"/>
                        </a:lnTo>
                        <a:lnTo>
                          <a:pt x="4613" y="14"/>
                        </a:lnTo>
                        <a:lnTo>
                          <a:pt x="4581" y="10"/>
                        </a:lnTo>
                        <a:lnTo>
                          <a:pt x="4549" y="7"/>
                        </a:lnTo>
                        <a:lnTo>
                          <a:pt x="4518" y="5"/>
                        </a:lnTo>
                        <a:lnTo>
                          <a:pt x="4486" y="3"/>
                        </a:lnTo>
                        <a:lnTo>
                          <a:pt x="4453" y="1"/>
                        </a:lnTo>
                        <a:lnTo>
                          <a:pt x="4420" y="0"/>
                        </a:lnTo>
                        <a:lnTo>
                          <a:pt x="4388" y="1"/>
                        </a:lnTo>
                        <a:lnTo>
                          <a:pt x="4356" y="3"/>
                        </a:lnTo>
                        <a:lnTo>
                          <a:pt x="4324" y="4"/>
                        </a:lnTo>
                        <a:lnTo>
                          <a:pt x="4292" y="7"/>
                        </a:lnTo>
                        <a:lnTo>
                          <a:pt x="4260" y="10"/>
                        </a:lnTo>
                        <a:lnTo>
                          <a:pt x="4227" y="14"/>
                        </a:lnTo>
                        <a:lnTo>
                          <a:pt x="4195" y="19"/>
                        </a:lnTo>
                        <a:lnTo>
                          <a:pt x="4164" y="24"/>
                        </a:lnTo>
                        <a:lnTo>
                          <a:pt x="4132" y="30"/>
                        </a:lnTo>
                        <a:lnTo>
                          <a:pt x="4100" y="38"/>
                        </a:lnTo>
                        <a:lnTo>
                          <a:pt x="4069" y="45"/>
                        </a:lnTo>
                        <a:lnTo>
                          <a:pt x="4037" y="54"/>
                        </a:lnTo>
                        <a:lnTo>
                          <a:pt x="4006" y="64"/>
                        </a:lnTo>
                        <a:lnTo>
                          <a:pt x="3974" y="73"/>
                        </a:lnTo>
                        <a:lnTo>
                          <a:pt x="3943" y="84"/>
                        </a:lnTo>
                        <a:lnTo>
                          <a:pt x="3912" y="96"/>
                        </a:lnTo>
                        <a:lnTo>
                          <a:pt x="3882" y="109"/>
                        </a:lnTo>
                        <a:lnTo>
                          <a:pt x="3852" y="122"/>
                        </a:lnTo>
                        <a:lnTo>
                          <a:pt x="3821" y="135"/>
                        </a:lnTo>
                        <a:lnTo>
                          <a:pt x="3792" y="151"/>
                        </a:lnTo>
                        <a:lnTo>
                          <a:pt x="3762" y="166"/>
                        </a:lnTo>
                        <a:lnTo>
                          <a:pt x="3733" y="182"/>
                        </a:lnTo>
                        <a:lnTo>
                          <a:pt x="3703" y="199"/>
                        </a:lnTo>
                        <a:lnTo>
                          <a:pt x="3675" y="217"/>
                        </a:lnTo>
                        <a:lnTo>
                          <a:pt x="3646" y="235"/>
                        </a:lnTo>
                        <a:lnTo>
                          <a:pt x="3619" y="254"/>
                        </a:lnTo>
                        <a:lnTo>
                          <a:pt x="3591" y="275"/>
                        </a:lnTo>
                        <a:lnTo>
                          <a:pt x="5362" y="2408"/>
                        </a:lnTo>
                        <a:lnTo>
                          <a:pt x="5387" y="2385"/>
                        </a:lnTo>
                        <a:lnTo>
                          <a:pt x="5411" y="2361"/>
                        </a:lnTo>
                        <a:lnTo>
                          <a:pt x="5434" y="2336"/>
                        </a:lnTo>
                        <a:lnTo>
                          <a:pt x="5457" y="2311"/>
                        </a:lnTo>
                        <a:lnTo>
                          <a:pt x="5479" y="2286"/>
                        </a:lnTo>
                        <a:lnTo>
                          <a:pt x="5501" y="2260"/>
                        </a:lnTo>
                        <a:lnTo>
                          <a:pt x="5521" y="2234"/>
                        </a:lnTo>
                        <a:lnTo>
                          <a:pt x="5542" y="2207"/>
                        </a:lnTo>
                        <a:lnTo>
                          <a:pt x="5561" y="2180"/>
                        </a:lnTo>
                        <a:lnTo>
                          <a:pt x="5579" y="2152"/>
                        </a:lnTo>
                        <a:lnTo>
                          <a:pt x="5596" y="2124"/>
                        </a:lnTo>
                        <a:lnTo>
                          <a:pt x="5613" y="2096"/>
                        </a:lnTo>
                        <a:lnTo>
                          <a:pt x="5631" y="2068"/>
                        </a:lnTo>
                        <a:lnTo>
                          <a:pt x="5646" y="2039"/>
                        </a:lnTo>
                        <a:lnTo>
                          <a:pt x="5661" y="2011"/>
                        </a:lnTo>
                        <a:lnTo>
                          <a:pt x="5675" y="1981"/>
                        </a:lnTo>
                        <a:lnTo>
                          <a:pt x="5689" y="1952"/>
                        </a:lnTo>
                        <a:lnTo>
                          <a:pt x="5701" y="1922"/>
                        </a:lnTo>
                        <a:lnTo>
                          <a:pt x="5713" y="1892"/>
                        </a:lnTo>
                        <a:lnTo>
                          <a:pt x="5725" y="1860"/>
                        </a:lnTo>
                        <a:lnTo>
                          <a:pt x="5736" y="1830"/>
                        </a:lnTo>
                        <a:lnTo>
                          <a:pt x="5745" y="1799"/>
                        </a:lnTo>
                        <a:lnTo>
                          <a:pt x="5754" y="1768"/>
                        </a:lnTo>
                        <a:lnTo>
                          <a:pt x="5762" y="1737"/>
                        </a:lnTo>
                        <a:lnTo>
                          <a:pt x="5770" y="1706"/>
                        </a:lnTo>
                        <a:lnTo>
                          <a:pt x="5778" y="1674"/>
                        </a:lnTo>
                        <a:lnTo>
                          <a:pt x="5784" y="1643"/>
                        </a:lnTo>
                        <a:lnTo>
                          <a:pt x="5789" y="1611"/>
                        </a:lnTo>
                        <a:lnTo>
                          <a:pt x="5794" y="1579"/>
                        </a:lnTo>
                        <a:lnTo>
                          <a:pt x="5798" y="1546"/>
                        </a:lnTo>
                        <a:lnTo>
                          <a:pt x="5801" y="1515"/>
                        </a:lnTo>
                        <a:lnTo>
                          <a:pt x="5803" y="1483"/>
                        </a:lnTo>
                        <a:lnTo>
                          <a:pt x="5805" y="1451"/>
                        </a:lnTo>
                        <a:lnTo>
                          <a:pt x="5806" y="1419"/>
                        </a:lnTo>
                        <a:lnTo>
                          <a:pt x="5806" y="1387"/>
                        </a:lnTo>
                        <a:lnTo>
                          <a:pt x="5806" y="1353"/>
                        </a:lnTo>
                        <a:lnTo>
                          <a:pt x="5805" y="1321"/>
                        </a:lnTo>
                        <a:lnTo>
                          <a:pt x="5803" y="1289"/>
                        </a:lnTo>
                        <a:lnTo>
                          <a:pt x="5801" y="1257"/>
                        </a:lnTo>
                        <a:lnTo>
                          <a:pt x="5797" y="1225"/>
                        </a:lnTo>
                        <a:lnTo>
                          <a:pt x="5794" y="1193"/>
                        </a:lnTo>
                        <a:lnTo>
                          <a:pt x="5788" y="1160"/>
                        </a:lnTo>
                        <a:lnTo>
                          <a:pt x="5783" y="1129"/>
                        </a:lnTo>
                        <a:lnTo>
                          <a:pt x="5776" y="1097"/>
                        </a:lnTo>
                        <a:lnTo>
                          <a:pt x="5769" y="1065"/>
                        </a:lnTo>
                        <a:lnTo>
                          <a:pt x="5760" y="1034"/>
                        </a:lnTo>
                        <a:lnTo>
                          <a:pt x="5752" y="1002"/>
                        </a:lnTo>
                        <a:lnTo>
                          <a:pt x="5743" y="971"/>
                        </a:lnTo>
                        <a:lnTo>
                          <a:pt x="5732" y="940"/>
                        </a:lnTo>
                        <a:lnTo>
                          <a:pt x="5722" y="908"/>
                        </a:lnTo>
                        <a:lnTo>
                          <a:pt x="5710" y="878"/>
                        </a:lnTo>
                        <a:lnTo>
                          <a:pt x="5697" y="847"/>
                        </a:lnTo>
                        <a:lnTo>
                          <a:pt x="5684" y="817"/>
                        </a:lnTo>
                        <a:lnTo>
                          <a:pt x="5670" y="787"/>
                        </a:lnTo>
                        <a:lnTo>
                          <a:pt x="5655" y="757"/>
                        </a:lnTo>
                        <a:lnTo>
                          <a:pt x="5639" y="727"/>
                        </a:lnTo>
                        <a:lnTo>
                          <a:pt x="5623" y="698"/>
                        </a:lnTo>
                        <a:lnTo>
                          <a:pt x="5606" y="669"/>
                        </a:lnTo>
                        <a:lnTo>
                          <a:pt x="5588" y="640"/>
                        </a:lnTo>
                        <a:lnTo>
                          <a:pt x="5570" y="613"/>
                        </a:lnTo>
                        <a:lnTo>
                          <a:pt x="5550" y="585"/>
                        </a:lnTo>
                        <a:lnTo>
                          <a:pt x="5530" y="557"/>
                        </a:lnTo>
                        <a:lnTo>
                          <a:pt x="5508" y="529"/>
                        </a:lnTo>
                        <a:lnTo>
                          <a:pt x="5487" y="502"/>
                        </a:lnTo>
                        <a:close/>
                        <a:moveTo>
                          <a:pt x="5108" y="2596"/>
                        </a:moveTo>
                        <a:lnTo>
                          <a:pt x="3360" y="490"/>
                        </a:lnTo>
                        <a:lnTo>
                          <a:pt x="3336" y="519"/>
                        </a:lnTo>
                        <a:lnTo>
                          <a:pt x="3313" y="548"/>
                        </a:lnTo>
                        <a:lnTo>
                          <a:pt x="3292" y="578"/>
                        </a:lnTo>
                        <a:lnTo>
                          <a:pt x="3270" y="608"/>
                        </a:lnTo>
                        <a:lnTo>
                          <a:pt x="3250" y="639"/>
                        </a:lnTo>
                        <a:lnTo>
                          <a:pt x="3230" y="670"/>
                        </a:lnTo>
                        <a:lnTo>
                          <a:pt x="3212" y="702"/>
                        </a:lnTo>
                        <a:lnTo>
                          <a:pt x="3194" y="734"/>
                        </a:lnTo>
                        <a:lnTo>
                          <a:pt x="3178" y="766"/>
                        </a:lnTo>
                        <a:lnTo>
                          <a:pt x="3162" y="798"/>
                        </a:lnTo>
                        <a:lnTo>
                          <a:pt x="3147" y="831"/>
                        </a:lnTo>
                        <a:lnTo>
                          <a:pt x="3133" y="865"/>
                        </a:lnTo>
                        <a:lnTo>
                          <a:pt x="3120" y="898"/>
                        </a:lnTo>
                        <a:lnTo>
                          <a:pt x="3107" y="932"/>
                        </a:lnTo>
                        <a:lnTo>
                          <a:pt x="3096" y="965"/>
                        </a:lnTo>
                        <a:lnTo>
                          <a:pt x="3086" y="1000"/>
                        </a:lnTo>
                        <a:lnTo>
                          <a:pt x="4557" y="2772"/>
                        </a:lnTo>
                        <a:lnTo>
                          <a:pt x="4592" y="2767"/>
                        </a:lnTo>
                        <a:lnTo>
                          <a:pt x="4627" y="2763"/>
                        </a:lnTo>
                        <a:lnTo>
                          <a:pt x="4663" y="2757"/>
                        </a:lnTo>
                        <a:lnTo>
                          <a:pt x="4698" y="2750"/>
                        </a:lnTo>
                        <a:lnTo>
                          <a:pt x="4733" y="2743"/>
                        </a:lnTo>
                        <a:lnTo>
                          <a:pt x="4769" y="2734"/>
                        </a:lnTo>
                        <a:lnTo>
                          <a:pt x="4804" y="2725"/>
                        </a:lnTo>
                        <a:lnTo>
                          <a:pt x="4838" y="2714"/>
                        </a:lnTo>
                        <a:lnTo>
                          <a:pt x="4873" y="2702"/>
                        </a:lnTo>
                        <a:lnTo>
                          <a:pt x="4907" y="2690"/>
                        </a:lnTo>
                        <a:lnTo>
                          <a:pt x="4941" y="2676"/>
                        </a:lnTo>
                        <a:lnTo>
                          <a:pt x="4976" y="2662"/>
                        </a:lnTo>
                        <a:lnTo>
                          <a:pt x="5009" y="2647"/>
                        </a:lnTo>
                        <a:lnTo>
                          <a:pt x="5042" y="2630"/>
                        </a:lnTo>
                        <a:lnTo>
                          <a:pt x="5074" y="2614"/>
                        </a:lnTo>
                        <a:lnTo>
                          <a:pt x="5108" y="2596"/>
                        </a:lnTo>
                        <a:close/>
                      </a:path>
                    </a:pathLst>
                  </a:custGeom>
                  <a:solidFill>
                    <a:srgbClr val="FFFFFF"/>
                  </a:solidFill>
                  <a:ln>
                    <a:noFill/>
                  </a:ln>
                </p:spPr>
                <p:txBody>
                  <a:bodyPr wrap="square" anchor="ctr">
                    <a:normAutofit fontScale="67500" lnSpcReduction="20000"/>
                  </a:bodyPr>
                  <a:lstStyle/>
                  <a:p>
                    <a:endParaRPr lang="zh-CN" altLang="en-US">
                      <a:solidFill>
                        <a:srgbClr val="000000"/>
                      </a:solidFill>
                      <a:sym typeface="Arial" panose="020B0604020202020204" pitchFamily="34" charset="0"/>
                    </a:endParaRPr>
                  </a:p>
                </p:txBody>
              </p:sp>
            </p:grpSp>
            <p:sp>
              <p:nvSpPr>
                <p:cNvPr id="91" name="文本框 90"/>
                <p:cNvSpPr txBox="1"/>
                <p:nvPr>
                  <p:custDataLst>
                    <p:tags r:id="rId15"/>
                  </p:custDataLst>
                </p:nvPr>
              </p:nvSpPr>
              <p:spPr>
                <a:xfrm>
                  <a:off x="1598" y="5208"/>
                  <a:ext cx="4107" cy="1005"/>
                </a:xfrm>
                <a:prstGeom prst="rect">
                  <a:avLst/>
                </a:prstGeom>
                <a:noFill/>
              </p:spPr>
              <p:txBody>
                <a:bodyPr wrap="square" rtlCol="0">
                  <a:normAutofit/>
                </a:bodyPr>
                <a:lstStyle/>
                <a:p>
                  <a:pPr algn="l">
                    <a:lnSpc>
                      <a:spcPct val="120000"/>
                    </a:lnSpc>
                  </a:pPr>
                  <a:r>
                    <a:rPr lang="da-DK" altLang="zh-CN" sz="14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世界上最早的茶文化和茶马古道的起源地</a:t>
                  </a:r>
                  <a:endParaRPr lang="da-DK" altLang="zh-CN" sz="14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p:txBody>
            </p:sp>
          </p:grpSp>
          <p:sp>
            <p:nvSpPr>
              <p:cNvPr id="97" name="文本框 96"/>
              <p:cNvSpPr txBox="1"/>
              <p:nvPr>
                <p:custDataLst>
                  <p:tags r:id="rId16"/>
                </p:custDataLst>
              </p:nvPr>
            </p:nvSpPr>
            <p:spPr>
              <a:xfrm>
                <a:off x="1662" y="4480"/>
                <a:ext cx="4094" cy="630"/>
              </a:xfrm>
              <a:prstGeom prst="rect">
                <a:avLst/>
              </a:prstGeom>
              <a:noFill/>
            </p:spPr>
            <p:txBody>
              <a:bodyPr wrap="square" rtlCol="0">
                <a:noAutofit/>
              </a:bodyPr>
              <a:lstStyle/>
              <a:p>
                <a:pPr algn="ctr"/>
                <a:r>
                  <a:rPr lang="zh-CN" altLang="en-US" sz="2000">
                    <a:solidFill>
                      <a:srgbClr val="FFFFFF"/>
                    </a:solidFill>
                    <a:latin typeface="微软雅黑" panose="020B0503020204020204" pitchFamily="34" charset="-122"/>
                    <a:ea typeface="微软雅黑" panose="020B0503020204020204" pitchFamily="34" charset="-122"/>
                    <a:cs typeface="+mn-ea"/>
                    <a:sym typeface="Arial" panose="020B0604020202020204" pitchFamily="34" charset="0"/>
                  </a:rPr>
                  <a:t>茶马古道</a:t>
                </a:r>
                <a:endParaRPr lang="zh-CN" altLang="en-US" sz="2000">
                  <a:solidFill>
                    <a:srgbClr val="FFFFFF"/>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grpSp>
        <p:grpSp>
          <p:nvGrpSpPr>
            <p:cNvPr id="100" name="组合 99"/>
            <p:cNvGrpSpPr/>
            <p:nvPr/>
          </p:nvGrpSpPr>
          <p:grpSpPr>
            <a:xfrm>
              <a:off x="1755" y="5836"/>
              <a:ext cx="4993" cy="1833"/>
              <a:chOff x="1552" y="4380"/>
              <a:chExt cx="4993" cy="1833"/>
            </a:xfrm>
          </p:grpSpPr>
          <p:grpSp>
            <p:nvGrpSpPr>
              <p:cNvPr id="101" name="组合 100"/>
              <p:cNvGrpSpPr/>
              <p:nvPr/>
            </p:nvGrpSpPr>
            <p:grpSpPr>
              <a:xfrm>
                <a:off x="1552" y="4380"/>
                <a:ext cx="4993" cy="1833"/>
                <a:chOff x="1552" y="4380"/>
                <a:chExt cx="4993" cy="1833"/>
              </a:xfrm>
            </p:grpSpPr>
            <p:grpSp>
              <p:nvGrpSpPr>
                <p:cNvPr id="102" name="组合 101"/>
                <p:cNvGrpSpPr/>
                <p:nvPr>
                  <p:custDataLst>
                    <p:tags r:id="rId17"/>
                  </p:custDataLst>
                </p:nvPr>
              </p:nvGrpSpPr>
              <p:grpSpPr>
                <a:xfrm>
                  <a:off x="1552" y="4380"/>
                  <a:ext cx="4993" cy="828"/>
                  <a:chOff x="993519" y="1676186"/>
                  <a:chExt cx="3170830" cy="526093"/>
                </a:xfrm>
              </p:grpSpPr>
              <p:sp>
                <p:nvSpPr>
                  <p:cNvPr id="103" name="圆角矩形 102"/>
                  <p:cNvSpPr/>
                  <p:nvPr>
                    <p:custDataLst>
                      <p:tags r:id="rId18"/>
                    </p:custDataLst>
                  </p:nvPr>
                </p:nvSpPr>
                <p:spPr>
                  <a:xfrm>
                    <a:off x="993519" y="1676186"/>
                    <a:ext cx="3169085" cy="526093"/>
                  </a:xfrm>
                  <a:prstGeom prst="roundRect">
                    <a:avLst>
                      <a:gd name="adj" fmla="val 38096"/>
                    </a:avLst>
                  </a:prstGeom>
                  <a:solidFill>
                    <a:srgbClr val="414455"/>
                  </a:solidFill>
                  <a:ln>
                    <a:noFill/>
                  </a:ln>
                </p:spPr>
                <p:style>
                  <a:lnRef idx="2">
                    <a:srgbClr val="FC546D">
                      <a:shade val="50000"/>
                    </a:srgbClr>
                  </a:lnRef>
                  <a:fillRef idx="1">
                    <a:srgbClr val="FC546D"/>
                  </a:fillRef>
                  <a:effectRef idx="0">
                    <a:srgbClr val="FC546D"/>
                  </a:effectRef>
                  <a:fontRef idx="minor">
                    <a:sysClr val="window" lastClr="FFFFFF"/>
                  </a:fontRef>
                </p:style>
                <p:txBody>
                  <a:bodyPr rtlCol="0" anchor="ctr">
                    <a:normAutofit/>
                  </a:bodyPr>
                  <a:lstStyle/>
                  <a:p>
                    <a:pPr algn="ctr"/>
                    <a:endParaRPr lang="zh-CN" altLang="en-US">
                      <a:solidFill>
                        <a:srgbClr val="FFFFFF"/>
                      </a:solidFill>
                      <a:sym typeface="Arial" panose="020B0604020202020204" pitchFamily="34" charset="0"/>
                    </a:endParaRPr>
                  </a:p>
                </p:txBody>
              </p:sp>
              <p:sp>
                <p:nvSpPr>
                  <p:cNvPr id="104" name="任意多边形 103"/>
                  <p:cNvSpPr/>
                  <p:nvPr>
                    <p:custDataLst>
                      <p:tags r:id="rId19"/>
                    </p:custDataLst>
                  </p:nvPr>
                </p:nvSpPr>
                <p:spPr>
                  <a:xfrm>
                    <a:off x="3631159" y="1676186"/>
                    <a:ext cx="533190" cy="526093"/>
                  </a:xfrm>
                  <a:custGeom>
                    <a:avLst/>
                    <a:gdLst>
                      <a:gd name="connsiteX0" fmla="*/ 0 w 533190"/>
                      <a:gd name="connsiteY0" fmla="*/ 0 h 526093"/>
                      <a:gd name="connsiteX1" fmla="*/ 332770 w 533190"/>
                      <a:gd name="connsiteY1" fmla="*/ 0 h 526093"/>
                      <a:gd name="connsiteX2" fmla="*/ 533190 w 533190"/>
                      <a:gd name="connsiteY2" fmla="*/ 200420 h 526093"/>
                      <a:gd name="connsiteX3" fmla="*/ 533190 w 533190"/>
                      <a:gd name="connsiteY3" fmla="*/ 325673 h 526093"/>
                      <a:gd name="connsiteX4" fmla="*/ 332770 w 533190"/>
                      <a:gd name="connsiteY4" fmla="*/ 526093 h 526093"/>
                      <a:gd name="connsiteX5" fmla="*/ 0 w 533190"/>
                      <a:gd name="connsiteY5" fmla="*/ 526093 h 526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3190" h="526093">
                        <a:moveTo>
                          <a:pt x="0" y="0"/>
                        </a:moveTo>
                        <a:lnTo>
                          <a:pt x="332770" y="0"/>
                        </a:lnTo>
                        <a:cubicBezTo>
                          <a:pt x="443459" y="0"/>
                          <a:pt x="533190" y="89731"/>
                          <a:pt x="533190" y="200420"/>
                        </a:cubicBezTo>
                        <a:lnTo>
                          <a:pt x="533190" y="325673"/>
                        </a:lnTo>
                        <a:cubicBezTo>
                          <a:pt x="533190" y="436362"/>
                          <a:pt x="443459" y="526093"/>
                          <a:pt x="332770" y="526093"/>
                        </a:cubicBezTo>
                        <a:lnTo>
                          <a:pt x="0" y="526093"/>
                        </a:lnTo>
                        <a:close/>
                      </a:path>
                    </a:pathLst>
                  </a:custGeom>
                  <a:solidFill>
                    <a:srgbClr val="FFFFFF"/>
                  </a:solidFill>
                  <a:ln>
                    <a:noFill/>
                  </a:ln>
                </p:spPr>
                <p:style>
                  <a:lnRef idx="2">
                    <a:srgbClr val="FC546D">
                      <a:shade val="50000"/>
                    </a:srgbClr>
                  </a:lnRef>
                  <a:fillRef idx="1">
                    <a:srgbClr val="FC546D"/>
                  </a:fillRef>
                  <a:effectRef idx="0">
                    <a:srgbClr val="FC546D"/>
                  </a:effectRef>
                  <a:fontRef idx="minor">
                    <a:sysClr val="window" lastClr="FFFFFF"/>
                  </a:fontRef>
                </p:style>
                <p:txBody>
                  <a:bodyPr rtlCol="0" anchor="ctr">
                    <a:normAutofit/>
                  </a:bodyPr>
                  <a:lstStyle/>
                  <a:p>
                    <a:pPr algn="ctr"/>
                    <a:endParaRPr lang="zh-CN" altLang="en-US">
                      <a:solidFill>
                        <a:srgbClr val="FFFFFF"/>
                      </a:solidFill>
                      <a:sym typeface="Arial" panose="020B0604020202020204" pitchFamily="34" charset="0"/>
                    </a:endParaRPr>
                  </a:p>
                </p:txBody>
              </p:sp>
              <p:sp>
                <p:nvSpPr>
                  <p:cNvPr id="105" name="KSO_Shape"/>
                  <p:cNvSpPr/>
                  <p:nvPr>
                    <p:custDataLst>
                      <p:tags r:id="rId20"/>
                    </p:custDataLst>
                  </p:nvPr>
                </p:nvSpPr>
                <p:spPr bwMode="auto">
                  <a:xfrm>
                    <a:off x="3750035" y="1808747"/>
                    <a:ext cx="295439" cy="260971"/>
                  </a:xfrm>
                  <a:custGeom>
                    <a:avLst/>
                    <a:gdLst>
                      <a:gd name="T0" fmla="*/ 62870906 w 5806"/>
                      <a:gd name="T1" fmla="*/ 551852761 h 5129"/>
                      <a:gd name="T2" fmla="*/ 300681578 w 5806"/>
                      <a:gd name="T3" fmla="*/ 144822472 h 5129"/>
                      <a:gd name="T4" fmla="*/ 590705195 w 5806"/>
                      <a:gd name="T5" fmla="*/ 54012371 h 5129"/>
                      <a:gd name="T6" fmla="*/ 583169519 w 5806"/>
                      <a:gd name="T7" fmla="*/ 45727558 h 5129"/>
                      <a:gd name="T8" fmla="*/ 575310656 w 5806"/>
                      <a:gd name="T9" fmla="*/ 38088418 h 5129"/>
                      <a:gd name="T10" fmla="*/ 567020986 w 5806"/>
                      <a:gd name="T11" fmla="*/ 31202562 h 5129"/>
                      <a:gd name="T12" fmla="*/ 558301165 w 5806"/>
                      <a:gd name="T13" fmla="*/ 24962049 h 5129"/>
                      <a:gd name="T14" fmla="*/ 549257829 w 5806"/>
                      <a:gd name="T15" fmla="*/ 19474493 h 5129"/>
                      <a:gd name="T16" fmla="*/ 539891962 w 5806"/>
                      <a:gd name="T17" fmla="*/ 14525325 h 5129"/>
                      <a:gd name="T18" fmla="*/ 530202907 w 5806"/>
                      <a:gd name="T19" fmla="*/ 10436725 h 5129"/>
                      <a:gd name="T20" fmla="*/ 520406233 w 5806"/>
                      <a:gd name="T21" fmla="*/ 6993796 h 5129"/>
                      <a:gd name="T22" fmla="*/ 510286700 w 5806"/>
                      <a:gd name="T23" fmla="*/ 4196212 h 5129"/>
                      <a:gd name="T24" fmla="*/ 500059547 w 5806"/>
                      <a:gd name="T25" fmla="*/ 2151912 h 5129"/>
                      <a:gd name="T26" fmla="*/ 489724446 w 5806"/>
                      <a:gd name="T27" fmla="*/ 753284 h 5129"/>
                      <a:gd name="T28" fmla="*/ 479389674 w 5806"/>
                      <a:gd name="T29" fmla="*/ 107612 h 5129"/>
                      <a:gd name="T30" fmla="*/ 468946953 w 5806"/>
                      <a:gd name="T31" fmla="*/ 322836 h 5129"/>
                      <a:gd name="T32" fmla="*/ 458612181 w 5806"/>
                      <a:gd name="T33" fmla="*/ 1075792 h 5129"/>
                      <a:gd name="T34" fmla="*/ 448277080 w 5806"/>
                      <a:gd name="T35" fmla="*/ 2582360 h 5129"/>
                      <a:gd name="T36" fmla="*/ 438049927 w 5806"/>
                      <a:gd name="T37" fmla="*/ 4841884 h 5129"/>
                      <a:gd name="T38" fmla="*/ 427822774 w 5806"/>
                      <a:gd name="T39" fmla="*/ 7854364 h 5129"/>
                      <a:gd name="T40" fmla="*/ 417918480 w 5806"/>
                      <a:gd name="T41" fmla="*/ 11727741 h 5129"/>
                      <a:gd name="T42" fmla="*/ 408229426 w 5806"/>
                      <a:gd name="T43" fmla="*/ 16246789 h 5129"/>
                      <a:gd name="T44" fmla="*/ 398647991 w 5806"/>
                      <a:gd name="T45" fmla="*/ 21411181 h 5129"/>
                      <a:gd name="T46" fmla="*/ 389604983 w 5806"/>
                      <a:gd name="T47" fmla="*/ 27329185 h 5129"/>
                      <a:gd name="T48" fmla="*/ 577248467 w 5806"/>
                      <a:gd name="T49" fmla="*/ 259087725 h 5129"/>
                      <a:gd name="T50" fmla="*/ 584999711 w 5806"/>
                      <a:gd name="T51" fmla="*/ 251340973 h 5129"/>
                      <a:gd name="T52" fmla="*/ 592212528 w 5806"/>
                      <a:gd name="T53" fmla="*/ 243163773 h 5129"/>
                      <a:gd name="T54" fmla="*/ 598671678 w 5806"/>
                      <a:gd name="T55" fmla="*/ 234556124 h 5129"/>
                      <a:gd name="T56" fmla="*/ 604269872 w 5806"/>
                      <a:gd name="T57" fmla="*/ 225518356 h 5129"/>
                      <a:gd name="T58" fmla="*/ 609437258 w 5806"/>
                      <a:gd name="T59" fmla="*/ 216372647 h 5129"/>
                      <a:gd name="T60" fmla="*/ 613743687 w 5806"/>
                      <a:gd name="T61" fmla="*/ 206796819 h 5129"/>
                      <a:gd name="T62" fmla="*/ 617511361 w 5806"/>
                      <a:gd name="T63" fmla="*/ 196898154 h 5129"/>
                      <a:gd name="T64" fmla="*/ 620310457 w 5806"/>
                      <a:gd name="T65" fmla="*/ 186891878 h 5129"/>
                      <a:gd name="T66" fmla="*/ 622679075 w 5806"/>
                      <a:gd name="T67" fmla="*/ 176777989 h 5129"/>
                      <a:gd name="T68" fmla="*/ 624186079 w 5806"/>
                      <a:gd name="T69" fmla="*/ 166341265 h 5129"/>
                      <a:gd name="T70" fmla="*/ 624939745 w 5806"/>
                      <a:gd name="T71" fmla="*/ 156119764 h 5129"/>
                      <a:gd name="T72" fmla="*/ 625047365 w 5806"/>
                      <a:gd name="T73" fmla="*/ 145575428 h 5129"/>
                      <a:gd name="T74" fmla="*/ 624508938 w 5806"/>
                      <a:gd name="T75" fmla="*/ 135246315 h 5129"/>
                      <a:gd name="T76" fmla="*/ 623109554 w 5806"/>
                      <a:gd name="T77" fmla="*/ 124809590 h 5129"/>
                      <a:gd name="T78" fmla="*/ 621064123 w 5806"/>
                      <a:gd name="T79" fmla="*/ 114588418 h 5129"/>
                      <a:gd name="T80" fmla="*/ 618265027 w 5806"/>
                      <a:gd name="T81" fmla="*/ 104474529 h 5129"/>
                      <a:gd name="T82" fmla="*/ 614712592 w 5806"/>
                      <a:gd name="T83" fmla="*/ 94467925 h 5129"/>
                      <a:gd name="T84" fmla="*/ 610406163 w 5806"/>
                      <a:gd name="T85" fmla="*/ 84676872 h 5129"/>
                      <a:gd name="T86" fmla="*/ 605346397 w 5806"/>
                      <a:gd name="T87" fmla="*/ 75101044 h 5129"/>
                      <a:gd name="T88" fmla="*/ 599640584 w 5806"/>
                      <a:gd name="T89" fmla="*/ 65955335 h 5129"/>
                      <a:gd name="T90" fmla="*/ 592966194 w 5806"/>
                      <a:gd name="T91" fmla="*/ 56917567 h 5129"/>
                      <a:gd name="T92" fmla="*/ 549903875 w 5806"/>
                      <a:gd name="T93" fmla="*/ 279315503 h 5129"/>
                      <a:gd name="T94" fmla="*/ 359138435 w 5806"/>
                      <a:gd name="T95" fmla="*/ 55841447 h 5129"/>
                      <a:gd name="T96" fmla="*/ 352033238 w 5806"/>
                      <a:gd name="T97" fmla="*/ 65417603 h 5129"/>
                      <a:gd name="T98" fmla="*/ 345789327 w 5806"/>
                      <a:gd name="T99" fmla="*/ 75531492 h 5129"/>
                      <a:gd name="T100" fmla="*/ 340406373 w 5806"/>
                      <a:gd name="T101" fmla="*/ 85860605 h 5129"/>
                      <a:gd name="T102" fmla="*/ 335885033 w 5806"/>
                      <a:gd name="T103" fmla="*/ 96619837 h 5129"/>
                      <a:gd name="T104" fmla="*/ 332224650 w 5806"/>
                      <a:gd name="T105" fmla="*/ 107594622 h 5129"/>
                      <a:gd name="T106" fmla="*/ 494353734 w 5806"/>
                      <a:gd name="T107" fmla="*/ 297714203 h 5129"/>
                      <a:gd name="T108" fmla="*/ 505765032 w 5806"/>
                      <a:gd name="T109" fmla="*/ 295885127 h 5129"/>
                      <a:gd name="T110" fmla="*/ 517176658 w 5806"/>
                      <a:gd name="T111" fmla="*/ 293195155 h 5129"/>
                      <a:gd name="T112" fmla="*/ 528265096 w 5806"/>
                      <a:gd name="T113" fmla="*/ 289429391 h 5129"/>
                      <a:gd name="T114" fmla="*/ 539245915 w 5806"/>
                      <a:gd name="T115" fmla="*/ 284803059 h 5129"/>
                      <a:gd name="T116" fmla="*/ 549903875 w 5806"/>
                      <a:gd name="T117" fmla="*/ 279315503 h 5129"/>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5806" h="5129">
                        <a:moveTo>
                          <a:pt x="2793" y="1346"/>
                        </a:moveTo>
                        <a:lnTo>
                          <a:pt x="4144" y="2972"/>
                        </a:lnTo>
                        <a:lnTo>
                          <a:pt x="584" y="5129"/>
                        </a:lnTo>
                        <a:lnTo>
                          <a:pt x="204" y="4858"/>
                        </a:lnTo>
                        <a:lnTo>
                          <a:pt x="0" y="4425"/>
                        </a:lnTo>
                        <a:lnTo>
                          <a:pt x="2793" y="1346"/>
                        </a:lnTo>
                        <a:close/>
                        <a:moveTo>
                          <a:pt x="5487" y="502"/>
                        </a:moveTo>
                        <a:lnTo>
                          <a:pt x="5487" y="502"/>
                        </a:lnTo>
                        <a:lnTo>
                          <a:pt x="5464" y="476"/>
                        </a:lnTo>
                        <a:lnTo>
                          <a:pt x="5441" y="451"/>
                        </a:lnTo>
                        <a:lnTo>
                          <a:pt x="5417" y="425"/>
                        </a:lnTo>
                        <a:lnTo>
                          <a:pt x="5394" y="401"/>
                        </a:lnTo>
                        <a:lnTo>
                          <a:pt x="5369" y="378"/>
                        </a:lnTo>
                        <a:lnTo>
                          <a:pt x="5344" y="354"/>
                        </a:lnTo>
                        <a:lnTo>
                          <a:pt x="5319" y="333"/>
                        </a:lnTo>
                        <a:lnTo>
                          <a:pt x="5293" y="311"/>
                        </a:lnTo>
                        <a:lnTo>
                          <a:pt x="5267" y="290"/>
                        </a:lnTo>
                        <a:lnTo>
                          <a:pt x="5240" y="271"/>
                        </a:lnTo>
                        <a:lnTo>
                          <a:pt x="5214" y="250"/>
                        </a:lnTo>
                        <a:lnTo>
                          <a:pt x="5186" y="232"/>
                        </a:lnTo>
                        <a:lnTo>
                          <a:pt x="5159" y="214"/>
                        </a:lnTo>
                        <a:lnTo>
                          <a:pt x="5130" y="197"/>
                        </a:lnTo>
                        <a:lnTo>
                          <a:pt x="5102" y="181"/>
                        </a:lnTo>
                        <a:lnTo>
                          <a:pt x="5073" y="164"/>
                        </a:lnTo>
                        <a:lnTo>
                          <a:pt x="5044" y="149"/>
                        </a:lnTo>
                        <a:lnTo>
                          <a:pt x="5015" y="135"/>
                        </a:lnTo>
                        <a:lnTo>
                          <a:pt x="4985" y="122"/>
                        </a:lnTo>
                        <a:lnTo>
                          <a:pt x="4955" y="109"/>
                        </a:lnTo>
                        <a:lnTo>
                          <a:pt x="4925" y="97"/>
                        </a:lnTo>
                        <a:lnTo>
                          <a:pt x="4895" y="85"/>
                        </a:lnTo>
                        <a:lnTo>
                          <a:pt x="4864" y="74"/>
                        </a:lnTo>
                        <a:lnTo>
                          <a:pt x="4834" y="65"/>
                        </a:lnTo>
                        <a:lnTo>
                          <a:pt x="4803" y="55"/>
                        </a:lnTo>
                        <a:lnTo>
                          <a:pt x="4772" y="47"/>
                        </a:lnTo>
                        <a:lnTo>
                          <a:pt x="4740" y="39"/>
                        </a:lnTo>
                        <a:lnTo>
                          <a:pt x="4709" y="32"/>
                        </a:lnTo>
                        <a:lnTo>
                          <a:pt x="4677" y="25"/>
                        </a:lnTo>
                        <a:lnTo>
                          <a:pt x="4645" y="20"/>
                        </a:lnTo>
                        <a:lnTo>
                          <a:pt x="4613" y="14"/>
                        </a:lnTo>
                        <a:lnTo>
                          <a:pt x="4581" y="10"/>
                        </a:lnTo>
                        <a:lnTo>
                          <a:pt x="4549" y="7"/>
                        </a:lnTo>
                        <a:lnTo>
                          <a:pt x="4518" y="5"/>
                        </a:lnTo>
                        <a:lnTo>
                          <a:pt x="4486" y="3"/>
                        </a:lnTo>
                        <a:lnTo>
                          <a:pt x="4453" y="1"/>
                        </a:lnTo>
                        <a:lnTo>
                          <a:pt x="4420" y="0"/>
                        </a:lnTo>
                        <a:lnTo>
                          <a:pt x="4388" y="1"/>
                        </a:lnTo>
                        <a:lnTo>
                          <a:pt x="4356" y="3"/>
                        </a:lnTo>
                        <a:lnTo>
                          <a:pt x="4324" y="4"/>
                        </a:lnTo>
                        <a:lnTo>
                          <a:pt x="4292" y="7"/>
                        </a:lnTo>
                        <a:lnTo>
                          <a:pt x="4260" y="10"/>
                        </a:lnTo>
                        <a:lnTo>
                          <a:pt x="4227" y="14"/>
                        </a:lnTo>
                        <a:lnTo>
                          <a:pt x="4195" y="19"/>
                        </a:lnTo>
                        <a:lnTo>
                          <a:pt x="4164" y="24"/>
                        </a:lnTo>
                        <a:lnTo>
                          <a:pt x="4132" y="30"/>
                        </a:lnTo>
                        <a:lnTo>
                          <a:pt x="4100" y="38"/>
                        </a:lnTo>
                        <a:lnTo>
                          <a:pt x="4069" y="45"/>
                        </a:lnTo>
                        <a:lnTo>
                          <a:pt x="4037" y="54"/>
                        </a:lnTo>
                        <a:lnTo>
                          <a:pt x="4006" y="64"/>
                        </a:lnTo>
                        <a:lnTo>
                          <a:pt x="3974" y="73"/>
                        </a:lnTo>
                        <a:lnTo>
                          <a:pt x="3943" y="84"/>
                        </a:lnTo>
                        <a:lnTo>
                          <a:pt x="3912" y="96"/>
                        </a:lnTo>
                        <a:lnTo>
                          <a:pt x="3882" y="109"/>
                        </a:lnTo>
                        <a:lnTo>
                          <a:pt x="3852" y="122"/>
                        </a:lnTo>
                        <a:lnTo>
                          <a:pt x="3821" y="135"/>
                        </a:lnTo>
                        <a:lnTo>
                          <a:pt x="3792" y="151"/>
                        </a:lnTo>
                        <a:lnTo>
                          <a:pt x="3762" y="166"/>
                        </a:lnTo>
                        <a:lnTo>
                          <a:pt x="3733" y="182"/>
                        </a:lnTo>
                        <a:lnTo>
                          <a:pt x="3703" y="199"/>
                        </a:lnTo>
                        <a:lnTo>
                          <a:pt x="3675" y="217"/>
                        </a:lnTo>
                        <a:lnTo>
                          <a:pt x="3646" y="235"/>
                        </a:lnTo>
                        <a:lnTo>
                          <a:pt x="3619" y="254"/>
                        </a:lnTo>
                        <a:lnTo>
                          <a:pt x="3591" y="275"/>
                        </a:lnTo>
                        <a:lnTo>
                          <a:pt x="5362" y="2408"/>
                        </a:lnTo>
                        <a:lnTo>
                          <a:pt x="5387" y="2385"/>
                        </a:lnTo>
                        <a:lnTo>
                          <a:pt x="5411" y="2361"/>
                        </a:lnTo>
                        <a:lnTo>
                          <a:pt x="5434" y="2336"/>
                        </a:lnTo>
                        <a:lnTo>
                          <a:pt x="5457" y="2311"/>
                        </a:lnTo>
                        <a:lnTo>
                          <a:pt x="5479" y="2286"/>
                        </a:lnTo>
                        <a:lnTo>
                          <a:pt x="5501" y="2260"/>
                        </a:lnTo>
                        <a:lnTo>
                          <a:pt x="5521" y="2234"/>
                        </a:lnTo>
                        <a:lnTo>
                          <a:pt x="5542" y="2207"/>
                        </a:lnTo>
                        <a:lnTo>
                          <a:pt x="5561" y="2180"/>
                        </a:lnTo>
                        <a:lnTo>
                          <a:pt x="5579" y="2152"/>
                        </a:lnTo>
                        <a:lnTo>
                          <a:pt x="5596" y="2124"/>
                        </a:lnTo>
                        <a:lnTo>
                          <a:pt x="5613" y="2096"/>
                        </a:lnTo>
                        <a:lnTo>
                          <a:pt x="5631" y="2068"/>
                        </a:lnTo>
                        <a:lnTo>
                          <a:pt x="5646" y="2039"/>
                        </a:lnTo>
                        <a:lnTo>
                          <a:pt x="5661" y="2011"/>
                        </a:lnTo>
                        <a:lnTo>
                          <a:pt x="5675" y="1981"/>
                        </a:lnTo>
                        <a:lnTo>
                          <a:pt x="5689" y="1952"/>
                        </a:lnTo>
                        <a:lnTo>
                          <a:pt x="5701" y="1922"/>
                        </a:lnTo>
                        <a:lnTo>
                          <a:pt x="5713" y="1892"/>
                        </a:lnTo>
                        <a:lnTo>
                          <a:pt x="5725" y="1860"/>
                        </a:lnTo>
                        <a:lnTo>
                          <a:pt x="5736" y="1830"/>
                        </a:lnTo>
                        <a:lnTo>
                          <a:pt x="5745" y="1799"/>
                        </a:lnTo>
                        <a:lnTo>
                          <a:pt x="5754" y="1768"/>
                        </a:lnTo>
                        <a:lnTo>
                          <a:pt x="5762" y="1737"/>
                        </a:lnTo>
                        <a:lnTo>
                          <a:pt x="5770" y="1706"/>
                        </a:lnTo>
                        <a:lnTo>
                          <a:pt x="5778" y="1674"/>
                        </a:lnTo>
                        <a:lnTo>
                          <a:pt x="5784" y="1643"/>
                        </a:lnTo>
                        <a:lnTo>
                          <a:pt x="5789" y="1611"/>
                        </a:lnTo>
                        <a:lnTo>
                          <a:pt x="5794" y="1579"/>
                        </a:lnTo>
                        <a:lnTo>
                          <a:pt x="5798" y="1546"/>
                        </a:lnTo>
                        <a:lnTo>
                          <a:pt x="5801" y="1515"/>
                        </a:lnTo>
                        <a:lnTo>
                          <a:pt x="5803" y="1483"/>
                        </a:lnTo>
                        <a:lnTo>
                          <a:pt x="5805" y="1451"/>
                        </a:lnTo>
                        <a:lnTo>
                          <a:pt x="5806" y="1419"/>
                        </a:lnTo>
                        <a:lnTo>
                          <a:pt x="5806" y="1387"/>
                        </a:lnTo>
                        <a:lnTo>
                          <a:pt x="5806" y="1353"/>
                        </a:lnTo>
                        <a:lnTo>
                          <a:pt x="5805" y="1321"/>
                        </a:lnTo>
                        <a:lnTo>
                          <a:pt x="5803" y="1289"/>
                        </a:lnTo>
                        <a:lnTo>
                          <a:pt x="5801" y="1257"/>
                        </a:lnTo>
                        <a:lnTo>
                          <a:pt x="5797" y="1225"/>
                        </a:lnTo>
                        <a:lnTo>
                          <a:pt x="5794" y="1193"/>
                        </a:lnTo>
                        <a:lnTo>
                          <a:pt x="5788" y="1160"/>
                        </a:lnTo>
                        <a:lnTo>
                          <a:pt x="5783" y="1129"/>
                        </a:lnTo>
                        <a:lnTo>
                          <a:pt x="5776" y="1097"/>
                        </a:lnTo>
                        <a:lnTo>
                          <a:pt x="5769" y="1065"/>
                        </a:lnTo>
                        <a:lnTo>
                          <a:pt x="5760" y="1034"/>
                        </a:lnTo>
                        <a:lnTo>
                          <a:pt x="5752" y="1002"/>
                        </a:lnTo>
                        <a:lnTo>
                          <a:pt x="5743" y="971"/>
                        </a:lnTo>
                        <a:lnTo>
                          <a:pt x="5732" y="940"/>
                        </a:lnTo>
                        <a:lnTo>
                          <a:pt x="5722" y="908"/>
                        </a:lnTo>
                        <a:lnTo>
                          <a:pt x="5710" y="878"/>
                        </a:lnTo>
                        <a:lnTo>
                          <a:pt x="5697" y="847"/>
                        </a:lnTo>
                        <a:lnTo>
                          <a:pt x="5684" y="817"/>
                        </a:lnTo>
                        <a:lnTo>
                          <a:pt x="5670" y="787"/>
                        </a:lnTo>
                        <a:lnTo>
                          <a:pt x="5655" y="757"/>
                        </a:lnTo>
                        <a:lnTo>
                          <a:pt x="5639" y="727"/>
                        </a:lnTo>
                        <a:lnTo>
                          <a:pt x="5623" y="698"/>
                        </a:lnTo>
                        <a:lnTo>
                          <a:pt x="5606" y="669"/>
                        </a:lnTo>
                        <a:lnTo>
                          <a:pt x="5588" y="640"/>
                        </a:lnTo>
                        <a:lnTo>
                          <a:pt x="5570" y="613"/>
                        </a:lnTo>
                        <a:lnTo>
                          <a:pt x="5550" y="585"/>
                        </a:lnTo>
                        <a:lnTo>
                          <a:pt x="5530" y="557"/>
                        </a:lnTo>
                        <a:lnTo>
                          <a:pt x="5508" y="529"/>
                        </a:lnTo>
                        <a:lnTo>
                          <a:pt x="5487" y="502"/>
                        </a:lnTo>
                        <a:close/>
                        <a:moveTo>
                          <a:pt x="5108" y="2596"/>
                        </a:moveTo>
                        <a:lnTo>
                          <a:pt x="3360" y="490"/>
                        </a:lnTo>
                        <a:lnTo>
                          <a:pt x="3336" y="519"/>
                        </a:lnTo>
                        <a:lnTo>
                          <a:pt x="3313" y="548"/>
                        </a:lnTo>
                        <a:lnTo>
                          <a:pt x="3292" y="578"/>
                        </a:lnTo>
                        <a:lnTo>
                          <a:pt x="3270" y="608"/>
                        </a:lnTo>
                        <a:lnTo>
                          <a:pt x="3250" y="639"/>
                        </a:lnTo>
                        <a:lnTo>
                          <a:pt x="3230" y="670"/>
                        </a:lnTo>
                        <a:lnTo>
                          <a:pt x="3212" y="702"/>
                        </a:lnTo>
                        <a:lnTo>
                          <a:pt x="3194" y="734"/>
                        </a:lnTo>
                        <a:lnTo>
                          <a:pt x="3178" y="766"/>
                        </a:lnTo>
                        <a:lnTo>
                          <a:pt x="3162" y="798"/>
                        </a:lnTo>
                        <a:lnTo>
                          <a:pt x="3147" y="831"/>
                        </a:lnTo>
                        <a:lnTo>
                          <a:pt x="3133" y="865"/>
                        </a:lnTo>
                        <a:lnTo>
                          <a:pt x="3120" y="898"/>
                        </a:lnTo>
                        <a:lnTo>
                          <a:pt x="3107" y="932"/>
                        </a:lnTo>
                        <a:lnTo>
                          <a:pt x="3096" y="965"/>
                        </a:lnTo>
                        <a:lnTo>
                          <a:pt x="3086" y="1000"/>
                        </a:lnTo>
                        <a:lnTo>
                          <a:pt x="4557" y="2772"/>
                        </a:lnTo>
                        <a:lnTo>
                          <a:pt x="4592" y="2767"/>
                        </a:lnTo>
                        <a:lnTo>
                          <a:pt x="4627" y="2763"/>
                        </a:lnTo>
                        <a:lnTo>
                          <a:pt x="4663" y="2757"/>
                        </a:lnTo>
                        <a:lnTo>
                          <a:pt x="4698" y="2750"/>
                        </a:lnTo>
                        <a:lnTo>
                          <a:pt x="4733" y="2743"/>
                        </a:lnTo>
                        <a:lnTo>
                          <a:pt x="4769" y="2734"/>
                        </a:lnTo>
                        <a:lnTo>
                          <a:pt x="4804" y="2725"/>
                        </a:lnTo>
                        <a:lnTo>
                          <a:pt x="4838" y="2714"/>
                        </a:lnTo>
                        <a:lnTo>
                          <a:pt x="4873" y="2702"/>
                        </a:lnTo>
                        <a:lnTo>
                          <a:pt x="4907" y="2690"/>
                        </a:lnTo>
                        <a:lnTo>
                          <a:pt x="4941" y="2676"/>
                        </a:lnTo>
                        <a:lnTo>
                          <a:pt x="4976" y="2662"/>
                        </a:lnTo>
                        <a:lnTo>
                          <a:pt x="5009" y="2647"/>
                        </a:lnTo>
                        <a:lnTo>
                          <a:pt x="5042" y="2630"/>
                        </a:lnTo>
                        <a:lnTo>
                          <a:pt x="5074" y="2614"/>
                        </a:lnTo>
                        <a:lnTo>
                          <a:pt x="5108" y="2596"/>
                        </a:lnTo>
                        <a:close/>
                      </a:path>
                    </a:pathLst>
                  </a:custGeom>
                  <a:solidFill>
                    <a:srgbClr val="FFFFFF"/>
                  </a:solidFill>
                  <a:ln>
                    <a:noFill/>
                  </a:ln>
                </p:spPr>
                <p:txBody>
                  <a:bodyPr wrap="square" anchor="ctr">
                    <a:normAutofit fontScale="67500" lnSpcReduction="20000"/>
                  </a:bodyPr>
                  <a:lstStyle/>
                  <a:p>
                    <a:endParaRPr lang="zh-CN" altLang="en-US">
                      <a:solidFill>
                        <a:srgbClr val="000000"/>
                      </a:solidFill>
                      <a:sym typeface="Arial" panose="020B0604020202020204" pitchFamily="34" charset="0"/>
                    </a:endParaRPr>
                  </a:p>
                </p:txBody>
              </p:sp>
            </p:grpSp>
            <p:sp>
              <p:nvSpPr>
                <p:cNvPr id="106" name="文本框 105"/>
                <p:cNvSpPr txBox="1"/>
                <p:nvPr>
                  <p:custDataLst>
                    <p:tags r:id="rId21"/>
                  </p:custDataLst>
                </p:nvPr>
              </p:nvSpPr>
              <p:spPr>
                <a:xfrm>
                  <a:off x="1598" y="5208"/>
                  <a:ext cx="4107" cy="1005"/>
                </a:xfrm>
                <a:prstGeom prst="rect">
                  <a:avLst/>
                </a:prstGeom>
                <a:noFill/>
              </p:spPr>
              <p:txBody>
                <a:bodyPr wrap="square" rtlCol="0">
                  <a:normAutofit/>
                </a:bodyPr>
                <a:lstStyle/>
                <a:p>
                  <a:pPr algn="l">
                    <a:lnSpc>
                      <a:spcPct val="120000"/>
                    </a:lnSpc>
                  </a:pPr>
                  <a:r>
                    <a:rPr lang="da-DK" altLang="zh-CN" sz="14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“生物资源宝库”</a:t>
                  </a:r>
                  <a:r>
                    <a:rPr lang="zh-CN" altLang="da-DK" sz="14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a:t>
                  </a:r>
                  <a:r>
                    <a:rPr lang="da-DK" altLang="zh-CN" sz="14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“生物基因库”</a:t>
                  </a:r>
                  <a:r>
                    <a:rPr lang="zh-CN" altLang="da-DK" sz="14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a:t>
                  </a:r>
                  <a:r>
                    <a:rPr lang="da-DK" altLang="zh-CN" sz="14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“天然药库”</a:t>
                  </a:r>
                  <a:endParaRPr lang="da-DK" altLang="zh-CN" sz="14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p:txBody>
            </p:sp>
          </p:grpSp>
          <p:sp>
            <p:nvSpPr>
              <p:cNvPr id="107" name="文本框 106"/>
              <p:cNvSpPr txBox="1"/>
              <p:nvPr>
                <p:custDataLst>
                  <p:tags r:id="rId22"/>
                </p:custDataLst>
              </p:nvPr>
            </p:nvSpPr>
            <p:spPr>
              <a:xfrm>
                <a:off x="1662" y="4480"/>
                <a:ext cx="4094" cy="630"/>
              </a:xfrm>
              <a:prstGeom prst="rect">
                <a:avLst/>
              </a:prstGeom>
              <a:noFill/>
            </p:spPr>
            <p:txBody>
              <a:bodyPr wrap="square" rtlCol="0">
                <a:noAutofit/>
              </a:bodyPr>
              <a:lstStyle/>
              <a:p>
                <a:pPr algn="ctr"/>
                <a:r>
                  <a:rPr lang="zh-CN" altLang="en-US" sz="2000">
                    <a:solidFill>
                      <a:srgbClr val="FFFFFF"/>
                    </a:solidFill>
                    <a:latin typeface="微软雅黑" panose="020B0503020204020204" pitchFamily="34" charset="-122"/>
                    <a:ea typeface="微软雅黑" panose="020B0503020204020204" pitchFamily="34" charset="-122"/>
                    <a:cs typeface="+mn-ea"/>
                    <a:sym typeface="Arial" panose="020B0604020202020204" pitchFamily="34" charset="0"/>
                  </a:rPr>
                  <a:t>生态文化</a:t>
                </a:r>
                <a:endParaRPr lang="zh-CN" altLang="en-US" sz="2000">
                  <a:solidFill>
                    <a:srgbClr val="FFFFFF"/>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grpSp>
        <p:grpSp>
          <p:nvGrpSpPr>
            <p:cNvPr id="108" name="组合 107"/>
            <p:cNvGrpSpPr/>
            <p:nvPr/>
          </p:nvGrpSpPr>
          <p:grpSpPr>
            <a:xfrm>
              <a:off x="1755" y="8058"/>
              <a:ext cx="4993" cy="1833"/>
              <a:chOff x="1552" y="4380"/>
              <a:chExt cx="4993" cy="1833"/>
            </a:xfrm>
          </p:grpSpPr>
          <p:grpSp>
            <p:nvGrpSpPr>
              <p:cNvPr id="109" name="组合 108"/>
              <p:cNvGrpSpPr/>
              <p:nvPr/>
            </p:nvGrpSpPr>
            <p:grpSpPr>
              <a:xfrm>
                <a:off x="1552" y="4380"/>
                <a:ext cx="4993" cy="1833"/>
                <a:chOff x="1552" y="4380"/>
                <a:chExt cx="4993" cy="1833"/>
              </a:xfrm>
            </p:grpSpPr>
            <p:grpSp>
              <p:nvGrpSpPr>
                <p:cNvPr id="110" name="组合 109"/>
                <p:cNvGrpSpPr/>
                <p:nvPr>
                  <p:custDataLst>
                    <p:tags r:id="rId23"/>
                  </p:custDataLst>
                </p:nvPr>
              </p:nvGrpSpPr>
              <p:grpSpPr>
                <a:xfrm>
                  <a:off x="1552" y="4380"/>
                  <a:ext cx="4993" cy="828"/>
                  <a:chOff x="993519" y="1676186"/>
                  <a:chExt cx="3170830" cy="526093"/>
                </a:xfrm>
              </p:grpSpPr>
              <p:sp>
                <p:nvSpPr>
                  <p:cNvPr id="111" name="圆角矩形 110"/>
                  <p:cNvSpPr/>
                  <p:nvPr>
                    <p:custDataLst>
                      <p:tags r:id="rId24"/>
                    </p:custDataLst>
                  </p:nvPr>
                </p:nvSpPr>
                <p:spPr>
                  <a:xfrm>
                    <a:off x="993519" y="1676186"/>
                    <a:ext cx="3169085" cy="526093"/>
                  </a:xfrm>
                  <a:prstGeom prst="roundRect">
                    <a:avLst>
                      <a:gd name="adj" fmla="val 38096"/>
                    </a:avLst>
                  </a:prstGeom>
                  <a:solidFill>
                    <a:srgbClr val="568D11"/>
                  </a:solidFill>
                  <a:ln>
                    <a:noFill/>
                  </a:ln>
                </p:spPr>
                <p:style>
                  <a:lnRef idx="2">
                    <a:srgbClr val="FC546D">
                      <a:shade val="50000"/>
                    </a:srgbClr>
                  </a:lnRef>
                  <a:fillRef idx="1">
                    <a:srgbClr val="FC546D"/>
                  </a:fillRef>
                  <a:effectRef idx="0">
                    <a:srgbClr val="FC546D"/>
                  </a:effectRef>
                  <a:fontRef idx="minor">
                    <a:sysClr val="window" lastClr="FFFFFF"/>
                  </a:fontRef>
                </p:style>
                <p:txBody>
                  <a:bodyPr rtlCol="0" anchor="ctr">
                    <a:normAutofit/>
                  </a:bodyPr>
                  <a:lstStyle/>
                  <a:p>
                    <a:pPr algn="ctr"/>
                    <a:endParaRPr lang="zh-CN" altLang="en-US">
                      <a:solidFill>
                        <a:srgbClr val="FFFFFF"/>
                      </a:solidFill>
                      <a:sym typeface="Arial" panose="020B0604020202020204" pitchFamily="34" charset="0"/>
                    </a:endParaRPr>
                  </a:p>
                </p:txBody>
              </p:sp>
              <p:sp>
                <p:nvSpPr>
                  <p:cNvPr id="112" name="任意多边形 111"/>
                  <p:cNvSpPr/>
                  <p:nvPr>
                    <p:custDataLst>
                      <p:tags r:id="rId25"/>
                    </p:custDataLst>
                  </p:nvPr>
                </p:nvSpPr>
                <p:spPr>
                  <a:xfrm>
                    <a:off x="3631159" y="1676186"/>
                    <a:ext cx="533190" cy="526093"/>
                  </a:xfrm>
                  <a:custGeom>
                    <a:avLst/>
                    <a:gdLst>
                      <a:gd name="connsiteX0" fmla="*/ 0 w 533190"/>
                      <a:gd name="connsiteY0" fmla="*/ 0 h 526093"/>
                      <a:gd name="connsiteX1" fmla="*/ 332770 w 533190"/>
                      <a:gd name="connsiteY1" fmla="*/ 0 h 526093"/>
                      <a:gd name="connsiteX2" fmla="*/ 533190 w 533190"/>
                      <a:gd name="connsiteY2" fmla="*/ 200420 h 526093"/>
                      <a:gd name="connsiteX3" fmla="*/ 533190 w 533190"/>
                      <a:gd name="connsiteY3" fmla="*/ 325673 h 526093"/>
                      <a:gd name="connsiteX4" fmla="*/ 332770 w 533190"/>
                      <a:gd name="connsiteY4" fmla="*/ 526093 h 526093"/>
                      <a:gd name="connsiteX5" fmla="*/ 0 w 533190"/>
                      <a:gd name="connsiteY5" fmla="*/ 526093 h 526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3190" h="526093">
                        <a:moveTo>
                          <a:pt x="0" y="0"/>
                        </a:moveTo>
                        <a:lnTo>
                          <a:pt x="332770" y="0"/>
                        </a:lnTo>
                        <a:cubicBezTo>
                          <a:pt x="443459" y="0"/>
                          <a:pt x="533190" y="89731"/>
                          <a:pt x="533190" y="200420"/>
                        </a:cubicBezTo>
                        <a:lnTo>
                          <a:pt x="533190" y="325673"/>
                        </a:lnTo>
                        <a:cubicBezTo>
                          <a:pt x="533190" y="436362"/>
                          <a:pt x="443459" y="526093"/>
                          <a:pt x="332770" y="526093"/>
                        </a:cubicBezTo>
                        <a:lnTo>
                          <a:pt x="0" y="526093"/>
                        </a:lnTo>
                        <a:close/>
                      </a:path>
                    </a:pathLst>
                  </a:custGeom>
                  <a:solidFill>
                    <a:srgbClr val="FFFFFF"/>
                  </a:solidFill>
                  <a:ln>
                    <a:noFill/>
                  </a:ln>
                </p:spPr>
                <p:style>
                  <a:lnRef idx="2">
                    <a:srgbClr val="FC546D">
                      <a:shade val="50000"/>
                    </a:srgbClr>
                  </a:lnRef>
                  <a:fillRef idx="1">
                    <a:srgbClr val="FC546D"/>
                  </a:fillRef>
                  <a:effectRef idx="0">
                    <a:srgbClr val="FC546D"/>
                  </a:effectRef>
                  <a:fontRef idx="minor">
                    <a:sysClr val="window" lastClr="FFFFFF"/>
                  </a:fontRef>
                </p:style>
                <p:txBody>
                  <a:bodyPr rtlCol="0" anchor="ctr">
                    <a:normAutofit/>
                  </a:bodyPr>
                  <a:lstStyle/>
                  <a:p>
                    <a:pPr algn="ctr"/>
                    <a:endParaRPr lang="zh-CN" altLang="en-US">
                      <a:solidFill>
                        <a:srgbClr val="FFFFFF"/>
                      </a:solidFill>
                      <a:sym typeface="Arial" panose="020B0604020202020204" pitchFamily="34" charset="0"/>
                    </a:endParaRPr>
                  </a:p>
                </p:txBody>
              </p:sp>
              <p:sp>
                <p:nvSpPr>
                  <p:cNvPr id="113" name="KSO_Shape"/>
                  <p:cNvSpPr/>
                  <p:nvPr>
                    <p:custDataLst>
                      <p:tags r:id="rId26"/>
                    </p:custDataLst>
                  </p:nvPr>
                </p:nvSpPr>
                <p:spPr bwMode="auto">
                  <a:xfrm>
                    <a:off x="3750035" y="1808747"/>
                    <a:ext cx="295439" cy="260971"/>
                  </a:xfrm>
                  <a:custGeom>
                    <a:avLst/>
                    <a:gdLst>
                      <a:gd name="T0" fmla="*/ 62870906 w 5806"/>
                      <a:gd name="T1" fmla="*/ 551852761 h 5129"/>
                      <a:gd name="T2" fmla="*/ 300681578 w 5806"/>
                      <a:gd name="T3" fmla="*/ 144822472 h 5129"/>
                      <a:gd name="T4" fmla="*/ 590705195 w 5806"/>
                      <a:gd name="T5" fmla="*/ 54012371 h 5129"/>
                      <a:gd name="T6" fmla="*/ 583169519 w 5806"/>
                      <a:gd name="T7" fmla="*/ 45727558 h 5129"/>
                      <a:gd name="T8" fmla="*/ 575310656 w 5806"/>
                      <a:gd name="T9" fmla="*/ 38088418 h 5129"/>
                      <a:gd name="T10" fmla="*/ 567020986 w 5806"/>
                      <a:gd name="T11" fmla="*/ 31202562 h 5129"/>
                      <a:gd name="T12" fmla="*/ 558301165 w 5806"/>
                      <a:gd name="T13" fmla="*/ 24962049 h 5129"/>
                      <a:gd name="T14" fmla="*/ 549257829 w 5806"/>
                      <a:gd name="T15" fmla="*/ 19474493 h 5129"/>
                      <a:gd name="T16" fmla="*/ 539891962 w 5806"/>
                      <a:gd name="T17" fmla="*/ 14525325 h 5129"/>
                      <a:gd name="T18" fmla="*/ 530202907 w 5806"/>
                      <a:gd name="T19" fmla="*/ 10436725 h 5129"/>
                      <a:gd name="T20" fmla="*/ 520406233 w 5806"/>
                      <a:gd name="T21" fmla="*/ 6993796 h 5129"/>
                      <a:gd name="T22" fmla="*/ 510286700 w 5806"/>
                      <a:gd name="T23" fmla="*/ 4196212 h 5129"/>
                      <a:gd name="T24" fmla="*/ 500059547 w 5806"/>
                      <a:gd name="T25" fmla="*/ 2151912 h 5129"/>
                      <a:gd name="T26" fmla="*/ 489724446 w 5806"/>
                      <a:gd name="T27" fmla="*/ 753284 h 5129"/>
                      <a:gd name="T28" fmla="*/ 479389674 w 5806"/>
                      <a:gd name="T29" fmla="*/ 107612 h 5129"/>
                      <a:gd name="T30" fmla="*/ 468946953 w 5806"/>
                      <a:gd name="T31" fmla="*/ 322836 h 5129"/>
                      <a:gd name="T32" fmla="*/ 458612181 w 5806"/>
                      <a:gd name="T33" fmla="*/ 1075792 h 5129"/>
                      <a:gd name="T34" fmla="*/ 448277080 w 5806"/>
                      <a:gd name="T35" fmla="*/ 2582360 h 5129"/>
                      <a:gd name="T36" fmla="*/ 438049927 w 5806"/>
                      <a:gd name="T37" fmla="*/ 4841884 h 5129"/>
                      <a:gd name="T38" fmla="*/ 427822774 w 5806"/>
                      <a:gd name="T39" fmla="*/ 7854364 h 5129"/>
                      <a:gd name="T40" fmla="*/ 417918480 w 5806"/>
                      <a:gd name="T41" fmla="*/ 11727741 h 5129"/>
                      <a:gd name="T42" fmla="*/ 408229426 w 5806"/>
                      <a:gd name="T43" fmla="*/ 16246789 h 5129"/>
                      <a:gd name="T44" fmla="*/ 398647991 w 5806"/>
                      <a:gd name="T45" fmla="*/ 21411181 h 5129"/>
                      <a:gd name="T46" fmla="*/ 389604983 w 5806"/>
                      <a:gd name="T47" fmla="*/ 27329185 h 5129"/>
                      <a:gd name="T48" fmla="*/ 577248467 w 5806"/>
                      <a:gd name="T49" fmla="*/ 259087725 h 5129"/>
                      <a:gd name="T50" fmla="*/ 584999711 w 5806"/>
                      <a:gd name="T51" fmla="*/ 251340973 h 5129"/>
                      <a:gd name="T52" fmla="*/ 592212528 w 5806"/>
                      <a:gd name="T53" fmla="*/ 243163773 h 5129"/>
                      <a:gd name="T54" fmla="*/ 598671678 w 5806"/>
                      <a:gd name="T55" fmla="*/ 234556124 h 5129"/>
                      <a:gd name="T56" fmla="*/ 604269872 w 5806"/>
                      <a:gd name="T57" fmla="*/ 225518356 h 5129"/>
                      <a:gd name="T58" fmla="*/ 609437258 w 5806"/>
                      <a:gd name="T59" fmla="*/ 216372647 h 5129"/>
                      <a:gd name="T60" fmla="*/ 613743687 w 5806"/>
                      <a:gd name="T61" fmla="*/ 206796819 h 5129"/>
                      <a:gd name="T62" fmla="*/ 617511361 w 5806"/>
                      <a:gd name="T63" fmla="*/ 196898154 h 5129"/>
                      <a:gd name="T64" fmla="*/ 620310457 w 5806"/>
                      <a:gd name="T65" fmla="*/ 186891878 h 5129"/>
                      <a:gd name="T66" fmla="*/ 622679075 w 5806"/>
                      <a:gd name="T67" fmla="*/ 176777989 h 5129"/>
                      <a:gd name="T68" fmla="*/ 624186079 w 5806"/>
                      <a:gd name="T69" fmla="*/ 166341265 h 5129"/>
                      <a:gd name="T70" fmla="*/ 624939745 w 5806"/>
                      <a:gd name="T71" fmla="*/ 156119764 h 5129"/>
                      <a:gd name="T72" fmla="*/ 625047365 w 5806"/>
                      <a:gd name="T73" fmla="*/ 145575428 h 5129"/>
                      <a:gd name="T74" fmla="*/ 624508938 w 5806"/>
                      <a:gd name="T75" fmla="*/ 135246315 h 5129"/>
                      <a:gd name="T76" fmla="*/ 623109554 w 5806"/>
                      <a:gd name="T77" fmla="*/ 124809590 h 5129"/>
                      <a:gd name="T78" fmla="*/ 621064123 w 5806"/>
                      <a:gd name="T79" fmla="*/ 114588418 h 5129"/>
                      <a:gd name="T80" fmla="*/ 618265027 w 5806"/>
                      <a:gd name="T81" fmla="*/ 104474529 h 5129"/>
                      <a:gd name="T82" fmla="*/ 614712592 w 5806"/>
                      <a:gd name="T83" fmla="*/ 94467925 h 5129"/>
                      <a:gd name="T84" fmla="*/ 610406163 w 5806"/>
                      <a:gd name="T85" fmla="*/ 84676872 h 5129"/>
                      <a:gd name="T86" fmla="*/ 605346397 w 5806"/>
                      <a:gd name="T87" fmla="*/ 75101044 h 5129"/>
                      <a:gd name="T88" fmla="*/ 599640584 w 5806"/>
                      <a:gd name="T89" fmla="*/ 65955335 h 5129"/>
                      <a:gd name="T90" fmla="*/ 592966194 w 5806"/>
                      <a:gd name="T91" fmla="*/ 56917567 h 5129"/>
                      <a:gd name="T92" fmla="*/ 549903875 w 5806"/>
                      <a:gd name="T93" fmla="*/ 279315503 h 5129"/>
                      <a:gd name="T94" fmla="*/ 359138435 w 5806"/>
                      <a:gd name="T95" fmla="*/ 55841447 h 5129"/>
                      <a:gd name="T96" fmla="*/ 352033238 w 5806"/>
                      <a:gd name="T97" fmla="*/ 65417603 h 5129"/>
                      <a:gd name="T98" fmla="*/ 345789327 w 5806"/>
                      <a:gd name="T99" fmla="*/ 75531492 h 5129"/>
                      <a:gd name="T100" fmla="*/ 340406373 w 5806"/>
                      <a:gd name="T101" fmla="*/ 85860605 h 5129"/>
                      <a:gd name="T102" fmla="*/ 335885033 w 5806"/>
                      <a:gd name="T103" fmla="*/ 96619837 h 5129"/>
                      <a:gd name="T104" fmla="*/ 332224650 w 5806"/>
                      <a:gd name="T105" fmla="*/ 107594622 h 5129"/>
                      <a:gd name="T106" fmla="*/ 494353734 w 5806"/>
                      <a:gd name="T107" fmla="*/ 297714203 h 5129"/>
                      <a:gd name="T108" fmla="*/ 505765032 w 5806"/>
                      <a:gd name="T109" fmla="*/ 295885127 h 5129"/>
                      <a:gd name="T110" fmla="*/ 517176658 w 5806"/>
                      <a:gd name="T111" fmla="*/ 293195155 h 5129"/>
                      <a:gd name="T112" fmla="*/ 528265096 w 5806"/>
                      <a:gd name="T113" fmla="*/ 289429391 h 5129"/>
                      <a:gd name="T114" fmla="*/ 539245915 w 5806"/>
                      <a:gd name="T115" fmla="*/ 284803059 h 5129"/>
                      <a:gd name="T116" fmla="*/ 549903875 w 5806"/>
                      <a:gd name="T117" fmla="*/ 279315503 h 5129"/>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5806" h="5129">
                        <a:moveTo>
                          <a:pt x="2793" y="1346"/>
                        </a:moveTo>
                        <a:lnTo>
                          <a:pt x="4144" y="2972"/>
                        </a:lnTo>
                        <a:lnTo>
                          <a:pt x="584" y="5129"/>
                        </a:lnTo>
                        <a:lnTo>
                          <a:pt x="204" y="4858"/>
                        </a:lnTo>
                        <a:lnTo>
                          <a:pt x="0" y="4425"/>
                        </a:lnTo>
                        <a:lnTo>
                          <a:pt x="2793" y="1346"/>
                        </a:lnTo>
                        <a:close/>
                        <a:moveTo>
                          <a:pt x="5487" y="502"/>
                        </a:moveTo>
                        <a:lnTo>
                          <a:pt x="5487" y="502"/>
                        </a:lnTo>
                        <a:lnTo>
                          <a:pt x="5464" y="476"/>
                        </a:lnTo>
                        <a:lnTo>
                          <a:pt x="5441" y="451"/>
                        </a:lnTo>
                        <a:lnTo>
                          <a:pt x="5417" y="425"/>
                        </a:lnTo>
                        <a:lnTo>
                          <a:pt x="5394" y="401"/>
                        </a:lnTo>
                        <a:lnTo>
                          <a:pt x="5369" y="378"/>
                        </a:lnTo>
                        <a:lnTo>
                          <a:pt x="5344" y="354"/>
                        </a:lnTo>
                        <a:lnTo>
                          <a:pt x="5319" y="333"/>
                        </a:lnTo>
                        <a:lnTo>
                          <a:pt x="5293" y="311"/>
                        </a:lnTo>
                        <a:lnTo>
                          <a:pt x="5267" y="290"/>
                        </a:lnTo>
                        <a:lnTo>
                          <a:pt x="5240" y="271"/>
                        </a:lnTo>
                        <a:lnTo>
                          <a:pt x="5214" y="250"/>
                        </a:lnTo>
                        <a:lnTo>
                          <a:pt x="5186" y="232"/>
                        </a:lnTo>
                        <a:lnTo>
                          <a:pt x="5159" y="214"/>
                        </a:lnTo>
                        <a:lnTo>
                          <a:pt x="5130" y="197"/>
                        </a:lnTo>
                        <a:lnTo>
                          <a:pt x="5102" y="181"/>
                        </a:lnTo>
                        <a:lnTo>
                          <a:pt x="5073" y="164"/>
                        </a:lnTo>
                        <a:lnTo>
                          <a:pt x="5044" y="149"/>
                        </a:lnTo>
                        <a:lnTo>
                          <a:pt x="5015" y="135"/>
                        </a:lnTo>
                        <a:lnTo>
                          <a:pt x="4985" y="122"/>
                        </a:lnTo>
                        <a:lnTo>
                          <a:pt x="4955" y="109"/>
                        </a:lnTo>
                        <a:lnTo>
                          <a:pt x="4925" y="97"/>
                        </a:lnTo>
                        <a:lnTo>
                          <a:pt x="4895" y="85"/>
                        </a:lnTo>
                        <a:lnTo>
                          <a:pt x="4864" y="74"/>
                        </a:lnTo>
                        <a:lnTo>
                          <a:pt x="4834" y="65"/>
                        </a:lnTo>
                        <a:lnTo>
                          <a:pt x="4803" y="55"/>
                        </a:lnTo>
                        <a:lnTo>
                          <a:pt x="4772" y="47"/>
                        </a:lnTo>
                        <a:lnTo>
                          <a:pt x="4740" y="39"/>
                        </a:lnTo>
                        <a:lnTo>
                          <a:pt x="4709" y="32"/>
                        </a:lnTo>
                        <a:lnTo>
                          <a:pt x="4677" y="25"/>
                        </a:lnTo>
                        <a:lnTo>
                          <a:pt x="4645" y="20"/>
                        </a:lnTo>
                        <a:lnTo>
                          <a:pt x="4613" y="14"/>
                        </a:lnTo>
                        <a:lnTo>
                          <a:pt x="4581" y="10"/>
                        </a:lnTo>
                        <a:lnTo>
                          <a:pt x="4549" y="7"/>
                        </a:lnTo>
                        <a:lnTo>
                          <a:pt x="4518" y="5"/>
                        </a:lnTo>
                        <a:lnTo>
                          <a:pt x="4486" y="3"/>
                        </a:lnTo>
                        <a:lnTo>
                          <a:pt x="4453" y="1"/>
                        </a:lnTo>
                        <a:lnTo>
                          <a:pt x="4420" y="0"/>
                        </a:lnTo>
                        <a:lnTo>
                          <a:pt x="4388" y="1"/>
                        </a:lnTo>
                        <a:lnTo>
                          <a:pt x="4356" y="3"/>
                        </a:lnTo>
                        <a:lnTo>
                          <a:pt x="4324" y="4"/>
                        </a:lnTo>
                        <a:lnTo>
                          <a:pt x="4292" y="7"/>
                        </a:lnTo>
                        <a:lnTo>
                          <a:pt x="4260" y="10"/>
                        </a:lnTo>
                        <a:lnTo>
                          <a:pt x="4227" y="14"/>
                        </a:lnTo>
                        <a:lnTo>
                          <a:pt x="4195" y="19"/>
                        </a:lnTo>
                        <a:lnTo>
                          <a:pt x="4164" y="24"/>
                        </a:lnTo>
                        <a:lnTo>
                          <a:pt x="4132" y="30"/>
                        </a:lnTo>
                        <a:lnTo>
                          <a:pt x="4100" y="38"/>
                        </a:lnTo>
                        <a:lnTo>
                          <a:pt x="4069" y="45"/>
                        </a:lnTo>
                        <a:lnTo>
                          <a:pt x="4037" y="54"/>
                        </a:lnTo>
                        <a:lnTo>
                          <a:pt x="4006" y="64"/>
                        </a:lnTo>
                        <a:lnTo>
                          <a:pt x="3974" y="73"/>
                        </a:lnTo>
                        <a:lnTo>
                          <a:pt x="3943" y="84"/>
                        </a:lnTo>
                        <a:lnTo>
                          <a:pt x="3912" y="96"/>
                        </a:lnTo>
                        <a:lnTo>
                          <a:pt x="3882" y="109"/>
                        </a:lnTo>
                        <a:lnTo>
                          <a:pt x="3852" y="122"/>
                        </a:lnTo>
                        <a:lnTo>
                          <a:pt x="3821" y="135"/>
                        </a:lnTo>
                        <a:lnTo>
                          <a:pt x="3792" y="151"/>
                        </a:lnTo>
                        <a:lnTo>
                          <a:pt x="3762" y="166"/>
                        </a:lnTo>
                        <a:lnTo>
                          <a:pt x="3733" y="182"/>
                        </a:lnTo>
                        <a:lnTo>
                          <a:pt x="3703" y="199"/>
                        </a:lnTo>
                        <a:lnTo>
                          <a:pt x="3675" y="217"/>
                        </a:lnTo>
                        <a:lnTo>
                          <a:pt x="3646" y="235"/>
                        </a:lnTo>
                        <a:lnTo>
                          <a:pt x="3619" y="254"/>
                        </a:lnTo>
                        <a:lnTo>
                          <a:pt x="3591" y="275"/>
                        </a:lnTo>
                        <a:lnTo>
                          <a:pt x="5362" y="2408"/>
                        </a:lnTo>
                        <a:lnTo>
                          <a:pt x="5387" y="2385"/>
                        </a:lnTo>
                        <a:lnTo>
                          <a:pt x="5411" y="2361"/>
                        </a:lnTo>
                        <a:lnTo>
                          <a:pt x="5434" y="2336"/>
                        </a:lnTo>
                        <a:lnTo>
                          <a:pt x="5457" y="2311"/>
                        </a:lnTo>
                        <a:lnTo>
                          <a:pt x="5479" y="2286"/>
                        </a:lnTo>
                        <a:lnTo>
                          <a:pt x="5501" y="2260"/>
                        </a:lnTo>
                        <a:lnTo>
                          <a:pt x="5521" y="2234"/>
                        </a:lnTo>
                        <a:lnTo>
                          <a:pt x="5542" y="2207"/>
                        </a:lnTo>
                        <a:lnTo>
                          <a:pt x="5561" y="2180"/>
                        </a:lnTo>
                        <a:lnTo>
                          <a:pt x="5579" y="2152"/>
                        </a:lnTo>
                        <a:lnTo>
                          <a:pt x="5596" y="2124"/>
                        </a:lnTo>
                        <a:lnTo>
                          <a:pt x="5613" y="2096"/>
                        </a:lnTo>
                        <a:lnTo>
                          <a:pt x="5631" y="2068"/>
                        </a:lnTo>
                        <a:lnTo>
                          <a:pt x="5646" y="2039"/>
                        </a:lnTo>
                        <a:lnTo>
                          <a:pt x="5661" y="2011"/>
                        </a:lnTo>
                        <a:lnTo>
                          <a:pt x="5675" y="1981"/>
                        </a:lnTo>
                        <a:lnTo>
                          <a:pt x="5689" y="1952"/>
                        </a:lnTo>
                        <a:lnTo>
                          <a:pt x="5701" y="1922"/>
                        </a:lnTo>
                        <a:lnTo>
                          <a:pt x="5713" y="1892"/>
                        </a:lnTo>
                        <a:lnTo>
                          <a:pt x="5725" y="1860"/>
                        </a:lnTo>
                        <a:lnTo>
                          <a:pt x="5736" y="1830"/>
                        </a:lnTo>
                        <a:lnTo>
                          <a:pt x="5745" y="1799"/>
                        </a:lnTo>
                        <a:lnTo>
                          <a:pt x="5754" y="1768"/>
                        </a:lnTo>
                        <a:lnTo>
                          <a:pt x="5762" y="1737"/>
                        </a:lnTo>
                        <a:lnTo>
                          <a:pt x="5770" y="1706"/>
                        </a:lnTo>
                        <a:lnTo>
                          <a:pt x="5778" y="1674"/>
                        </a:lnTo>
                        <a:lnTo>
                          <a:pt x="5784" y="1643"/>
                        </a:lnTo>
                        <a:lnTo>
                          <a:pt x="5789" y="1611"/>
                        </a:lnTo>
                        <a:lnTo>
                          <a:pt x="5794" y="1579"/>
                        </a:lnTo>
                        <a:lnTo>
                          <a:pt x="5798" y="1546"/>
                        </a:lnTo>
                        <a:lnTo>
                          <a:pt x="5801" y="1515"/>
                        </a:lnTo>
                        <a:lnTo>
                          <a:pt x="5803" y="1483"/>
                        </a:lnTo>
                        <a:lnTo>
                          <a:pt x="5805" y="1451"/>
                        </a:lnTo>
                        <a:lnTo>
                          <a:pt x="5806" y="1419"/>
                        </a:lnTo>
                        <a:lnTo>
                          <a:pt x="5806" y="1387"/>
                        </a:lnTo>
                        <a:lnTo>
                          <a:pt x="5806" y="1353"/>
                        </a:lnTo>
                        <a:lnTo>
                          <a:pt x="5805" y="1321"/>
                        </a:lnTo>
                        <a:lnTo>
                          <a:pt x="5803" y="1289"/>
                        </a:lnTo>
                        <a:lnTo>
                          <a:pt x="5801" y="1257"/>
                        </a:lnTo>
                        <a:lnTo>
                          <a:pt x="5797" y="1225"/>
                        </a:lnTo>
                        <a:lnTo>
                          <a:pt x="5794" y="1193"/>
                        </a:lnTo>
                        <a:lnTo>
                          <a:pt x="5788" y="1160"/>
                        </a:lnTo>
                        <a:lnTo>
                          <a:pt x="5783" y="1129"/>
                        </a:lnTo>
                        <a:lnTo>
                          <a:pt x="5776" y="1097"/>
                        </a:lnTo>
                        <a:lnTo>
                          <a:pt x="5769" y="1065"/>
                        </a:lnTo>
                        <a:lnTo>
                          <a:pt x="5760" y="1034"/>
                        </a:lnTo>
                        <a:lnTo>
                          <a:pt x="5752" y="1002"/>
                        </a:lnTo>
                        <a:lnTo>
                          <a:pt x="5743" y="971"/>
                        </a:lnTo>
                        <a:lnTo>
                          <a:pt x="5732" y="940"/>
                        </a:lnTo>
                        <a:lnTo>
                          <a:pt x="5722" y="908"/>
                        </a:lnTo>
                        <a:lnTo>
                          <a:pt x="5710" y="878"/>
                        </a:lnTo>
                        <a:lnTo>
                          <a:pt x="5697" y="847"/>
                        </a:lnTo>
                        <a:lnTo>
                          <a:pt x="5684" y="817"/>
                        </a:lnTo>
                        <a:lnTo>
                          <a:pt x="5670" y="787"/>
                        </a:lnTo>
                        <a:lnTo>
                          <a:pt x="5655" y="757"/>
                        </a:lnTo>
                        <a:lnTo>
                          <a:pt x="5639" y="727"/>
                        </a:lnTo>
                        <a:lnTo>
                          <a:pt x="5623" y="698"/>
                        </a:lnTo>
                        <a:lnTo>
                          <a:pt x="5606" y="669"/>
                        </a:lnTo>
                        <a:lnTo>
                          <a:pt x="5588" y="640"/>
                        </a:lnTo>
                        <a:lnTo>
                          <a:pt x="5570" y="613"/>
                        </a:lnTo>
                        <a:lnTo>
                          <a:pt x="5550" y="585"/>
                        </a:lnTo>
                        <a:lnTo>
                          <a:pt x="5530" y="557"/>
                        </a:lnTo>
                        <a:lnTo>
                          <a:pt x="5508" y="529"/>
                        </a:lnTo>
                        <a:lnTo>
                          <a:pt x="5487" y="502"/>
                        </a:lnTo>
                        <a:close/>
                        <a:moveTo>
                          <a:pt x="5108" y="2596"/>
                        </a:moveTo>
                        <a:lnTo>
                          <a:pt x="3360" y="490"/>
                        </a:lnTo>
                        <a:lnTo>
                          <a:pt x="3336" y="519"/>
                        </a:lnTo>
                        <a:lnTo>
                          <a:pt x="3313" y="548"/>
                        </a:lnTo>
                        <a:lnTo>
                          <a:pt x="3292" y="578"/>
                        </a:lnTo>
                        <a:lnTo>
                          <a:pt x="3270" y="608"/>
                        </a:lnTo>
                        <a:lnTo>
                          <a:pt x="3250" y="639"/>
                        </a:lnTo>
                        <a:lnTo>
                          <a:pt x="3230" y="670"/>
                        </a:lnTo>
                        <a:lnTo>
                          <a:pt x="3212" y="702"/>
                        </a:lnTo>
                        <a:lnTo>
                          <a:pt x="3194" y="734"/>
                        </a:lnTo>
                        <a:lnTo>
                          <a:pt x="3178" y="766"/>
                        </a:lnTo>
                        <a:lnTo>
                          <a:pt x="3162" y="798"/>
                        </a:lnTo>
                        <a:lnTo>
                          <a:pt x="3147" y="831"/>
                        </a:lnTo>
                        <a:lnTo>
                          <a:pt x="3133" y="865"/>
                        </a:lnTo>
                        <a:lnTo>
                          <a:pt x="3120" y="898"/>
                        </a:lnTo>
                        <a:lnTo>
                          <a:pt x="3107" y="932"/>
                        </a:lnTo>
                        <a:lnTo>
                          <a:pt x="3096" y="965"/>
                        </a:lnTo>
                        <a:lnTo>
                          <a:pt x="3086" y="1000"/>
                        </a:lnTo>
                        <a:lnTo>
                          <a:pt x="4557" y="2772"/>
                        </a:lnTo>
                        <a:lnTo>
                          <a:pt x="4592" y="2767"/>
                        </a:lnTo>
                        <a:lnTo>
                          <a:pt x="4627" y="2763"/>
                        </a:lnTo>
                        <a:lnTo>
                          <a:pt x="4663" y="2757"/>
                        </a:lnTo>
                        <a:lnTo>
                          <a:pt x="4698" y="2750"/>
                        </a:lnTo>
                        <a:lnTo>
                          <a:pt x="4733" y="2743"/>
                        </a:lnTo>
                        <a:lnTo>
                          <a:pt x="4769" y="2734"/>
                        </a:lnTo>
                        <a:lnTo>
                          <a:pt x="4804" y="2725"/>
                        </a:lnTo>
                        <a:lnTo>
                          <a:pt x="4838" y="2714"/>
                        </a:lnTo>
                        <a:lnTo>
                          <a:pt x="4873" y="2702"/>
                        </a:lnTo>
                        <a:lnTo>
                          <a:pt x="4907" y="2690"/>
                        </a:lnTo>
                        <a:lnTo>
                          <a:pt x="4941" y="2676"/>
                        </a:lnTo>
                        <a:lnTo>
                          <a:pt x="4976" y="2662"/>
                        </a:lnTo>
                        <a:lnTo>
                          <a:pt x="5009" y="2647"/>
                        </a:lnTo>
                        <a:lnTo>
                          <a:pt x="5042" y="2630"/>
                        </a:lnTo>
                        <a:lnTo>
                          <a:pt x="5074" y="2614"/>
                        </a:lnTo>
                        <a:lnTo>
                          <a:pt x="5108" y="2596"/>
                        </a:lnTo>
                        <a:close/>
                      </a:path>
                    </a:pathLst>
                  </a:custGeom>
                  <a:solidFill>
                    <a:srgbClr val="FFFFFF"/>
                  </a:solidFill>
                  <a:ln>
                    <a:noFill/>
                  </a:ln>
                </p:spPr>
                <p:txBody>
                  <a:bodyPr wrap="square" anchor="ctr">
                    <a:normAutofit fontScale="67500" lnSpcReduction="20000"/>
                  </a:bodyPr>
                  <a:lstStyle/>
                  <a:p>
                    <a:endParaRPr lang="zh-CN" altLang="en-US">
                      <a:solidFill>
                        <a:srgbClr val="000000"/>
                      </a:solidFill>
                      <a:sym typeface="Arial" panose="020B0604020202020204" pitchFamily="34" charset="0"/>
                    </a:endParaRPr>
                  </a:p>
                </p:txBody>
              </p:sp>
            </p:grpSp>
            <p:sp>
              <p:nvSpPr>
                <p:cNvPr id="114" name="文本框 113"/>
                <p:cNvSpPr txBox="1"/>
                <p:nvPr>
                  <p:custDataLst>
                    <p:tags r:id="rId27"/>
                  </p:custDataLst>
                </p:nvPr>
              </p:nvSpPr>
              <p:spPr>
                <a:xfrm>
                  <a:off x="1598" y="5208"/>
                  <a:ext cx="4107" cy="1005"/>
                </a:xfrm>
                <a:prstGeom prst="rect">
                  <a:avLst/>
                </a:prstGeom>
                <a:noFill/>
              </p:spPr>
              <p:txBody>
                <a:bodyPr wrap="square" rtlCol="0">
                  <a:normAutofit/>
                </a:bodyPr>
                <a:lstStyle/>
                <a:p>
                  <a:pPr algn="l">
                    <a:lnSpc>
                      <a:spcPct val="120000"/>
                    </a:lnSpc>
                  </a:pPr>
                  <a:r>
                    <a:rPr sz="14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龙岗寺古人类遗址和李家村、何家湾古文化遗址</a:t>
                  </a:r>
                  <a:endParaRPr sz="14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p:txBody>
            </p:sp>
          </p:grpSp>
          <p:sp>
            <p:nvSpPr>
              <p:cNvPr id="115" name="文本框 114"/>
              <p:cNvSpPr txBox="1"/>
              <p:nvPr>
                <p:custDataLst>
                  <p:tags r:id="rId28"/>
                </p:custDataLst>
              </p:nvPr>
            </p:nvSpPr>
            <p:spPr>
              <a:xfrm>
                <a:off x="1662" y="4480"/>
                <a:ext cx="4094" cy="630"/>
              </a:xfrm>
              <a:prstGeom prst="rect">
                <a:avLst/>
              </a:prstGeom>
              <a:noFill/>
            </p:spPr>
            <p:txBody>
              <a:bodyPr wrap="square" rtlCol="0">
                <a:noAutofit/>
              </a:bodyPr>
              <a:lstStyle/>
              <a:p>
                <a:pPr algn="ctr"/>
                <a:r>
                  <a:rPr lang="zh-CN" altLang="en-US" sz="2000">
                    <a:solidFill>
                      <a:srgbClr val="FFFFFF"/>
                    </a:solidFill>
                    <a:latin typeface="微软雅黑" panose="020B0503020204020204" pitchFamily="34" charset="-122"/>
                    <a:ea typeface="微软雅黑" panose="020B0503020204020204" pitchFamily="34" charset="-122"/>
                    <a:cs typeface="+mn-ea"/>
                    <a:sym typeface="Arial" panose="020B0604020202020204" pitchFamily="34" charset="0"/>
                  </a:rPr>
                  <a:t>原始文化</a:t>
                </a:r>
                <a:endParaRPr lang="zh-CN" altLang="en-US" sz="2000">
                  <a:solidFill>
                    <a:srgbClr val="FFFFFF"/>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grpSp>
      </p:grpSp>
      <p:grpSp>
        <p:nvGrpSpPr>
          <p:cNvPr id="163" name="组合 162"/>
          <p:cNvGrpSpPr/>
          <p:nvPr/>
        </p:nvGrpSpPr>
        <p:grpSpPr>
          <a:xfrm>
            <a:off x="8146415" y="1077595"/>
            <a:ext cx="3168650" cy="5363210"/>
            <a:chOff x="13099" y="1697"/>
            <a:chExt cx="4990" cy="8446"/>
          </a:xfrm>
        </p:grpSpPr>
        <p:grpSp>
          <p:nvGrpSpPr>
            <p:cNvPr id="116" name="组合 115"/>
            <p:cNvGrpSpPr/>
            <p:nvPr/>
          </p:nvGrpSpPr>
          <p:grpSpPr>
            <a:xfrm>
              <a:off x="13099" y="1697"/>
              <a:ext cx="4991" cy="1776"/>
              <a:chOff x="12714" y="2640"/>
              <a:chExt cx="4991" cy="1776"/>
            </a:xfrm>
          </p:grpSpPr>
          <p:grpSp>
            <p:nvGrpSpPr>
              <p:cNvPr id="6" name="组合 5"/>
              <p:cNvGrpSpPr/>
              <p:nvPr>
                <p:custDataLst>
                  <p:tags r:id="rId29"/>
                </p:custDataLst>
              </p:nvPr>
            </p:nvGrpSpPr>
            <p:grpSpPr>
              <a:xfrm>
                <a:off x="12714" y="2640"/>
                <a:ext cx="4991" cy="828"/>
                <a:chOff x="8073577" y="1676185"/>
                <a:chExt cx="3169085" cy="526094"/>
              </a:xfrm>
            </p:grpSpPr>
            <p:sp>
              <p:nvSpPr>
                <p:cNvPr id="2" name="圆角矩形 1"/>
                <p:cNvSpPr/>
                <p:nvPr>
                  <p:custDataLst>
                    <p:tags r:id="rId30"/>
                  </p:custDataLst>
                </p:nvPr>
              </p:nvSpPr>
              <p:spPr>
                <a:xfrm flipH="1">
                  <a:off x="8073577" y="1676186"/>
                  <a:ext cx="3169085" cy="526093"/>
                </a:xfrm>
                <a:prstGeom prst="roundRect">
                  <a:avLst>
                    <a:gd name="adj" fmla="val 38096"/>
                  </a:avLst>
                </a:prstGeom>
                <a:solidFill>
                  <a:srgbClr val="568D11"/>
                </a:solidFill>
                <a:ln>
                  <a:noFill/>
                </a:ln>
              </p:spPr>
              <p:style>
                <a:lnRef idx="2">
                  <a:srgbClr val="FC546D">
                    <a:shade val="50000"/>
                  </a:srgbClr>
                </a:lnRef>
                <a:fillRef idx="1">
                  <a:srgbClr val="FC546D"/>
                </a:fillRef>
                <a:effectRef idx="0">
                  <a:srgbClr val="FC546D"/>
                </a:effectRef>
                <a:fontRef idx="minor">
                  <a:sysClr val="window" lastClr="FFFFFF"/>
                </a:fontRef>
              </p:style>
              <p:txBody>
                <a:bodyPr rtlCol="0" anchor="ctr">
                  <a:normAutofit/>
                </a:bodyPr>
                <a:lstStyle/>
                <a:p>
                  <a:pPr algn="ctr"/>
                  <a:endParaRPr lang="zh-CN" altLang="en-US">
                    <a:solidFill>
                      <a:srgbClr val="FFFFFF"/>
                    </a:solidFill>
                    <a:sym typeface="Arial" panose="020B0604020202020204" pitchFamily="34" charset="0"/>
                  </a:endParaRPr>
                </a:p>
              </p:txBody>
            </p:sp>
            <p:sp>
              <p:nvSpPr>
                <p:cNvPr id="3" name="任意多边形 2"/>
                <p:cNvSpPr/>
                <p:nvPr>
                  <p:custDataLst>
                    <p:tags r:id="rId31"/>
                  </p:custDataLst>
                </p:nvPr>
              </p:nvSpPr>
              <p:spPr>
                <a:xfrm flipH="1">
                  <a:off x="8073578" y="1676185"/>
                  <a:ext cx="533190" cy="526093"/>
                </a:xfrm>
                <a:custGeom>
                  <a:avLst/>
                  <a:gdLst>
                    <a:gd name="connsiteX0" fmla="*/ 0 w 533190"/>
                    <a:gd name="connsiteY0" fmla="*/ 0 h 526093"/>
                    <a:gd name="connsiteX1" fmla="*/ 332770 w 533190"/>
                    <a:gd name="connsiteY1" fmla="*/ 0 h 526093"/>
                    <a:gd name="connsiteX2" fmla="*/ 533190 w 533190"/>
                    <a:gd name="connsiteY2" fmla="*/ 200420 h 526093"/>
                    <a:gd name="connsiteX3" fmla="*/ 533190 w 533190"/>
                    <a:gd name="connsiteY3" fmla="*/ 325673 h 526093"/>
                    <a:gd name="connsiteX4" fmla="*/ 332770 w 533190"/>
                    <a:gd name="connsiteY4" fmla="*/ 526093 h 526093"/>
                    <a:gd name="connsiteX5" fmla="*/ 0 w 533190"/>
                    <a:gd name="connsiteY5" fmla="*/ 526093 h 526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3190" h="526093">
                      <a:moveTo>
                        <a:pt x="0" y="0"/>
                      </a:moveTo>
                      <a:lnTo>
                        <a:pt x="332770" y="0"/>
                      </a:lnTo>
                      <a:cubicBezTo>
                        <a:pt x="443459" y="0"/>
                        <a:pt x="533190" y="89731"/>
                        <a:pt x="533190" y="200420"/>
                      </a:cubicBezTo>
                      <a:lnTo>
                        <a:pt x="533190" y="325673"/>
                      </a:lnTo>
                      <a:cubicBezTo>
                        <a:pt x="533190" y="436362"/>
                        <a:pt x="443459" y="526093"/>
                        <a:pt x="332770" y="526093"/>
                      </a:cubicBezTo>
                      <a:lnTo>
                        <a:pt x="0" y="526093"/>
                      </a:lnTo>
                      <a:close/>
                    </a:path>
                  </a:pathLst>
                </a:custGeom>
                <a:solidFill>
                  <a:srgbClr val="FFFFFF"/>
                </a:solidFill>
                <a:ln>
                  <a:noFill/>
                </a:ln>
              </p:spPr>
              <p:style>
                <a:lnRef idx="2">
                  <a:srgbClr val="FC546D">
                    <a:shade val="50000"/>
                  </a:srgbClr>
                </a:lnRef>
                <a:fillRef idx="1">
                  <a:srgbClr val="FC546D"/>
                </a:fillRef>
                <a:effectRef idx="0">
                  <a:srgbClr val="FC546D"/>
                </a:effectRef>
                <a:fontRef idx="minor">
                  <a:sysClr val="window" lastClr="FFFFFF"/>
                </a:fontRef>
              </p:style>
              <p:txBody>
                <a:bodyPr rtlCol="0" anchor="ctr">
                  <a:normAutofit/>
                </a:bodyPr>
                <a:lstStyle/>
                <a:p>
                  <a:pPr algn="ctr"/>
                  <a:endParaRPr lang="zh-CN" altLang="en-US">
                    <a:solidFill>
                      <a:srgbClr val="FFFFFF"/>
                    </a:solidFill>
                    <a:sym typeface="Arial" panose="020B0604020202020204" pitchFamily="34" charset="0"/>
                  </a:endParaRPr>
                </a:p>
              </p:txBody>
            </p:sp>
          </p:grpSp>
          <p:sp>
            <p:nvSpPr>
              <p:cNvPr id="56" name="KSO_Shape"/>
              <p:cNvSpPr/>
              <p:nvPr>
                <p:custDataLst>
                  <p:tags r:id="rId32"/>
                </p:custDataLst>
              </p:nvPr>
            </p:nvSpPr>
            <p:spPr>
              <a:xfrm>
                <a:off x="12959" y="2930"/>
                <a:ext cx="394" cy="314"/>
              </a:xfrm>
              <a:custGeom>
                <a:avLst/>
                <a:gdLst/>
                <a:ahLst/>
                <a:cxnLst/>
                <a:rect l="l" t="t" r="r" b="b"/>
                <a:pathLst>
                  <a:path w="3438144" h="2732506">
                    <a:moveTo>
                      <a:pt x="1719072" y="1227183"/>
                    </a:moveTo>
                    <a:cubicBezTo>
                      <a:pt x="1961590" y="1227183"/>
                      <a:pt x="2158189" y="1423782"/>
                      <a:pt x="2158189" y="1666300"/>
                    </a:cubicBezTo>
                    <a:cubicBezTo>
                      <a:pt x="2158189" y="1908818"/>
                      <a:pt x="1961590" y="2105417"/>
                      <a:pt x="1719072" y="2105417"/>
                    </a:cubicBezTo>
                    <a:cubicBezTo>
                      <a:pt x="1476554" y="2105417"/>
                      <a:pt x="1279955" y="1908818"/>
                      <a:pt x="1279955" y="1666300"/>
                    </a:cubicBezTo>
                    <a:cubicBezTo>
                      <a:pt x="1279955" y="1423782"/>
                      <a:pt x="1476554" y="1227183"/>
                      <a:pt x="1719072" y="1227183"/>
                    </a:cubicBezTo>
                    <a:close/>
                    <a:moveTo>
                      <a:pt x="1719072" y="997872"/>
                    </a:moveTo>
                    <a:cubicBezTo>
                      <a:pt x="1349909" y="997872"/>
                      <a:pt x="1050644" y="1297137"/>
                      <a:pt x="1050644" y="1666300"/>
                    </a:cubicBezTo>
                    <a:cubicBezTo>
                      <a:pt x="1050644" y="2035463"/>
                      <a:pt x="1349909" y="2334728"/>
                      <a:pt x="1719072" y="2334728"/>
                    </a:cubicBezTo>
                    <a:cubicBezTo>
                      <a:pt x="2088235" y="2334728"/>
                      <a:pt x="2387500" y="2035463"/>
                      <a:pt x="2387500" y="1666300"/>
                    </a:cubicBezTo>
                    <a:cubicBezTo>
                      <a:pt x="2387500" y="1297137"/>
                      <a:pt x="2088235" y="997872"/>
                      <a:pt x="1719072" y="997872"/>
                    </a:cubicBezTo>
                    <a:close/>
                    <a:moveTo>
                      <a:pt x="575044" y="803862"/>
                    </a:moveTo>
                    <a:cubicBezTo>
                      <a:pt x="495506" y="803862"/>
                      <a:pt x="431028" y="868340"/>
                      <a:pt x="431028" y="947878"/>
                    </a:cubicBezTo>
                    <a:cubicBezTo>
                      <a:pt x="431028" y="1027416"/>
                      <a:pt x="495506" y="1091894"/>
                      <a:pt x="575044" y="1091894"/>
                    </a:cubicBezTo>
                    <a:cubicBezTo>
                      <a:pt x="654582" y="1091894"/>
                      <a:pt x="719060" y="1027416"/>
                      <a:pt x="719060" y="947878"/>
                    </a:cubicBezTo>
                    <a:cubicBezTo>
                      <a:pt x="719060" y="868340"/>
                      <a:pt x="654582" y="803862"/>
                      <a:pt x="575044" y="803862"/>
                    </a:cubicBezTo>
                    <a:close/>
                    <a:moveTo>
                      <a:pt x="1365940" y="0"/>
                    </a:moveTo>
                    <a:lnTo>
                      <a:pt x="1998164" y="0"/>
                    </a:lnTo>
                    <a:cubicBezTo>
                      <a:pt x="2213188" y="0"/>
                      <a:pt x="2387500" y="174312"/>
                      <a:pt x="2387500" y="389336"/>
                    </a:cubicBezTo>
                    <a:lnTo>
                      <a:pt x="2384456" y="419529"/>
                    </a:lnTo>
                    <a:lnTo>
                      <a:pt x="3040081" y="419529"/>
                    </a:lnTo>
                    <a:cubicBezTo>
                      <a:pt x="3259925" y="419529"/>
                      <a:pt x="3438144" y="597748"/>
                      <a:pt x="3438144" y="817592"/>
                    </a:cubicBezTo>
                    <a:lnTo>
                      <a:pt x="3438144" y="2334443"/>
                    </a:lnTo>
                    <a:cubicBezTo>
                      <a:pt x="3438144" y="2554287"/>
                      <a:pt x="3259925" y="2732506"/>
                      <a:pt x="3040081" y="2732506"/>
                    </a:cubicBezTo>
                    <a:lnTo>
                      <a:pt x="398063" y="2732506"/>
                    </a:lnTo>
                    <a:cubicBezTo>
                      <a:pt x="178219" y="2732506"/>
                      <a:pt x="0" y="2554287"/>
                      <a:pt x="0" y="2334443"/>
                    </a:cubicBezTo>
                    <a:lnTo>
                      <a:pt x="0" y="817592"/>
                    </a:lnTo>
                    <a:cubicBezTo>
                      <a:pt x="0" y="597748"/>
                      <a:pt x="178219" y="419529"/>
                      <a:pt x="398063" y="419529"/>
                    </a:cubicBezTo>
                    <a:lnTo>
                      <a:pt x="979648" y="419529"/>
                    </a:lnTo>
                    <a:cubicBezTo>
                      <a:pt x="976997" y="409663"/>
                      <a:pt x="976604" y="399545"/>
                      <a:pt x="976604" y="389336"/>
                    </a:cubicBezTo>
                    <a:cubicBezTo>
                      <a:pt x="976604" y="174312"/>
                      <a:pt x="1150916" y="0"/>
                      <a:pt x="1365940" y="0"/>
                    </a:cubicBezTo>
                    <a:close/>
                  </a:path>
                </a:pathLst>
              </a:custGeom>
              <a:solidFill>
                <a:srgbClr val="FFFFFF"/>
              </a:solidFill>
              <a:ln w="12700">
                <a:noFill/>
              </a:ln>
            </p:spPr>
            <p:style>
              <a:lnRef idx="2">
                <a:srgbClr val="FC546D">
                  <a:shade val="50000"/>
                </a:srgbClr>
              </a:lnRef>
              <a:fillRef idx="1">
                <a:srgbClr val="FC546D"/>
              </a:fillRef>
              <a:effectRef idx="0">
                <a:srgbClr val="FC546D"/>
              </a:effectRef>
              <a:fontRef idx="minor">
                <a:sysClr val="window" lastClr="FFFFFF"/>
              </a:fontRef>
            </p:style>
            <p:txBody>
              <a:bodyPr wrap="square" anchor="ctr">
                <a:normAutofit fontScale="40000" lnSpcReduction="20000"/>
              </a:bodyPr>
              <a:lstStyle/>
              <a:p>
                <a:pPr algn="ctr" eaLnBrk="1" hangingPunct="1">
                  <a:spcBef>
                    <a:spcPts val="0"/>
                  </a:spcBef>
                  <a:spcAft>
                    <a:spcPts val="0"/>
                  </a:spcAft>
                  <a:defRPr/>
                </a:pPr>
                <a:endParaRPr lang="zh-CN" altLang="en-US">
                  <a:solidFill>
                    <a:srgbClr val="FFFFFF"/>
                  </a:solidFill>
                  <a:sym typeface="Arial" panose="020B0604020202020204" pitchFamily="34" charset="0"/>
                </a:endParaRPr>
              </a:p>
            </p:txBody>
          </p:sp>
          <p:sp>
            <p:nvSpPr>
              <p:cNvPr id="64" name="文本框 63"/>
              <p:cNvSpPr txBox="1"/>
              <p:nvPr>
                <p:custDataLst>
                  <p:tags r:id="rId33"/>
                </p:custDataLst>
              </p:nvPr>
            </p:nvSpPr>
            <p:spPr>
              <a:xfrm>
                <a:off x="12762" y="3452"/>
                <a:ext cx="4895" cy="964"/>
              </a:xfrm>
              <a:prstGeom prst="rect">
                <a:avLst/>
              </a:prstGeom>
              <a:noFill/>
            </p:spPr>
            <p:txBody>
              <a:bodyPr wrap="square" rtlCol="0">
                <a:normAutofit/>
              </a:bodyPr>
              <a:lstStyle/>
              <a:p>
                <a:pPr algn="r">
                  <a:lnSpc>
                    <a:spcPct val="120000"/>
                  </a:lnSpc>
                </a:pPr>
                <a:r>
                  <a:rPr lang="da-DK" altLang="zh-CN" sz="14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“南三北四”</a:t>
                </a:r>
                <a:r>
                  <a:rPr lang="zh-CN" altLang="da-DK" sz="14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、“栈道之乡”</a:t>
                </a:r>
                <a:endParaRPr lang="zh-CN" altLang="da-DK" sz="14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p:txBody>
          </p:sp>
          <p:sp>
            <p:nvSpPr>
              <p:cNvPr id="69" name="文本框 68"/>
              <p:cNvSpPr txBox="1"/>
              <p:nvPr>
                <p:custDataLst>
                  <p:tags r:id="rId34"/>
                </p:custDataLst>
              </p:nvPr>
            </p:nvSpPr>
            <p:spPr>
              <a:xfrm>
                <a:off x="13554" y="2739"/>
                <a:ext cx="4094" cy="713"/>
              </a:xfrm>
              <a:prstGeom prst="rect">
                <a:avLst/>
              </a:prstGeom>
              <a:noFill/>
            </p:spPr>
            <p:txBody>
              <a:bodyPr wrap="square" rtlCol="0">
                <a:normAutofit/>
              </a:bodyPr>
              <a:lstStyle/>
              <a:p>
                <a:pPr algn="ctr"/>
                <a:r>
                  <a:rPr lang="zh-CN" altLang="en-US" sz="2000">
                    <a:solidFill>
                      <a:srgbClr val="FFFFFF"/>
                    </a:solidFill>
                    <a:latin typeface="微软雅黑" panose="020B0503020204020204" pitchFamily="34" charset="-122"/>
                    <a:ea typeface="微软雅黑" panose="020B0503020204020204" pitchFamily="34" charset="-122"/>
                    <a:cs typeface="+mn-ea"/>
                    <a:sym typeface="Arial" panose="020B0604020202020204" pitchFamily="34" charset="0"/>
                  </a:rPr>
                  <a:t>栈道文化</a:t>
                </a:r>
                <a:endParaRPr lang="zh-CN" altLang="en-US" sz="2000">
                  <a:solidFill>
                    <a:srgbClr val="FFFFFF"/>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grpSp>
        <p:grpSp>
          <p:nvGrpSpPr>
            <p:cNvPr id="117" name="组合 116"/>
            <p:cNvGrpSpPr/>
            <p:nvPr/>
          </p:nvGrpSpPr>
          <p:grpSpPr>
            <a:xfrm>
              <a:off x="13099" y="3409"/>
              <a:ext cx="4991" cy="2390"/>
              <a:chOff x="12714" y="2640"/>
              <a:chExt cx="4991" cy="2390"/>
            </a:xfrm>
          </p:grpSpPr>
          <p:grpSp>
            <p:nvGrpSpPr>
              <p:cNvPr id="118" name="组合 117"/>
              <p:cNvGrpSpPr/>
              <p:nvPr>
                <p:custDataLst>
                  <p:tags r:id="rId35"/>
                </p:custDataLst>
              </p:nvPr>
            </p:nvGrpSpPr>
            <p:grpSpPr>
              <a:xfrm>
                <a:off x="12714" y="2640"/>
                <a:ext cx="4991" cy="828"/>
                <a:chOff x="8073577" y="1676185"/>
                <a:chExt cx="3169085" cy="526094"/>
              </a:xfrm>
            </p:grpSpPr>
            <p:sp>
              <p:nvSpPr>
                <p:cNvPr id="119" name="圆角矩形 118"/>
                <p:cNvSpPr/>
                <p:nvPr>
                  <p:custDataLst>
                    <p:tags r:id="rId36"/>
                  </p:custDataLst>
                </p:nvPr>
              </p:nvSpPr>
              <p:spPr>
                <a:xfrm flipH="1">
                  <a:off x="8073577" y="1676186"/>
                  <a:ext cx="3169085" cy="526093"/>
                </a:xfrm>
                <a:prstGeom prst="roundRect">
                  <a:avLst>
                    <a:gd name="adj" fmla="val 38096"/>
                  </a:avLst>
                </a:prstGeom>
                <a:solidFill>
                  <a:srgbClr val="414455"/>
                </a:solidFill>
                <a:ln>
                  <a:noFill/>
                </a:ln>
              </p:spPr>
              <p:style>
                <a:lnRef idx="2">
                  <a:srgbClr val="FC546D">
                    <a:shade val="50000"/>
                  </a:srgbClr>
                </a:lnRef>
                <a:fillRef idx="1">
                  <a:srgbClr val="FC546D"/>
                </a:fillRef>
                <a:effectRef idx="0">
                  <a:srgbClr val="FC546D"/>
                </a:effectRef>
                <a:fontRef idx="minor">
                  <a:sysClr val="window" lastClr="FFFFFF"/>
                </a:fontRef>
              </p:style>
              <p:txBody>
                <a:bodyPr rtlCol="0" anchor="ctr">
                  <a:normAutofit/>
                </a:bodyPr>
                <a:lstStyle/>
                <a:p>
                  <a:pPr algn="ctr"/>
                  <a:endParaRPr lang="zh-CN" altLang="en-US">
                    <a:solidFill>
                      <a:srgbClr val="FFFFFF"/>
                    </a:solidFill>
                    <a:sym typeface="Arial" panose="020B0604020202020204" pitchFamily="34" charset="0"/>
                  </a:endParaRPr>
                </a:p>
              </p:txBody>
            </p:sp>
            <p:sp>
              <p:nvSpPr>
                <p:cNvPr id="120" name="任意多边形 119"/>
                <p:cNvSpPr/>
                <p:nvPr>
                  <p:custDataLst>
                    <p:tags r:id="rId37"/>
                  </p:custDataLst>
                </p:nvPr>
              </p:nvSpPr>
              <p:spPr>
                <a:xfrm flipH="1">
                  <a:off x="8073578" y="1676185"/>
                  <a:ext cx="533190" cy="526093"/>
                </a:xfrm>
                <a:custGeom>
                  <a:avLst/>
                  <a:gdLst>
                    <a:gd name="connsiteX0" fmla="*/ 0 w 533190"/>
                    <a:gd name="connsiteY0" fmla="*/ 0 h 526093"/>
                    <a:gd name="connsiteX1" fmla="*/ 332770 w 533190"/>
                    <a:gd name="connsiteY1" fmla="*/ 0 h 526093"/>
                    <a:gd name="connsiteX2" fmla="*/ 533190 w 533190"/>
                    <a:gd name="connsiteY2" fmla="*/ 200420 h 526093"/>
                    <a:gd name="connsiteX3" fmla="*/ 533190 w 533190"/>
                    <a:gd name="connsiteY3" fmla="*/ 325673 h 526093"/>
                    <a:gd name="connsiteX4" fmla="*/ 332770 w 533190"/>
                    <a:gd name="connsiteY4" fmla="*/ 526093 h 526093"/>
                    <a:gd name="connsiteX5" fmla="*/ 0 w 533190"/>
                    <a:gd name="connsiteY5" fmla="*/ 526093 h 526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3190" h="526093">
                      <a:moveTo>
                        <a:pt x="0" y="0"/>
                      </a:moveTo>
                      <a:lnTo>
                        <a:pt x="332770" y="0"/>
                      </a:lnTo>
                      <a:cubicBezTo>
                        <a:pt x="443459" y="0"/>
                        <a:pt x="533190" y="89731"/>
                        <a:pt x="533190" y="200420"/>
                      </a:cubicBezTo>
                      <a:lnTo>
                        <a:pt x="533190" y="325673"/>
                      </a:lnTo>
                      <a:cubicBezTo>
                        <a:pt x="533190" y="436362"/>
                        <a:pt x="443459" y="526093"/>
                        <a:pt x="332770" y="526093"/>
                      </a:cubicBezTo>
                      <a:lnTo>
                        <a:pt x="0" y="526093"/>
                      </a:lnTo>
                      <a:close/>
                    </a:path>
                  </a:pathLst>
                </a:custGeom>
                <a:solidFill>
                  <a:srgbClr val="FFFFFF"/>
                </a:solidFill>
                <a:ln>
                  <a:noFill/>
                </a:ln>
              </p:spPr>
              <p:style>
                <a:lnRef idx="2">
                  <a:srgbClr val="FC546D">
                    <a:shade val="50000"/>
                  </a:srgbClr>
                </a:lnRef>
                <a:fillRef idx="1">
                  <a:srgbClr val="FC546D"/>
                </a:fillRef>
                <a:effectRef idx="0">
                  <a:srgbClr val="FC546D"/>
                </a:effectRef>
                <a:fontRef idx="minor">
                  <a:sysClr val="window" lastClr="FFFFFF"/>
                </a:fontRef>
              </p:style>
              <p:txBody>
                <a:bodyPr rtlCol="0" anchor="ctr">
                  <a:normAutofit/>
                </a:bodyPr>
                <a:lstStyle/>
                <a:p>
                  <a:pPr algn="ctr"/>
                  <a:endParaRPr lang="zh-CN" altLang="en-US">
                    <a:solidFill>
                      <a:srgbClr val="FFFFFF"/>
                    </a:solidFill>
                    <a:sym typeface="Arial" panose="020B0604020202020204" pitchFamily="34" charset="0"/>
                  </a:endParaRPr>
                </a:p>
              </p:txBody>
            </p:sp>
          </p:grpSp>
          <p:sp>
            <p:nvSpPr>
              <p:cNvPr id="121" name="KSO_Shape"/>
              <p:cNvSpPr/>
              <p:nvPr>
                <p:custDataLst>
                  <p:tags r:id="rId38"/>
                </p:custDataLst>
              </p:nvPr>
            </p:nvSpPr>
            <p:spPr>
              <a:xfrm>
                <a:off x="12959" y="2930"/>
                <a:ext cx="394" cy="314"/>
              </a:xfrm>
              <a:custGeom>
                <a:avLst/>
                <a:gdLst/>
                <a:ahLst/>
                <a:cxnLst/>
                <a:rect l="l" t="t" r="r" b="b"/>
                <a:pathLst>
                  <a:path w="3438144" h="2732506">
                    <a:moveTo>
                      <a:pt x="1719072" y="1227183"/>
                    </a:moveTo>
                    <a:cubicBezTo>
                      <a:pt x="1961590" y="1227183"/>
                      <a:pt x="2158189" y="1423782"/>
                      <a:pt x="2158189" y="1666300"/>
                    </a:cubicBezTo>
                    <a:cubicBezTo>
                      <a:pt x="2158189" y="1908818"/>
                      <a:pt x="1961590" y="2105417"/>
                      <a:pt x="1719072" y="2105417"/>
                    </a:cubicBezTo>
                    <a:cubicBezTo>
                      <a:pt x="1476554" y="2105417"/>
                      <a:pt x="1279955" y="1908818"/>
                      <a:pt x="1279955" y="1666300"/>
                    </a:cubicBezTo>
                    <a:cubicBezTo>
                      <a:pt x="1279955" y="1423782"/>
                      <a:pt x="1476554" y="1227183"/>
                      <a:pt x="1719072" y="1227183"/>
                    </a:cubicBezTo>
                    <a:close/>
                    <a:moveTo>
                      <a:pt x="1719072" y="997872"/>
                    </a:moveTo>
                    <a:cubicBezTo>
                      <a:pt x="1349909" y="997872"/>
                      <a:pt x="1050644" y="1297137"/>
                      <a:pt x="1050644" y="1666300"/>
                    </a:cubicBezTo>
                    <a:cubicBezTo>
                      <a:pt x="1050644" y="2035463"/>
                      <a:pt x="1349909" y="2334728"/>
                      <a:pt x="1719072" y="2334728"/>
                    </a:cubicBezTo>
                    <a:cubicBezTo>
                      <a:pt x="2088235" y="2334728"/>
                      <a:pt x="2387500" y="2035463"/>
                      <a:pt x="2387500" y="1666300"/>
                    </a:cubicBezTo>
                    <a:cubicBezTo>
                      <a:pt x="2387500" y="1297137"/>
                      <a:pt x="2088235" y="997872"/>
                      <a:pt x="1719072" y="997872"/>
                    </a:cubicBezTo>
                    <a:close/>
                    <a:moveTo>
                      <a:pt x="575044" y="803862"/>
                    </a:moveTo>
                    <a:cubicBezTo>
                      <a:pt x="495506" y="803862"/>
                      <a:pt x="431028" y="868340"/>
                      <a:pt x="431028" y="947878"/>
                    </a:cubicBezTo>
                    <a:cubicBezTo>
                      <a:pt x="431028" y="1027416"/>
                      <a:pt x="495506" y="1091894"/>
                      <a:pt x="575044" y="1091894"/>
                    </a:cubicBezTo>
                    <a:cubicBezTo>
                      <a:pt x="654582" y="1091894"/>
                      <a:pt x="719060" y="1027416"/>
                      <a:pt x="719060" y="947878"/>
                    </a:cubicBezTo>
                    <a:cubicBezTo>
                      <a:pt x="719060" y="868340"/>
                      <a:pt x="654582" y="803862"/>
                      <a:pt x="575044" y="803862"/>
                    </a:cubicBezTo>
                    <a:close/>
                    <a:moveTo>
                      <a:pt x="1365940" y="0"/>
                    </a:moveTo>
                    <a:lnTo>
                      <a:pt x="1998164" y="0"/>
                    </a:lnTo>
                    <a:cubicBezTo>
                      <a:pt x="2213188" y="0"/>
                      <a:pt x="2387500" y="174312"/>
                      <a:pt x="2387500" y="389336"/>
                    </a:cubicBezTo>
                    <a:lnTo>
                      <a:pt x="2384456" y="419529"/>
                    </a:lnTo>
                    <a:lnTo>
                      <a:pt x="3040081" y="419529"/>
                    </a:lnTo>
                    <a:cubicBezTo>
                      <a:pt x="3259925" y="419529"/>
                      <a:pt x="3438144" y="597748"/>
                      <a:pt x="3438144" y="817592"/>
                    </a:cubicBezTo>
                    <a:lnTo>
                      <a:pt x="3438144" y="2334443"/>
                    </a:lnTo>
                    <a:cubicBezTo>
                      <a:pt x="3438144" y="2554287"/>
                      <a:pt x="3259925" y="2732506"/>
                      <a:pt x="3040081" y="2732506"/>
                    </a:cubicBezTo>
                    <a:lnTo>
                      <a:pt x="398063" y="2732506"/>
                    </a:lnTo>
                    <a:cubicBezTo>
                      <a:pt x="178219" y="2732506"/>
                      <a:pt x="0" y="2554287"/>
                      <a:pt x="0" y="2334443"/>
                    </a:cubicBezTo>
                    <a:lnTo>
                      <a:pt x="0" y="817592"/>
                    </a:lnTo>
                    <a:cubicBezTo>
                      <a:pt x="0" y="597748"/>
                      <a:pt x="178219" y="419529"/>
                      <a:pt x="398063" y="419529"/>
                    </a:cubicBezTo>
                    <a:lnTo>
                      <a:pt x="979648" y="419529"/>
                    </a:lnTo>
                    <a:cubicBezTo>
                      <a:pt x="976997" y="409663"/>
                      <a:pt x="976604" y="399545"/>
                      <a:pt x="976604" y="389336"/>
                    </a:cubicBezTo>
                    <a:cubicBezTo>
                      <a:pt x="976604" y="174312"/>
                      <a:pt x="1150916" y="0"/>
                      <a:pt x="1365940" y="0"/>
                    </a:cubicBezTo>
                    <a:close/>
                  </a:path>
                </a:pathLst>
              </a:custGeom>
              <a:solidFill>
                <a:srgbClr val="FFFFFF"/>
              </a:solidFill>
              <a:ln w="12700">
                <a:noFill/>
              </a:ln>
            </p:spPr>
            <p:style>
              <a:lnRef idx="2">
                <a:srgbClr val="FC546D">
                  <a:shade val="50000"/>
                </a:srgbClr>
              </a:lnRef>
              <a:fillRef idx="1">
                <a:srgbClr val="FC546D"/>
              </a:fillRef>
              <a:effectRef idx="0">
                <a:srgbClr val="FC546D"/>
              </a:effectRef>
              <a:fontRef idx="minor">
                <a:sysClr val="window" lastClr="FFFFFF"/>
              </a:fontRef>
            </p:style>
            <p:txBody>
              <a:bodyPr wrap="square" anchor="ctr">
                <a:normAutofit fontScale="40000" lnSpcReduction="20000"/>
              </a:bodyPr>
              <a:lstStyle/>
              <a:p>
                <a:pPr algn="ctr" eaLnBrk="1" hangingPunct="1">
                  <a:spcBef>
                    <a:spcPts val="0"/>
                  </a:spcBef>
                  <a:spcAft>
                    <a:spcPts val="0"/>
                  </a:spcAft>
                  <a:defRPr/>
                </a:pPr>
                <a:endParaRPr lang="zh-CN" altLang="en-US">
                  <a:solidFill>
                    <a:srgbClr val="FFFFFF"/>
                  </a:solidFill>
                  <a:sym typeface="Arial" panose="020B0604020202020204" pitchFamily="34" charset="0"/>
                </a:endParaRPr>
              </a:p>
            </p:txBody>
          </p:sp>
          <p:sp>
            <p:nvSpPr>
              <p:cNvPr id="122" name="文本框 121"/>
              <p:cNvSpPr txBox="1"/>
              <p:nvPr>
                <p:custDataLst>
                  <p:tags r:id="rId39"/>
                </p:custDataLst>
              </p:nvPr>
            </p:nvSpPr>
            <p:spPr>
              <a:xfrm>
                <a:off x="13353" y="3452"/>
                <a:ext cx="4351" cy="1578"/>
              </a:xfrm>
              <a:prstGeom prst="rect">
                <a:avLst/>
              </a:prstGeom>
              <a:noFill/>
            </p:spPr>
            <p:txBody>
              <a:bodyPr wrap="square" rtlCol="0">
                <a:normAutofit/>
              </a:bodyPr>
              <a:lstStyle/>
              <a:p>
                <a:pPr algn="r">
                  <a:lnSpc>
                    <a:spcPct val="120000"/>
                  </a:lnSpc>
                </a:pPr>
                <a:r>
                  <a:rPr sz="14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浓厚的楚、蜀、秦文化烙印</a:t>
                </a:r>
                <a:r>
                  <a:rPr lang="zh-CN" sz="14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a:t>
                </a:r>
                <a:r>
                  <a:rPr lang="en-US" sz="14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国家级非物质文化遗产代表作项目6项</a:t>
                </a:r>
                <a:endParaRPr lang="en-US" sz="14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p:txBody>
          </p:sp>
          <p:sp>
            <p:nvSpPr>
              <p:cNvPr id="123" name="文本框 122"/>
              <p:cNvSpPr txBox="1"/>
              <p:nvPr>
                <p:custDataLst>
                  <p:tags r:id="rId40"/>
                </p:custDataLst>
              </p:nvPr>
            </p:nvSpPr>
            <p:spPr>
              <a:xfrm>
                <a:off x="13554" y="2739"/>
                <a:ext cx="4094" cy="713"/>
              </a:xfrm>
              <a:prstGeom prst="rect">
                <a:avLst/>
              </a:prstGeom>
              <a:noFill/>
            </p:spPr>
            <p:txBody>
              <a:bodyPr wrap="square" rtlCol="0">
                <a:normAutofit/>
              </a:bodyPr>
              <a:lstStyle/>
              <a:p>
                <a:pPr algn="ctr"/>
                <a:r>
                  <a:rPr lang="zh-CN" altLang="en-US" sz="2000">
                    <a:solidFill>
                      <a:srgbClr val="FFFFFF"/>
                    </a:solidFill>
                    <a:latin typeface="微软雅黑" panose="020B0503020204020204" pitchFamily="34" charset="-122"/>
                    <a:ea typeface="微软雅黑" panose="020B0503020204020204" pitchFamily="34" charset="-122"/>
                    <a:cs typeface="+mn-ea"/>
                    <a:sym typeface="Arial" panose="020B0604020202020204" pitchFamily="34" charset="0"/>
                  </a:rPr>
                  <a:t>民间文化</a:t>
                </a:r>
                <a:endParaRPr lang="zh-CN" altLang="en-US" sz="2000">
                  <a:solidFill>
                    <a:srgbClr val="FFFFFF"/>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grpSp>
        <p:grpSp>
          <p:nvGrpSpPr>
            <p:cNvPr id="124" name="组合 123"/>
            <p:cNvGrpSpPr/>
            <p:nvPr/>
          </p:nvGrpSpPr>
          <p:grpSpPr>
            <a:xfrm>
              <a:off x="13099" y="5735"/>
              <a:ext cx="4991" cy="2390"/>
              <a:chOff x="12714" y="2640"/>
              <a:chExt cx="4991" cy="2390"/>
            </a:xfrm>
          </p:grpSpPr>
          <p:grpSp>
            <p:nvGrpSpPr>
              <p:cNvPr id="125" name="组合 124"/>
              <p:cNvGrpSpPr/>
              <p:nvPr>
                <p:custDataLst>
                  <p:tags r:id="rId41"/>
                </p:custDataLst>
              </p:nvPr>
            </p:nvGrpSpPr>
            <p:grpSpPr>
              <a:xfrm>
                <a:off x="12714" y="2640"/>
                <a:ext cx="4991" cy="828"/>
                <a:chOff x="8073577" y="1676185"/>
                <a:chExt cx="3169085" cy="526094"/>
              </a:xfrm>
            </p:grpSpPr>
            <p:sp>
              <p:nvSpPr>
                <p:cNvPr id="126" name="圆角矩形 125"/>
                <p:cNvSpPr/>
                <p:nvPr>
                  <p:custDataLst>
                    <p:tags r:id="rId42"/>
                  </p:custDataLst>
                </p:nvPr>
              </p:nvSpPr>
              <p:spPr>
                <a:xfrm flipH="1">
                  <a:off x="8073577" y="1676186"/>
                  <a:ext cx="3169085" cy="526093"/>
                </a:xfrm>
                <a:prstGeom prst="roundRect">
                  <a:avLst>
                    <a:gd name="adj" fmla="val 38096"/>
                  </a:avLst>
                </a:prstGeom>
                <a:solidFill>
                  <a:srgbClr val="568D11"/>
                </a:solidFill>
                <a:ln>
                  <a:noFill/>
                </a:ln>
              </p:spPr>
              <p:style>
                <a:lnRef idx="2">
                  <a:srgbClr val="FC546D">
                    <a:shade val="50000"/>
                  </a:srgbClr>
                </a:lnRef>
                <a:fillRef idx="1">
                  <a:srgbClr val="FC546D"/>
                </a:fillRef>
                <a:effectRef idx="0">
                  <a:srgbClr val="FC546D"/>
                </a:effectRef>
                <a:fontRef idx="minor">
                  <a:sysClr val="window" lastClr="FFFFFF"/>
                </a:fontRef>
              </p:style>
              <p:txBody>
                <a:bodyPr rtlCol="0" anchor="ctr">
                  <a:normAutofit/>
                </a:bodyPr>
                <a:lstStyle/>
                <a:p>
                  <a:pPr algn="ctr"/>
                  <a:endParaRPr lang="zh-CN" altLang="en-US">
                    <a:solidFill>
                      <a:srgbClr val="FFFFFF"/>
                    </a:solidFill>
                    <a:sym typeface="Arial" panose="020B0604020202020204" pitchFamily="34" charset="0"/>
                  </a:endParaRPr>
                </a:p>
              </p:txBody>
            </p:sp>
            <p:sp>
              <p:nvSpPr>
                <p:cNvPr id="127" name="任意多边形 126"/>
                <p:cNvSpPr/>
                <p:nvPr>
                  <p:custDataLst>
                    <p:tags r:id="rId43"/>
                  </p:custDataLst>
                </p:nvPr>
              </p:nvSpPr>
              <p:spPr>
                <a:xfrm flipH="1">
                  <a:off x="8073578" y="1676185"/>
                  <a:ext cx="533190" cy="526093"/>
                </a:xfrm>
                <a:custGeom>
                  <a:avLst/>
                  <a:gdLst>
                    <a:gd name="connsiteX0" fmla="*/ 0 w 533190"/>
                    <a:gd name="connsiteY0" fmla="*/ 0 h 526093"/>
                    <a:gd name="connsiteX1" fmla="*/ 332770 w 533190"/>
                    <a:gd name="connsiteY1" fmla="*/ 0 h 526093"/>
                    <a:gd name="connsiteX2" fmla="*/ 533190 w 533190"/>
                    <a:gd name="connsiteY2" fmla="*/ 200420 h 526093"/>
                    <a:gd name="connsiteX3" fmla="*/ 533190 w 533190"/>
                    <a:gd name="connsiteY3" fmla="*/ 325673 h 526093"/>
                    <a:gd name="connsiteX4" fmla="*/ 332770 w 533190"/>
                    <a:gd name="connsiteY4" fmla="*/ 526093 h 526093"/>
                    <a:gd name="connsiteX5" fmla="*/ 0 w 533190"/>
                    <a:gd name="connsiteY5" fmla="*/ 526093 h 526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3190" h="526093">
                      <a:moveTo>
                        <a:pt x="0" y="0"/>
                      </a:moveTo>
                      <a:lnTo>
                        <a:pt x="332770" y="0"/>
                      </a:lnTo>
                      <a:cubicBezTo>
                        <a:pt x="443459" y="0"/>
                        <a:pt x="533190" y="89731"/>
                        <a:pt x="533190" y="200420"/>
                      </a:cubicBezTo>
                      <a:lnTo>
                        <a:pt x="533190" y="325673"/>
                      </a:lnTo>
                      <a:cubicBezTo>
                        <a:pt x="533190" y="436362"/>
                        <a:pt x="443459" y="526093"/>
                        <a:pt x="332770" y="526093"/>
                      </a:cubicBezTo>
                      <a:lnTo>
                        <a:pt x="0" y="526093"/>
                      </a:lnTo>
                      <a:close/>
                    </a:path>
                  </a:pathLst>
                </a:custGeom>
                <a:solidFill>
                  <a:srgbClr val="FFFFFF"/>
                </a:solidFill>
                <a:ln>
                  <a:noFill/>
                </a:ln>
              </p:spPr>
              <p:style>
                <a:lnRef idx="2">
                  <a:srgbClr val="FC546D">
                    <a:shade val="50000"/>
                  </a:srgbClr>
                </a:lnRef>
                <a:fillRef idx="1">
                  <a:srgbClr val="FC546D"/>
                </a:fillRef>
                <a:effectRef idx="0">
                  <a:srgbClr val="FC546D"/>
                </a:effectRef>
                <a:fontRef idx="minor">
                  <a:sysClr val="window" lastClr="FFFFFF"/>
                </a:fontRef>
              </p:style>
              <p:txBody>
                <a:bodyPr rtlCol="0" anchor="ctr">
                  <a:normAutofit/>
                </a:bodyPr>
                <a:lstStyle/>
                <a:p>
                  <a:pPr algn="ctr"/>
                  <a:endParaRPr lang="zh-CN" altLang="en-US">
                    <a:solidFill>
                      <a:srgbClr val="FFFFFF"/>
                    </a:solidFill>
                    <a:sym typeface="Arial" panose="020B0604020202020204" pitchFamily="34" charset="0"/>
                  </a:endParaRPr>
                </a:p>
              </p:txBody>
            </p:sp>
          </p:grpSp>
          <p:sp>
            <p:nvSpPr>
              <p:cNvPr id="128" name="KSO_Shape"/>
              <p:cNvSpPr/>
              <p:nvPr>
                <p:custDataLst>
                  <p:tags r:id="rId44"/>
                </p:custDataLst>
              </p:nvPr>
            </p:nvSpPr>
            <p:spPr>
              <a:xfrm>
                <a:off x="12959" y="2930"/>
                <a:ext cx="394" cy="314"/>
              </a:xfrm>
              <a:custGeom>
                <a:avLst/>
                <a:gdLst/>
                <a:ahLst/>
                <a:cxnLst/>
                <a:rect l="l" t="t" r="r" b="b"/>
                <a:pathLst>
                  <a:path w="3438144" h="2732506">
                    <a:moveTo>
                      <a:pt x="1719072" y="1227183"/>
                    </a:moveTo>
                    <a:cubicBezTo>
                      <a:pt x="1961590" y="1227183"/>
                      <a:pt x="2158189" y="1423782"/>
                      <a:pt x="2158189" y="1666300"/>
                    </a:cubicBezTo>
                    <a:cubicBezTo>
                      <a:pt x="2158189" y="1908818"/>
                      <a:pt x="1961590" y="2105417"/>
                      <a:pt x="1719072" y="2105417"/>
                    </a:cubicBezTo>
                    <a:cubicBezTo>
                      <a:pt x="1476554" y="2105417"/>
                      <a:pt x="1279955" y="1908818"/>
                      <a:pt x="1279955" y="1666300"/>
                    </a:cubicBezTo>
                    <a:cubicBezTo>
                      <a:pt x="1279955" y="1423782"/>
                      <a:pt x="1476554" y="1227183"/>
                      <a:pt x="1719072" y="1227183"/>
                    </a:cubicBezTo>
                    <a:close/>
                    <a:moveTo>
                      <a:pt x="1719072" y="997872"/>
                    </a:moveTo>
                    <a:cubicBezTo>
                      <a:pt x="1349909" y="997872"/>
                      <a:pt x="1050644" y="1297137"/>
                      <a:pt x="1050644" y="1666300"/>
                    </a:cubicBezTo>
                    <a:cubicBezTo>
                      <a:pt x="1050644" y="2035463"/>
                      <a:pt x="1349909" y="2334728"/>
                      <a:pt x="1719072" y="2334728"/>
                    </a:cubicBezTo>
                    <a:cubicBezTo>
                      <a:pt x="2088235" y="2334728"/>
                      <a:pt x="2387500" y="2035463"/>
                      <a:pt x="2387500" y="1666300"/>
                    </a:cubicBezTo>
                    <a:cubicBezTo>
                      <a:pt x="2387500" y="1297137"/>
                      <a:pt x="2088235" y="997872"/>
                      <a:pt x="1719072" y="997872"/>
                    </a:cubicBezTo>
                    <a:close/>
                    <a:moveTo>
                      <a:pt x="575044" y="803862"/>
                    </a:moveTo>
                    <a:cubicBezTo>
                      <a:pt x="495506" y="803862"/>
                      <a:pt x="431028" y="868340"/>
                      <a:pt x="431028" y="947878"/>
                    </a:cubicBezTo>
                    <a:cubicBezTo>
                      <a:pt x="431028" y="1027416"/>
                      <a:pt x="495506" y="1091894"/>
                      <a:pt x="575044" y="1091894"/>
                    </a:cubicBezTo>
                    <a:cubicBezTo>
                      <a:pt x="654582" y="1091894"/>
                      <a:pt x="719060" y="1027416"/>
                      <a:pt x="719060" y="947878"/>
                    </a:cubicBezTo>
                    <a:cubicBezTo>
                      <a:pt x="719060" y="868340"/>
                      <a:pt x="654582" y="803862"/>
                      <a:pt x="575044" y="803862"/>
                    </a:cubicBezTo>
                    <a:close/>
                    <a:moveTo>
                      <a:pt x="1365940" y="0"/>
                    </a:moveTo>
                    <a:lnTo>
                      <a:pt x="1998164" y="0"/>
                    </a:lnTo>
                    <a:cubicBezTo>
                      <a:pt x="2213188" y="0"/>
                      <a:pt x="2387500" y="174312"/>
                      <a:pt x="2387500" y="389336"/>
                    </a:cubicBezTo>
                    <a:lnTo>
                      <a:pt x="2384456" y="419529"/>
                    </a:lnTo>
                    <a:lnTo>
                      <a:pt x="3040081" y="419529"/>
                    </a:lnTo>
                    <a:cubicBezTo>
                      <a:pt x="3259925" y="419529"/>
                      <a:pt x="3438144" y="597748"/>
                      <a:pt x="3438144" y="817592"/>
                    </a:cubicBezTo>
                    <a:lnTo>
                      <a:pt x="3438144" y="2334443"/>
                    </a:lnTo>
                    <a:cubicBezTo>
                      <a:pt x="3438144" y="2554287"/>
                      <a:pt x="3259925" y="2732506"/>
                      <a:pt x="3040081" y="2732506"/>
                    </a:cubicBezTo>
                    <a:lnTo>
                      <a:pt x="398063" y="2732506"/>
                    </a:lnTo>
                    <a:cubicBezTo>
                      <a:pt x="178219" y="2732506"/>
                      <a:pt x="0" y="2554287"/>
                      <a:pt x="0" y="2334443"/>
                    </a:cubicBezTo>
                    <a:lnTo>
                      <a:pt x="0" y="817592"/>
                    </a:lnTo>
                    <a:cubicBezTo>
                      <a:pt x="0" y="597748"/>
                      <a:pt x="178219" y="419529"/>
                      <a:pt x="398063" y="419529"/>
                    </a:cubicBezTo>
                    <a:lnTo>
                      <a:pt x="979648" y="419529"/>
                    </a:lnTo>
                    <a:cubicBezTo>
                      <a:pt x="976997" y="409663"/>
                      <a:pt x="976604" y="399545"/>
                      <a:pt x="976604" y="389336"/>
                    </a:cubicBezTo>
                    <a:cubicBezTo>
                      <a:pt x="976604" y="174312"/>
                      <a:pt x="1150916" y="0"/>
                      <a:pt x="1365940" y="0"/>
                    </a:cubicBezTo>
                    <a:close/>
                  </a:path>
                </a:pathLst>
              </a:custGeom>
              <a:solidFill>
                <a:srgbClr val="FFFFFF"/>
              </a:solidFill>
              <a:ln w="12700">
                <a:noFill/>
              </a:ln>
            </p:spPr>
            <p:style>
              <a:lnRef idx="2">
                <a:srgbClr val="FC546D">
                  <a:shade val="50000"/>
                </a:srgbClr>
              </a:lnRef>
              <a:fillRef idx="1">
                <a:srgbClr val="FC546D"/>
              </a:fillRef>
              <a:effectRef idx="0">
                <a:srgbClr val="FC546D"/>
              </a:effectRef>
              <a:fontRef idx="minor">
                <a:sysClr val="window" lastClr="FFFFFF"/>
              </a:fontRef>
            </p:style>
            <p:txBody>
              <a:bodyPr wrap="square" anchor="ctr">
                <a:normAutofit fontScale="40000" lnSpcReduction="20000"/>
              </a:bodyPr>
              <a:lstStyle/>
              <a:p>
                <a:pPr algn="ctr" eaLnBrk="1" hangingPunct="1">
                  <a:spcBef>
                    <a:spcPts val="0"/>
                  </a:spcBef>
                  <a:spcAft>
                    <a:spcPts val="0"/>
                  </a:spcAft>
                  <a:defRPr/>
                </a:pPr>
                <a:endParaRPr lang="zh-CN" altLang="en-US">
                  <a:solidFill>
                    <a:srgbClr val="FFFFFF"/>
                  </a:solidFill>
                  <a:sym typeface="Arial" panose="020B0604020202020204" pitchFamily="34" charset="0"/>
                </a:endParaRPr>
              </a:p>
            </p:txBody>
          </p:sp>
          <p:sp>
            <p:nvSpPr>
              <p:cNvPr id="129" name="文本框 128"/>
              <p:cNvSpPr txBox="1"/>
              <p:nvPr>
                <p:custDataLst>
                  <p:tags r:id="rId45"/>
                </p:custDataLst>
              </p:nvPr>
            </p:nvSpPr>
            <p:spPr>
              <a:xfrm>
                <a:off x="13353" y="3452"/>
                <a:ext cx="4351" cy="1578"/>
              </a:xfrm>
              <a:prstGeom prst="rect">
                <a:avLst/>
              </a:prstGeom>
              <a:noFill/>
            </p:spPr>
            <p:txBody>
              <a:bodyPr wrap="square" rtlCol="0">
                <a:normAutofit/>
              </a:bodyPr>
              <a:lstStyle/>
              <a:p>
                <a:pPr algn="r">
                  <a:lnSpc>
                    <a:spcPct val="120000"/>
                  </a:lnSpc>
                </a:pPr>
                <a:r>
                  <a:rPr sz="14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川陕革命根据地</a:t>
                </a:r>
                <a:r>
                  <a:rPr lang="zh-CN" sz="14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，毛泽东同志称为“中华苏维埃共和国的第二疆域”</a:t>
                </a:r>
                <a:endParaRPr lang="zh-CN" sz="14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p:txBody>
          </p:sp>
          <p:sp>
            <p:nvSpPr>
              <p:cNvPr id="130" name="文本框 129"/>
              <p:cNvSpPr txBox="1"/>
              <p:nvPr>
                <p:custDataLst>
                  <p:tags r:id="rId46"/>
                </p:custDataLst>
              </p:nvPr>
            </p:nvSpPr>
            <p:spPr>
              <a:xfrm>
                <a:off x="13554" y="2739"/>
                <a:ext cx="4094" cy="713"/>
              </a:xfrm>
              <a:prstGeom prst="rect">
                <a:avLst/>
              </a:prstGeom>
              <a:noFill/>
            </p:spPr>
            <p:txBody>
              <a:bodyPr wrap="square" rtlCol="0">
                <a:normAutofit/>
              </a:bodyPr>
              <a:lstStyle/>
              <a:p>
                <a:pPr algn="ctr"/>
                <a:r>
                  <a:rPr lang="zh-CN" altLang="en-US" sz="2000">
                    <a:solidFill>
                      <a:srgbClr val="FFFFFF"/>
                    </a:solidFill>
                    <a:latin typeface="微软雅黑" panose="020B0503020204020204" pitchFamily="34" charset="-122"/>
                    <a:ea typeface="微软雅黑" panose="020B0503020204020204" pitchFamily="34" charset="-122"/>
                    <a:cs typeface="+mn-ea"/>
                    <a:sym typeface="Arial" panose="020B0604020202020204" pitchFamily="34" charset="0"/>
                  </a:rPr>
                  <a:t>红色文化</a:t>
                </a:r>
                <a:endParaRPr lang="zh-CN" altLang="en-US" sz="2000">
                  <a:solidFill>
                    <a:srgbClr val="FFFFFF"/>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grpSp>
        <p:grpSp>
          <p:nvGrpSpPr>
            <p:cNvPr id="131" name="组合 130"/>
            <p:cNvGrpSpPr/>
            <p:nvPr/>
          </p:nvGrpSpPr>
          <p:grpSpPr>
            <a:xfrm>
              <a:off x="13099" y="8061"/>
              <a:ext cx="4991" cy="2083"/>
              <a:chOff x="12714" y="2640"/>
              <a:chExt cx="4991" cy="2083"/>
            </a:xfrm>
          </p:grpSpPr>
          <p:grpSp>
            <p:nvGrpSpPr>
              <p:cNvPr id="132" name="组合 131"/>
              <p:cNvGrpSpPr/>
              <p:nvPr>
                <p:custDataLst>
                  <p:tags r:id="rId47"/>
                </p:custDataLst>
              </p:nvPr>
            </p:nvGrpSpPr>
            <p:grpSpPr>
              <a:xfrm>
                <a:off x="12714" y="2640"/>
                <a:ext cx="4991" cy="828"/>
                <a:chOff x="8073577" y="1676185"/>
                <a:chExt cx="3169085" cy="526094"/>
              </a:xfrm>
            </p:grpSpPr>
            <p:sp>
              <p:nvSpPr>
                <p:cNvPr id="133" name="圆角矩形 132"/>
                <p:cNvSpPr/>
                <p:nvPr>
                  <p:custDataLst>
                    <p:tags r:id="rId48"/>
                  </p:custDataLst>
                </p:nvPr>
              </p:nvSpPr>
              <p:spPr>
                <a:xfrm flipH="1">
                  <a:off x="8073577" y="1676186"/>
                  <a:ext cx="3169085" cy="526093"/>
                </a:xfrm>
                <a:prstGeom prst="roundRect">
                  <a:avLst>
                    <a:gd name="adj" fmla="val 38096"/>
                  </a:avLst>
                </a:prstGeom>
                <a:solidFill>
                  <a:srgbClr val="414455"/>
                </a:solidFill>
                <a:ln>
                  <a:noFill/>
                </a:ln>
              </p:spPr>
              <p:style>
                <a:lnRef idx="2">
                  <a:srgbClr val="FC546D">
                    <a:shade val="50000"/>
                  </a:srgbClr>
                </a:lnRef>
                <a:fillRef idx="1">
                  <a:srgbClr val="FC546D"/>
                </a:fillRef>
                <a:effectRef idx="0">
                  <a:srgbClr val="FC546D"/>
                </a:effectRef>
                <a:fontRef idx="minor">
                  <a:sysClr val="window" lastClr="FFFFFF"/>
                </a:fontRef>
              </p:style>
              <p:txBody>
                <a:bodyPr rtlCol="0" anchor="ctr">
                  <a:normAutofit/>
                </a:bodyPr>
                <a:lstStyle/>
                <a:p>
                  <a:pPr algn="ctr"/>
                  <a:endParaRPr lang="zh-CN" altLang="en-US">
                    <a:solidFill>
                      <a:srgbClr val="FFFFFF"/>
                    </a:solidFill>
                    <a:sym typeface="Arial" panose="020B0604020202020204" pitchFamily="34" charset="0"/>
                  </a:endParaRPr>
                </a:p>
              </p:txBody>
            </p:sp>
            <p:sp>
              <p:nvSpPr>
                <p:cNvPr id="134" name="任意多边形 133"/>
                <p:cNvSpPr/>
                <p:nvPr>
                  <p:custDataLst>
                    <p:tags r:id="rId49"/>
                  </p:custDataLst>
                </p:nvPr>
              </p:nvSpPr>
              <p:spPr>
                <a:xfrm flipH="1">
                  <a:off x="8073578" y="1676185"/>
                  <a:ext cx="533190" cy="526093"/>
                </a:xfrm>
                <a:custGeom>
                  <a:avLst/>
                  <a:gdLst>
                    <a:gd name="connsiteX0" fmla="*/ 0 w 533190"/>
                    <a:gd name="connsiteY0" fmla="*/ 0 h 526093"/>
                    <a:gd name="connsiteX1" fmla="*/ 332770 w 533190"/>
                    <a:gd name="connsiteY1" fmla="*/ 0 h 526093"/>
                    <a:gd name="connsiteX2" fmla="*/ 533190 w 533190"/>
                    <a:gd name="connsiteY2" fmla="*/ 200420 h 526093"/>
                    <a:gd name="connsiteX3" fmla="*/ 533190 w 533190"/>
                    <a:gd name="connsiteY3" fmla="*/ 325673 h 526093"/>
                    <a:gd name="connsiteX4" fmla="*/ 332770 w 533190"/>
                    <a:gd name="connsiteY4" fmla="*/ 526093 h 526093"/>
                    <a:gd name="connsiteX5" fmla="*/ 0 w 533190"/>
                    <a:gd name="connsiteY5" fmla="*/ 526093 h 526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3190" h="526093">
                      <a:moveTo>
                        <a:pt x="0" y="0"/>
                      </a:moveTo>
                      <a:lnTo>
                        <a:pt x="332770" y="0"/>
                      </a:lnTo>
                      <a:cubicBezTo>
                        <a:pt x="443459" y="0"/>
                        <a:pt x="533190" y="89731"/>
                        <a:pt x="533190" y="200420"/>
                      </a:cubicBezTo>
                      <a:lnTo>
                        <a:pt x="533190" y="325673"/>
                      </a:lnTo>
                      <a:cubicBezTo>
                        <a:pt x="533190" y="436362"/>
                        <a:pt x="443459" y="526093"/>
                        <a:pt x="332770" y="526093"/>
                      </a:cubicBezTo>
                      <a:lnTo>
                        <a:pt x="0" y="526093"/>
                      </a:lnTo>
                      <a:close/>
                    </a:path>
                  </a:pathLst>
                </a:custGeom>
                <a:solidFill>
                  <a:srgbClr val="FFFFFF"/>
                </a:solidFill>
                <a:ln>
                  <a:noFill/>
                </a:ln>
              </p:spPr>
              <p:style>
                <a:lnRef idx="2">
                  <a:srgbClr val="FC546D">
                    <a:shade val="50000"/>
                  </a:srgbClr>
                </a:lnRef>
                <a:fillRef idx="1">
                  <a:srgbClr val="FC546D"/>
                </a:fillRef>
                <a:effectRef idx="0">
                  <a:srgbClr val="FC546D"/>
                </a:effectRef>
                <a:fontRef idx="minor">
                  <a:sysClr val="window" lastClr="FFFFFF"/>
                </a:fontRef>
              </p:style>
              <p:txBody>
                <a:bodyPr rtlCol="0" anchor="ctr">
                  <a:normAutofit/>
                </a:bodyPr>
                <a:lstStyle/>
                <a:p>
                  <a:pPr algn="ctr"/>
                  <a:endParaRPr lang="zh-CN" altLang="en-US">
                    <a:solidFill>
                      <a:srgbClr val="FFFFFF"/>
                    </a:solidFill>
                    <a:sym typeface="Arial" panose="020B0604020202020204" pitchFamily="34" charset="0"/>
                  </a:endParaRPr>
                </a:p>
              </p:txBody>
            </p:sp>
          </p:grpSp>
          <p:sp>
            <p:nvSpPr>
              <p:cNvPr id="135" name="KSO_Shape"/>
              <p:cNvSpPr/>
              <p:nvPr>
                <p:custDataLst>
                  <p:tags r:id="rId50"/>
                </p:custDataLst>
              </p:nvPr>
            </p:nvSpPr>
            <p:spPr>
              <a:xfrm>
                <a:off x="12959" y="2930"/>
                <a:ext cx="394" cy="314"/>
              </a:xfrm>
              <a:custGeom>
                <a:avLst/>
                <a:gdLst/>
                <a:ahLst/>
                <a:cxnLst/>
                <a:rect l="l" t="t" r="r" b="b"/>
                <a:pathLst>
                  <a:path w="3438144" h="2732506">
                    <a:moveTo>
                      <a:pt x="1719072" y="1227183"/>
                    </a:moveTo>
                    <a:cubicBezTo>
                      <a:pt x="1961590" y="1227183"/>
                      <a:pt x="2158189" y="1423782"/>
                      <a:pt x="2158189" y="1666300"/>
                    </a:cubicBezTo>
                    <a:cubicBezTo>
                      <a:pt x="2158189" y="1908818"/>
                      <a:pt x="1961590" y="2105417"/>
                      <a:pt x="1719072" y="2105417"/>
                    </a:cubicBezTo>
                    <a:cubicBezTo>
                      <a:pt x="1476554" y="2105417"/>
                      <a:pt x="1279955" y="1908818"/>
                      <a:pt x="1279955" y="1666300"/>
                    </a:cubicBezTo>
                    <a:cubicBezTo>
                      <a:pt x="1279955" y="1423782"/>
                      <a:pt x="1476554" y="1227183"/>
                      <a:pt x="1719072" y="1227183"/>
                    </a:cubicBezTo>
                    <a:close/>
                    <a:moveTo>
                      <a:pt x="1719072" y="997872"/>
                    </a:moveTo>
                    <a:cubicBezTo>
                      <a:pt x="1349909" y="997872"/>
                      <a:pt x="1050644" y="1297137"/>
                      <a:pt x="1050644" y="1666300"/>
                    </a:cubicBezTo>
                    <a:cubicBezTo>
                      <a:pt x="1050644" y="2035463"/>
                      <a:pt x="1349909" y="2334728"/>
                      <a:pt x="1719072" y="2334728"/>
                    </a:cubicBezTo>
                    <a:cubicBezTo>
                      <a:pt x="2088235" y="2334728"/>
                      <a:pt x="2387500" y="2035463"/>
                      <a:pt x="2387500" y="1666300"/>
                    </a:cubicBezTo>
                    <a:cubicBezTo>
                      <a:pt x="2387500" y="1297137"/>
                      <a:pt x="2088235" y="997872"/>
                      <a:pt x="1719072" y="997872"/>
                    </a:cubicBezTo>
                    <a:close/>
                    <a:moveTo>
                      <a:pt x="575044" y="803862"/>
                    </a:moveTo>
                    <a:cubicBezTo>
                      <a:pt x="495506" y="803862"/>
                      <a:pt x="431028" y="868340"/>
                      <a:pt x="431028" y="947878"/>
                    </a:cubicBezTo>
                    <a:cubicBezTo>
                      <a:pt x="431028" y="1027416"/>
                      <a:pt x="495506" y="1091894"/>
                      <a:pt x="575044" y="1091894"/>
                    </a:cubicBezTo>
                    <a:cubicBezTo>
                      <a:pt x="654582" y="1091894"/>
                      <a:pt x="719060" y="1027416"/>
                      <a:pt x="719060" y="947878"/>
                    </a:cubicBezTo>
                    <a:cubicBezTo>
                      <a:pt x="719060" y="868340"/>
                      <a:pt x="654582" y="803862"/>
                      <a:pt x="575044" y="803862"/>
                    </a:cubicBezTo>
                    <a:close/>
                    <a:moveTo>
                      <a:pt x="1365940" y="0"/>
                    </a:moveTo>
                    <a:lnTo>
                      <a:pt x="1998164" y="0"/>
                    </a:lnTo>
                    <a:cubicBezTo>
                      <a:pt x="2213188" y="0"/>
                      <a:pt x="2387500" y="174312"/>
                      <a:pt x="2387500" y="389336"/>
                    </a:cubicBezTo>
                    <a:lnTo>
                      <a:pt x="2384456" y="419529"/>
                    </a:lnTo>
                    <a:lnTo>
                      <a:pt x="3040081" y="419529"/>
                    </a:lnTo>
                    <a:cubicBezTo>
                      <a:pt x="3259925" y="419529"/>
                      <a:pt x="3438144" y="597748"/>
                      <a:pt x="3438144" y="817592"/>
                    </a:cubicBezTo>
                    <a:lnTo>
                      <a:pt x="3438144" y="2334443"/>
                    </a:lnTo>
                    <a:cubicBezTo>
                      <a:pt x="3438144" y="2554287"/>
                      <a:pt x="3259925" y="2732506"/>
                      <a:pt x="3040081" y="2732506"/>
                    </a:cubicBezTo>
                    <a:lnTo>
                      <a:pt x="398063" y="2732506"/>
                    </a:lnTo>
                    <a:cubicBezTo>
                      <a:pt x="178219" y="2732506"/>
                      <a:pt x="0" y="2554287"/>
                      <a:pt x="0" y="2334443"/>
                    </a:cubicBezTo>
                    <a:lnTo>
                      <a:pt x="0" y="817592"/>
                    </a:lnTo>
                    <a:cubicBezTo>
                      <a:pt x="0" y="597748"/>
                      <a:pt x="178219" y="419529"/>
                      <a:pt x="398063" y="419529"/>
                    </a:cubicBezTo>
                    <a:lnTo>
                      <a:pt x="979648" y="419529"/>
                    </a:lnTo>
                    <a:cubicBezTo>
                      <a:pt x="976997" y="409663"/>
                      <a:pt x="976604" y="399545"/>
                      <a:pt x="976604" y="389336"/>
                    </a:cubicBezTo>
                    <a:cubicBezTo>
                      <a:pt x="976604" y="174312"/>
                      <a:pt x="1150916" y="0"/>
                      <a:pt x="1365940" y="0"/>
                    </a:cubicBezTo>
                    <a:close/>
                  </a:path>
                </a:pathLst>
              </a:custGeom>
              <a:solidFill>
                <a:srgbClr val="FFFFFF"/>
              </a:solidFill>
              <a:ln w="12700">
                <a:noFill/>
              </a:ln>
            </p:spPr>
            <p:style>
              <a:lnRef idx="2">
                <a:srgbClr val="FC546D">
                  <a:shade val="50000"/>
                </a:srgbClr>
              </a:lnRef>
              <a:fillRef idx="1">
                <a:srgbClr val="FC546D"/>
              </a:fillRef>
              <a:effectRef idx="0">
                <a:srgbClr val="FC546D"/>
              </a:effectRef>
              <a:fontRef idx="minor">
                <a:sysClr val="window" lastClr="FFFFFF"/>
              </a:fontRef>
            </p:style>
            <p:txBody>
              <a:bodyPr wrap="square" anchor="ctr">
                <a:normAutofit fontScale="40000" lnSpcReduction="20000"/>
              </a:bodyPr>
              <a:lstStyle/>
              <a:p>
                <a:pPr algn="ctr" eaLnBrk="1" hangingPunct="1">
                  <a:spcBef>
                    <a:spcPts val="0"/>
                  </a:spcBef>
                  <a:spcAft>
                    <a:spcPts val="0"/>
                  </a:spcAft>
                  <a:defRPr/>
                </a:pPr>
                <a:endParaRPr lang="zh-CN" altLang="en-US">
                  <a:solidFill>
                    <a:srgbClr val="FFFFFF"/>
                  </a:solidFill>
                  <a:sym typeface="Arial" panose="020B0604020202020204" pitchFamily="34" charset="0"/>
                </a:endParaRPr>
              </a:p>
            </p:txBody>
          </p:sp>
          <p:sp>
            <p:nvSpPr>
              <p:cNvPr id="136" name="文本框 135"/>
              <p:cNvSpPr txBox="1"/>
              <p:nvPr>
                <p:custDataLst>
                  <p:tags r:id="rId51"/>
                </p:custDataLst>
              </p:nvPr>
            </p:nvSpPr>
            <p:spPr>
              <a:xfrm>
                <a:off x="13017" y="3452"/>
                <a:ext cx="4687" cy="1271"/>
              </a:xfrm>
              <a:prstGeom prst="rect">
                <a:avLst/>
              </a:prstGeom>
              <a:noFill/>
            </p:spPr>
            <p:txBody>
              <a:bodyPr wrap="square" rtlCol="0">
                <a:normAutofit/>
              </a:bodyPr>
              <a:lstStyle/>
              <a:p>
                <a:pPr algn="r">
                  <a:lnSpc>
                    <a:spcPct val="120000"/>
                  </a:lnSpc>
                </a:pPr>
                <a:r>
                  <a:rPr sz="14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万垒云峰趋广汉，千帆秋水下襄樊</a:t>
                </a:r>
                <a:endParaRPr sz="14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p:txBody>
          </p:sp>
          <p:sp>
            <p:nvSpPr>
              <p:cNvPr id="137" name="文本框 136"/>
              <p:cNvSpPr txBox="1"/>
              <p:nvPr>
                <p:custDataLst>
                  <p:tags r:id="rId52"/>
                </p:custDataLst>
              </p:nvPr>
            </p:nvSpPr>
            <p:spPr>
              <a:xfrm>
                <a:off x="13554" y="2739"/>
                <a:ext cx="4094" cy="713"/>
              </a:xfrm>
              <a:prstGeom prst="rect">
                <a:avLst/>
              </a:prstGeom>
              <a:noFill/>
            </p:spPr>
            <p:txBody>
              <a:bodyPr wrap="square" rtlCol="0">
                <a:normAutofit/>
              </a:bodyPr>
              <a:lstStyle/>
              <a:p>
                <a:pPr algn="ctr"/>
                <a:r>
                  <a:rPr lang="zh-CN" altLang="en-US" sz="2000">
                    <a:solidFill>
                      <a:srgbClr val="FFFFFF"/>
                    </a:solidFill>
                    <a:latin typeface="微软雅黑" panose="020B0503020204020204" pitchFamily="34" charset="-122"/>
                    <a:ea typeface="微软雅黑" panose="020B0503020204020204" pitchFamily="34" charset="-122"/>
                    <a:cs typeface="+mn-ea"/>
                    <a:sym typeface="Arial" panose="020B0604020202020204" pitchFamily="34" charset="0"/>
                  </a:rPr>
                  <a:t>水运文化</a:t>
                </a:r>
                <a:endParaRPr lang="zh-CN" altLang="en-US" sz="2000">
                  <a:solidFill>
                    <a:srgbClr val="FFFFFF"/>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grpSp>
      </p:grpSp>
      <p:grpSp>
        <p:nvGrpSpPr>
          <p:cNvPr id="165" name="组合 164"/>
          <p:cNvGrpSpPr/>
          <p:nvPr/>
        </p:nvGrpSpPr>
        <p:grpSpPr>
          <a:xfrm>
            <a:off x="4178935" y="1558925"/>
            <a:ext cx="1047115" cy="3622040"/>
            <a:chOff x="6546" y="2301"/>
            <a:chExt cx="2164" cy="6113"/>
          </a:xfrm>
        </p:grpSpPr>
        <p:cxnSp>
          <p:nvCxnSpPr>
            <p:cNvPr id="72" name="直接箭头连接符 71"/>
            <p:cNvCxnSpPr/>
            <p:nvPr>
              <p:custDataLst>
                <p:tags r:id="rId53"/>
              </p:custDataLst>
            </p:nvPr>
          </p:nvCxnSpPr>
          <p:spPr>
            <a:xfrm flipH="1" flipV="1">
              <a:off x="6546" y="2301"/>
              <a:ext cx="2164" cy="2123"/>
            </a:xfrm>
            <a:prstGeom prst="straightConnector1">
              <a:avLst/>
            </a:prstGeom>
            <a:ln>
              <a:solidFill>
                <a:srgbClr val="000000"/>
              </a:solidFill>
              <a:tailEnd type="triangle"/>
            </a:ln>
          </p:spPr>
          <p:style>
            <a:lnRef idx="1">
              <a:srgbClr val="FC546D"/>
            </a:lnRef>
            <a:fillRef idx="0">
              <a:srgbClr val="FC546D"/>
            </a:fillRef>
            <a:effectRef idx="0">
              <a:srgbClr val="FC546D"/>
            </a:effectRef>
            <a:fontRef idx="minor">
              <a:sysClr val="windowText" lastClr="000000"/>
            </a:fontRef>
          </p:style>
        </p:cxnSp>
        <p:cxnSp>
          <p:nvCxnSpPr>
            <p:cNvPr id="75" name="直接箭头连接符 74"/>
            <p:cNvCxnSpPr/>
            <p:nvPr>
              <p:custDataLst>
                <p:tags r:id="rId54"/>
              </p:custDataLst>
            </p:nvPr>
          </p:nvCxnSpPr>
          <p:spPr>
            <a:xfrm flipH="1">
              <a:off x="6596" y="5840"/>
              <a:ext cx="1947" cy="499"/>
            </a:xfrm>
            <a:prstGeom prst="straightConnector1">
              <a:avLst/>
            </a:prstGeom>
            <a:ln>
              <a:solidFill>
                <a:srgbClr val="000000"/>
              </a:solidFill>
              <a:tailEnd type="triangle"/>
            </a:ln>
          </p:spPr>
          <p:style>
            <a:lnRef idx="1">
              <a:srgbClr val="FC546D"/>
            </a:lnRef>
            <a:fillRef idx="0">
              <a:srgbClr val="FC546D"/>
            </a:fillRef>
            <a:effectRef idx="0">
              <a:srgbClr val="FC546D"/>
            </a:effectRef>
            <a:fontRef idx="minor">
              <a:sysClr val="windowText" lastClr="000000"/>
            </a:fontRef>
          </p:style>
        </p:cxnSp>
        <p:cxnSp>
          <p:nvCxnSpPr>
            <p:cNvPr id="78" name="直接箭头连接符 77"/>
            <p:cNvCxnSpPr/>
            <p:nvPr>
              <p:custDataLst>
                <p:tags r:id="rId55"/>
              </p:custDataLst>
            </p:nvPr>
          </p:nvCxnSpPr>
          <p:spPr>
            <a:xfrm flipH="1">
              <a:off x="6700" y="6472"/>
              <a:ext cx="2002" cy="1942"/>
            </a:xfrm>
            <a:prstGeom prst="straightConnector1">
              <a:avLst/>
            </a:prstGeom>
            <a:ln>
              <a:solidFill>
                <a:srgbClr val="000000"/>
              </a:solidFill>
              <a:tailEnd type="triangle"/>
            </a:ln>
          </p:spPr>
          <p:style>
            <a:lnRef idx="1">
              <a:srgbClr val="FC546D"/>
            </a:lnRef>
            <a:fillRef idx="0">
              <a:srgbClr val="FC546D"/>
            </a:fillRef>
            <a:effectRef idx="0">
              <a:srgbClr val="FC546D"/>
            </a:effectRef>
            <a:fontRef idx="minor">
              <a:sysClr val="windowText" lastClr="000000"/>
            </a:fontRef>
          </p:style>
        </p:cxnSp>
        <p:cxnSp>
          <p:nvCxnSpPr>
            <p:cNvPr id="164" name="直接箭头连接符 163"/>
            <p:cNvCxnSpPr/>
            <p:nvPr>
              <p:custDataLst>
                <p:tags r:id="rId56"/>
              </p:custDataLst>
            </p:nvPr>
          </p:nvCxnSpPr>
          <p:spPr>
            <a:xfrm flipH="1" flipV="1">
              <a:off x="6546" y="4013"/>
              <a:ext cx="1921" cy="1005"/>
            </a:xfrm>
            <a:prstGeom prst="straightConnector1">
              <a:avLst/>
            </a:prstGeom>
            <a:ln>
              <a:solidFill>
                <a:srgbClr val="000000"/>
              </a:solidFill>
              <a:tailEnd type="triangle"/>
            </a:ln>
          </p:spPr>
          <p:style>
            <a:lnRef idx="1">
              <a:srgbClr val="FC546D"/>
            </a:lnRef>
            <a:fillRef idx="0">
              <a:srgbClr val="FC546D"/>
            </a:fillRef>
            <a:effectRef idx="0">
              <a:srgbClr val="FC546D"/>
            </a:effectRef>
            <a:fontRef idx="minor">
              <a:sysClr val="windowText" lastClr="000000"/>
            </a:fontRef>
          </p:style>
        </p:cxnSp>
      </p:grpSp>
      <p:grpSp>
        <p:nvGrpSpPr>
          <p:cNvPr id="166" name="组合 165"/>
          <p:cNvGrpSpPr/>
          <p:nvPr/>
        </p:nvGrpSpPr>
        <p:grpSpPr>
          <a:xfrm flipH="1">
            <a:off x="6814185" y="1604645"/>
            <a:ext cx="1122680" cy="3572510"/>
            <a:chOff x="6546" y="2301"/>
            <a:chExt cx="2164" cy="6113"/>
          </a:xfrm>
        </p:grpSpPr>
        <p:cxnSp>
          <p:nvCxnSpPr>
            <p:cNvPr id="167" name="直接箭头连接符 166"/>
            <p:cNvCxnSpPr/>
            <p:nvPr>
              <p:custDataLst>
                <p:tags r:id="rId57"/>
              </p:custDataLst>
            </p:nvPr>
          </p:nvCxnSpPr>
          <p:spPr>
            <a:xfrm flipH="1" flipV="1">
              <a:off x="6546" y="2301"/>
              <a:ext cx="2164" cy="2123"/>
            </a:xfrm>
            <a:prstGeom prst="straightConnector1">
              <a:avLst/>
            </a:prstGeom>
            <a:ln>
              <a:solidFill>
                <a:srgbClr val="000000"/>
              </a:solidFill>
              <a:tailEnd type="triangle"/>
            </a:ln>
          </p:spPr>
          <p:style>
            <a:lnRef idx="1">
              <a:srgbClr val="FC546D"/>
            </a:lnRef>
            <a:fillRef idx="0">
              <a:srgbClr val="FC546D"/>
            </a:fillRef>
            <a:effectRef idx="0">
              <a:srgbClr val="FC546D"/>
            </a:effectRef>
            <a:fontRef idx="minor">
              <a:sysClr val="windowText" lastClr="000000"/>
            </a:fontRef>
          </p:style>
        </p:cxnSp>
        <p:cxnSp>
          <p:nvCxnSpPr>
            <p:cNvPr id="168" name="直接箭头连接符 167"/>
            <p:cNvCxnSpPr/>
            <p:nvPr>
              <p:custDataLst>
                <p:tags r:id="rId58"/>
              </p:custDataLst>
            </p:nvPr>
          </p:nvCxnSpPr>
          <p:spPr>
            <a:xfrm flipH="1">
              <a:off x="6596" y="5840"/>
              <a:ext cx="1947" cy="499"/>
            </a:xfrm>
            <a:prstGeom prst="straightConnector1">
              <a:avLst/>
            </a:prstGeom>
            <a:ln>
              <a:solidFill>
                <a:srgbClr val="000000"/>
              </a:solidFill>
              <a:tailEnd type="triangle"/>
            </a:ln>
          </p:spPr>
          <p:style>
            <a:lnRef idx="1">
              <a:srgbClr val="FC546D"/>
            </a:lnRef>
            <a:fillRef idx="0">
              <a:srgbClr val="FC546D"/>
            </a:fillRef>
            <a:effectRef idx="0">
              <a:srgbClr val="FC546D"/>
            </a:effectRef>
            <a:fontRef idx="minor">
              <a:sysClr val="windowText" lastClr="000000"/>
            </a:fontRef>
          </p:style>
        </p:cxnSp>
        <p:cxnSp>
          <p:nvCxnSpPr>
            <p:cNvPr id="169" name="直接箭头连接符 168"/>
            <p:cNvCxnSpPr/>
            <p:nvPr>
              <p:custDataLst>
                <p:tags r:id="rId59"/>
              </p:custDataLst>
            </p:nvPr>
          </p:nvCxnSpPr>
          <p:spPr>
            <a:xfrm flipH="1">
              <a:off x="6700" y="6472"/>
              <a:ext cx="2002" cy="1942"/>
            </a:xfrm>
            <a:prstGeom prst="straightConnector1">
              <a:avLst/>
            </a:prstGeom>
            <a:ln>
              <a:solidFill>
                <a:srgbClr val="000000"/>
              </a:solidFill>
              <a:tailEnd type="triangle"/>
            </a:ln>
          </p:spPr>
          <p:style>
            <a:lnRef idx="1">
              <a:srgbClr val="FC546D"/>
            </a:lnRef>
            <a:fillRef idx="0">
              <a:srgbClr val="FC546D"/>
            </a:fillRef>
            <a:effectRef idx="0">
              <a:srgbClr val="FC546D"/>
            </a:effectRef>
            <a:fontRef idx="minor">
              <a:sysClr val="windowText" lastClr="000000"/>
            </a:fontRef>
          </p:style>
        </p:cxnSp>
        <p:cxnSp>
          <p:nvCxnSpPr>
            <p:cNvPr id="170" name="直接箭头连接符 169"/>
            <p:cNvCxnSpPr/>
            <p:nvPr>
              <p:custDataLst>
                <p:tags r:id="rId60"/>
              </p:custDataLst>
            </p:nvPr>
          </p:nvCxnSpPr>
          <p:spPr>
            <a:xfrm flipH="1" flipV="1">
              <a:off x="6546" y="4013"/>
              <a:ext cx="1921" cy="1005"/>
            </a:xfrm>
            <a:prstGeom prst="straightConnector1">
              <a:avLst/>
            </a:prstGeom>
            <a:ln>
              <a:solidFill>
                <a:srgbClr val="000000"/>
              </a:solidFill>
              <a:tailEnd type="triangle"/>
            </a:ln>
          </p:spPr>
          <p:style>
            <a:lnRef idx="1">
              <a:srgbClr val="FC546D"/>
            </a:lnRef>
            <a:fillRef idx="0">
              <a:srgbClr val="FC546D"/>
            </a:fillRef>
            <a:effectRef idx="0">
              <a:srgbClr val="FC546D"/>
            </a:effectRef>
            <a:fontRef idx="minor">
              <a:sysClr val="windowText" lastClr="000000"/>
            </a:fontRef>
          </p:style>
        </p:cxnSp>
      </p:grpSp>
    </p:spTree>
  </p:cSld>
  <p:clrMapOvr>
    <a:masterClrMapping/>
  </p:clrMapOvr>
  <p:transition spd="slow"/>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337185" y="176530"/>
            <a:ext cx="11509375" cy="597535"/>
            <a:chOff x="531" y="278"/>
            <a:chExt cx="18125" cy="941"/>
          </a:xfrm>
        </p:grpSpPr>
        <p:pic>
          <p:nvPicPr>
            <p:cNvPr id="94" name="图片 93" descr="right"/>
            <p:cNvPicPr>
              <a:picLocks noChangeAspect="1"/>
            </p:cNvPicPr>
            <p:nvPr/>
          </p:nvPicPr>
          <p:blipFill>
            <a:blip r:embed="rId1"/>
            <a:stretch>
              <a:fillRect/>
            </a:stretch>
          </p:blipFill>
          <p:spPr>
            <a:xfrm>
              <a:off x="3405" y="389"/>
              <a:ext cx="608" cy="608"/>
            </a:xfrm>
            <a:prstGeom prst="rect">
              <a:avLst/>
            </a:prstGeom>
          </p:spPr>
        </p:pic>
        <p:sp>
          <p:nvSpPr>
            <p:cNvPr id="95" name="文本框 94"/>
            <p:cNvSpPr txBox="1"/>
            <p:nvPr/>
          </p:nvSpPr>
          <p:spPr>
            <a:xfrm>
              <a:off x="4013" y="282"/>
              <a:ext cx="11246" cy="822"/>
            </a:xfrm>
            <a:prstGeom prst="rect">
              <a:avLst/>
            </a:prstGeom>
            <a:noFill/>
          </p:spPr>
          <p:txBody>
            <a:bodyPr wrap="square" rtlCol="0">
              <a:spAutoFit/>
            </a:bodyPr>
            <a:lstStyle/>
            <a:p>
              <a:r>
                <a:rPr lang="zh-CN" altLang="en-US" sz="2800">
                  <a:solidFill>
                    <a:srgbClr val="568D11"/>
                  </a:solidFill>
                  <a:latin typeface="微软雅黑" panose="020B0503020204020204" pitchFamily="34" charset="-122"/>
                  <a:ea typeface="微软雅黑" panose="020B0503020204020204" pitchFamily="34" charset="-122"/>
                </a:rPr>
                <a:t>旅游产业的融合机制与合作开发方式</a:t>
              </a:r>
              <a:endParaRPr lang="zh-CN" altLang="en-US" sz="2800">
                <a:solidFill>
                  <a:srgbClr val="568D11"/>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531" y="278"/>
              <a:ext cx="18125" cy="941"/>
              <a:chOff x="531" y="278"/>
              <a:chExt cx="18125" cy="941"/>
            </a:xfrm>
          </p:grpSpPr>
          <p:sp>
            <p:nvSpPr>
              <p:cNvPr id="12" name=" 4"/>
              <p:cNvSpPr/>
              <p:nvPr/>
            </p:nvSpPr>
            <p:spPr>
              <a:xfrm>
                <a:off x="531" y="278"/>
                <a:ext cx="2934" cy="826"/>
              </a:xfrm>
              <a:prstGeom prst="homePlate">
                <a:avLst/>
              </a:prstGeom>
              <a:solidFill>
                <a:srgbClr val="568D1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14" name="文本框 13"/>
              <p:cNvSpPr txBox="1"/>
              <p:nvPr/>
            </p:nvSpPr>
            <p:spPr>
              <a:xfrm>
                <a:off x="542" y="282"/>
                <a:ext cx="2530" cy="822"/>
              </a:xfrm>
              <a:prstGeom prst="rect">
                <a:avLst/>
              </a:prstGeom>
              <a:noFill/>
            </p:spPr>
            <p:txBody>
              <a:bodyPr wrap="square" rtlCol="0">
                <a:spAutoFit/>
              </a:bodyPr>
              <a:lstStyle/>
              <a:p>
                <a:r>
                  <a:rPr lang="zh-CN" altLang="en-US" sz="2800" b="1">
                    <a:solidFill>
                      <a:schemeClr val="bg1"/>
                    </a:solidFill>
                    <a:latin typeface="微软雅黑" panose="020B0503020204020204" pitchFamily="34" charset="-122"/>
                    <a:ea typeface="微软雅黑" panose="020B0503020204020204" pitchFamily="34" charset="-122"/>
                  </a:rPr>
                  <a:t>研究内容</a:t>
                </a:r>
                <a:endParaRPr lang="en-US" altLang="zh-CN" sz="2800" b="1">
                  <a:solidFill>
                    <a:schemeClr val="bg1"/>
                  </a:solidFill>
                  <a:latin typeface="微软雅黑" panose="020B0503020204020204" pitchFamily="34" charset="-122"/>
                  <a:ea typeface="微软雅黑" panose="020B0503020204020204" pitchFamily="34" charset="-122"/>
                </a:endParaRPr>
              </a:p>
            </p:txBody>
          </p:sp>
          <p:cxnSp>
            <p:nvCxnSpPr>
              <p:cNvPr id="16" name="直接连接符 15"/>
              <p:cNvCxnSpPr/>
              <p:nvPr/>
            </p:nvCxnSpPr>
            <p:spPr>
              <a:xfrm>
                <a:off x="542" y="1219"/>
                <a:ext cx="18114" cy="0"/>
              </a:xfrm>
              <a:prstGeom prst="line">
                <a:avLst/>
              </a:prstGeom>
              <a:ln w="12700">
                <a:solidFill>
                  <a:srgbClr val="568D11"/>
                </a:solidFill>
              </a:ln>
            </p:spPr>
            <p:style>
              <a:lnRef idx="1">
                <a:schemeClr val="accent1"/>
              </a:lnRef>
              <a:fillRef idx="0">
                <a:schemeClr val="accent1"/>
              </a:fillRef>
              <a:effectRef idx="0">
                <a:schemeClr val="accent1"/>
              </a:effectRef>
              <a:fontRef idx="minor">
                <a:schemeClr val="tx1"/>
              </a:fontRef>
            </p:style>
          </p:cxnSp>
        </p:grpSp>
      </p:grpSp>
      <p:grpSp>
        <p:nvGrpSpPr>
          <p:cNvPr id="35" name="组合 34"/>
          <p:cNvGrpSpPr/>
          <p:nvPr/>
        </p:nvGrpSpPr>
        <p:grpSpPr>
          <a:xfrm>
            <a:off x="596900" y="812165"/>
            <a:ext cx="5290820" cy="4234180"/>
            <a:chOff x="1120" y="1444"/>
            <a:chExt cx="8332" cy="6668"/>
          </a:xfrm>
        </p:grpSpPr>
        <p:grpSp>
          <p:nvGrpSpPr>
            <p:cNvPr id="32" name="组合 31"/>
            <p:cNvGrpSpPr/>
            <p:nvPr/>
          </p:nvGrpSpPr>
          <p:grpSpPr>
            <a:xfrm>
              <a:off x="1120" y="2146"/>
              <a:ext cx="8333" cy="5966"/>
              <a:chOff x="1808" y="1963"/>
              <a:chExt cx="8333" cy="5966"/>
            </a:xfrm>
          </p:grpSpPr>
          <p:grpSp>
            <p:nvGrpSpPr>
              <p:cNvPr id="24" name="组合 23"/>
              <p:cNvGrpSpPr/>
              <p:nvPr/>
            </p:nvGrpSpPr>
            <p:grpSpPr>
              <a:xfrm>
                <a:off x="3196" y="1963"/>
                <a:ext cx="5163" cy="5164"/>
                <a:chOff x="3196" y="1963"/>
                <a:chExt cx="5163" cy="5164"/>
              </a:xfrm>
            </p:grpSpPr>
            <p:sp>
              <p:nvSpPr>
                <p:cNvPr id="7" name="椭圆 6"/>
                <p:cNvSpPr/>
                <p:nvPr>
                  <p:custDataLst>
                    <p:tags r:id="rId2"/>
                  </p:custDataLst>
                </p:nvPr>
              </p:nvSpPr>
              <p:spPr>
                <a:xfrm>
                  <a:off x="5787" y="3259"/>
                  <a:ext cx="2572" cy="2572"/>
                </a:xfrm>
                <a:prstGeom prst="ellipse">
                  <a:avLst/>
                </a:prstGeom>
                <a:noFill/>
                <a:ln w="28575">
                  <a:solidFill>
                    <a:srgbClr val="85AD32"/>
                  </a:solidFill>
                </a:ln>
              </p:spPr>
              <p:txBody>
                <a:bodyPr rot="0" spcFirstLastPara="0" vertOverflow="overflow" horzOverflow="overflow" vert="horz" wrap="square" lIns="91440" tIns="45720" rIns="91440" bIns="45720" numCol="1" spcCol="0" rtlCol="0" fromWordArt="0" anchor="ctr" anchorCtr="0" forceAA="0" compatLnSpc="1">
                  <a:normAutofit/>
                </a:bodyPr>
                <a:lstStyle/>
                <a:p>
                  <a:pPr algn="r">
                    <a:lnSpc>
                      <a:spcPct val="130000"/>
                    </a:lnSpc>
                  </a:pPr>
                  <a:endParaRPr lang="zh-CN" altLang="en-US" sz="2400" b="1" kern="0" dirty="0">
                    <a:solidFill>
                      <a:srgbClr val="000000"/>
                    </a:solidFill>
                    <a:sym typeface="Arial" panose="020B0604020202020204" pitchFamily="34" charset="0"/>
                  </a:endParaRPr>
                </a:p>
              </p:txBody>
            </p:sp>
            <p:sp>
              <p:nvSpPr>
                <p:cNvPr id="8" name="椭圆 7"/>
                <p:cNvSpPr/>
                <p:nvPr>
                  <p:custDataLst>
                    <p:tags r:id="rId3"/>
                  </p:custDataLst>
                </p:nvPr>
              </p:nvSpPr>
              <p:spPr>
                <a:xfrm>
                  <a:off x="4492" y="1963"/>
                  <a:ext cx="2572" cy="2572"/>
                </a:xfrm>
                <a:prstGeom prst="ellipse">
                  <a:avLst/>
                </a:prstGeom>
                <a:noFill/>
                <a:ln w="28575">
                  <a:solidFill>
                    <a:srgbClr val="85AD32"/>
                  </a:solidFill>
                </a:ln>
              </p:spPr>
              <p:txBody>
                <a:bodyPr rot="0" spcFirstLastPara="0" vertOverflow="overflow" horzOverflow="overflow" vert="horz" wrap="square" lIns="91440" tIns="45720" rIns="91440" bIns="45720" numCol="1" spcCol="0" rtlCol="0" fromWordArt="0" anchor="t" anchorCtr="0" forceAA="0" compatLnSpc="1">
                  <a:normAutofit/>
                </a:bodyPr>
                <a:lstStyle/>
                <a:p>
                  <a:pPr algn="ctr">
                    <a:lnSpc>
                      <a:spcPct val="130000"/>
                    </a:lnSpc>
                  </a:pPr>
                  <a:endParaRPr lang="zh-CN" altLang="en-US" sz="2400" b="1" kern="0" dirty="0">
                    <a:solidFill>
                      <a:srgbClr val="000000"/>
                    </a:solidFill>
                    <a:sym typeface="Arial" panose="020B0604020202020204" pitchFamily="34" charset="0"/>
                  </a:endParaRPr>
                </a:p>
              </p:txBody>
            </p:sp>
            <p:sp>
              <p:nvSpPr>
                <p:cNvPr id="10" name="椭圆 9"/>
                <p:cNvSpPr/>
                <p:nvPr>
                  <p:custDataLst>
                    <p:tags r:id="rId4"/>
                  </p:custDataLst>
                </p:nvPr>
              </p:nvSpPr>
              <p:spPr>
                <a:xfrm>
                  <a:off x="4492" y="4555"/>
                  <a:ext cx="2572" cy="2572"/>
                </a:xfrm>
                <a:prstGeom prst="ellipse">
                  <a:avLst/>
                </a:prstGeom>
                <a:noFill/>
                <a:ln w="28575">
                  <a:solidFill>
                    <a:srgbClr val="85AD32"/>
                  </a:solidFill>
                </a:ln>
              </p:spPr>
              <p:txBody>
                <a:bodyPr rot="0" spcFirstLastPara="0" vertOverflow="overflow" horzOverflow="overflow" vert="horz" wrap="square" lIns="91440" tIns="45720" rIns="91440" bIns="45720" numCol="1" spcCol="0" rtlCol="0" fromWordArt="0" anchor="b" anchorCtr="0" forceAA="0" compatLnSpc="1">
                  <a:normAutofit/>
                </a:bodyPr>
                <a:lstStyle/>
                <a:p>
                  <a:pPr algn="ctr">
                    <a:lnSpc>
                      <a:spcPct val="130000"/>
                    </a:lnSpc>
                  </a:pPr>
                  <a:endParaRPr lang="zh-CN" altLang="en-US" sz="2400" b="1" kern="0" dirty="0">
                    <a:solidFill>
                      <a:srgbClr val="000000"/>
                    </a:solidFill>
                    <a:sym typeface="Arial" panose="020B0604020202020204" pitchFamily="34" charset="0"/>
                  </a:endParaRPr>
                </a:p>
              </p:txBody>
            </p:sp>
            <p:sp>
              <p:nvSpPr>
                <p:cNvPr id="13" name="椭圆 12"/>
                <p:cNvSpPr/>
                <p:nvPr>
                  <p:custDataLst>
                    <p:tags r:id="rId5"/>
                  </p:custDataLst>
                </p:nvPr>
              </p:nvSpPr>
              <p:spPr>
                <a:xfrm>
                  <a:off x="3196" y="3259"/>
                  <a:ext cx="2572" cy="2572"/>
                </a:xfrm>
                <a:prstGeom prst="ellipse">
                  <a:avLst/>
                </a:prstGeom>
                <a:noFill/>
                <a:ln w="28575">
                  <a:solidFill>
                    <a:srgbClr val="85AD32"/>
                  </a:solidFill>
                </a:ln>
              </p:spPr>
              <p:txBody>
                <a:bodyPr rot="0" spcFirstLastPara="0" vertOverflow="overflow" horzOverflow="overflow" vert="horz" wrap="square" lIns="91440" tIns="45720" rIns="91440" bIns="45720" numCol="1" spcCol="0" rtlCol="0" fromWordArt="0" anchor="ctr" anchorCtr="0" forceAA="0" compatLnSpc="1">
                  <a:normAutofit/>
                </a:bodyPr>
                <a:lstStyle/>
                <a:p>
                  <a:pPr>
                    <a:lnSpc>
                      <a:spcPct val="130000"/>
                    </a:lnSpc>
                  </a:pPr>
                  <a:endParaRPr lang="zh-CN" altLang="en-US" sz="2400" b="1" kern="0" dirty="0">
                    <a:solidFill>
                      <a:srgbClr val="000000"/>
                    </a:solidFill>
                    <a:sym typeface="Arial" panose="020B0604020202020204" pitchFamily="34" charset="0"/>
                  </a:endParaRPr>
                </a:p>
              </p:txBody>
            </p:sp>
            <p:sp>
              <p:nvSpPr>
                <p:cNvPr id="15" name="椭圆 14"/>
                <p:cNvSpPr/>
                <p:nvPr>
                  <p:custDataLst>
                    <p:tags r:id="rId6"/>
                  </p:custDataLst>
                </p:nvPr>
              </p:nvSpPr>
              <p:spPr>
                <a:xfrm>
                  <a:off x="4336" y="3059"/>
                  <a:ext cx="376" cy="376"/>
                </a:xfrm>
                <a:prstGeom prst="ellipse">
                  <a:avLst/>
                </a:prstGeom>
                <a:solidFill>
                  <a:srgbClr val="568D11"/>
                </a:solidFill>
              </p:spPr>
              <p:txBody>
                <a:bodyPr rot="0" spcFirstLastPara="0" vertOverflow="overflow" horzOverflow="overflow" vert="horz" wrap="square" lIns="91440" tIns="45720" rIns="91440" bIns="45720" numCol="1" spcCol="0" rtlCol="0" fromWordArt="0" anchor="ctr" anchorCtr="0" forceAA="0" compatLnSpc="1">
                  <a:normAutofit fontScale="25000" lnSpcReduction="20000"/>
                </a:bodyPr>
                <a:lstStyle/>
                <a:p>
                  <a:pPr algn="ctr">
                    <a:lnSpc>
                      <a:spcPct val="130000"/>
                    </a:lnSpc>
                  </a:pPr>
                  <a:endParaRPr lang="zh-CN" altLang="en-US" kern="0" dirty="0">
                    <a:solidFill>
                      <a:srgbClr val="000000"/>
                    </a:solidFill>
                    <a:sym typeface="Arial" panose="020B0604020202020204" pitchFamily="34" charset="0"/>
                  </a:endParaRPr>
                </a:p>
              </p:txBody>
            </p:sp>
            <p:sp>
              <p:nvSpPr>
                <p:cNvPr id="17" name="椭圆 16"/>
                <p:cNvSpPr/>
                <p:nvPr>
                  <p:custDataLst>
                    <p:tags r:id="rId7"/>
                  </p:custDataLst>
                </p:nvPr>
              </p:nvSpPr>
              <p:spPr>
                <a:xfrm>
                  <a:off x="6867" y="3059"/>
                  <a:ext cx="376" cy="376"/>
                </a:xfrm>
                <a:prstGeom prst="ellipse">
                  <a:avLst/>
                </a:prstGeom>
                <a:solidFill>
                  <a:srgbClr val="568D11"/>
                </a:solidFill>
              </p:spPr>
              <p:txBody>
                <a:bodyPr rot="0" spcFirstLastPara="0" vertOverflow="overflow" horzOverflow="overflow" vert="horz" wrap="square" lIns="91440" tIns="45720" rIns="91440" bIns="45720" numCol="1" spcCol="0" rtlCol="0" fromWordArt="0" anchor="ctr" anchorCtr="0" forceAA="0" compatLnSpc="1">
                  <a:normAutofit fontScale="25000" lnSpcReduction="20000"/>
                </a:bodyPr>
                <a:lstStyle/>
                <a:p>
                  <a:pPr algn="ctr">
                    <a:lnSpc>
                      <a:spcPct val="130000"/>
                    </a:lnSpc>
                  </a:pPr>
                  <a:endParaRPr lang="zh-CN" altLang="en-US" kern="0" dirty="0">
                    <a:solidFill>
                      <a:srgbClr val="000000"/>
                    </a:solidFill>
                    <a:sym typeface="Arial" panose="020B0604020202020204" pitchFamily="34" charset="0"/>
                  </a:endParaRPr>
                </a:p>
              </p:txBody>
            </p:sp>
            <p:sp>
              <p:nvSpPr>
                <p:cNvPr id="18" name="椭圆 17"/>
                <p:cNvSpPr/>
                <p:nvPr>
                  <p:custDataLst>
                    <p:tags r:id="rId8"/>
                  </p:custDataLst>
                </p:nvPr>
              </p:nvSpPr>
              <p:spPr>
                <a:xfrm>
                  <a:off x="6867" y="5653"/>
                  <a:ext cx="376" cy="376"/>
                </a:xfrm>
                <a:prstGeom prst="ellipse">
                  <a:avLst/>
                </a:prstGeom>
                <a:solidFill>
                  <a:srgbClr val="568D11"/>
                </a:solidFill>
              </p:spPr>
              <p:txBody>
                <a:bodyPr rot="0" spcFirstLastPara="0" vertOverflow="overflow" horzOverflow="overflow" vert="horz" wrap="square" lIns="91440" tIns="45720" rIns="91440" bIns="45720" numCol="1" spcCol="0" rtlCol="0" fromWordArt="0" anchor="ctr" anchorCtr="0" forceAA="0" compatLnSpc="1">
                  <a:normAutofit fontScale="25000" lnSpcReduction="20000"/>
                </a:bodyPr>
                <a:lstStyle/>
                <a:p>
                  <a:pPr algn="ctr">
                    <a:lnSpc>
                      <a:spcPct val="130000"/>
                    </a:lnSpc>
                  </a:pPr>
                  <a:endParaRPr lang="zh-CN" altLang="en-US" kern="0" dirty="0">
                    <a:solidFill>
                      <a:srgbClr val="000000"/>
                    </a:solidFill>
                    <a:sym typeface="Arial" panose="020B0604020202020204" pitchFamily="34" charset="0"/>
                  </a:endParaRPr>
                </a:p>
              </p:txBody>
            </p:sp>
            <p:sp>
              <p:nvSpPr>
                <p:cNvPr id="19" name="椭圆 18"/>
                <p:cNvSpPr/>
                <p:nvPr>
                  <p:custDataLst>
                    <p:tags r:id="rId9"/>
                  </p:custDataLst>
                </p:nvPr>
              </p:nvSpPr>
              <p:spPr>
                <a:xfrm>
                  <a:off x="4336" y="5653"/>
                  <a:ext cx="376" cy="376"/>
                </a:xfrm>
                <a:prstGeom prst="ellipse">
                  <a:avLst/>
                </a:prstGeom>
                <a:solidFill>
                  <a:srgbClr val="568D11"/>
                </a:solidFill>
              </p:spPr>
              <p:txBody>
                <a:bodyPr rot="0" spcFirstLastPara="0" vertOverflow="overflow" horzOverflow="overflow" vert="horz" wrap="square" lIns="91440" tIns="45720" rIns="91440" bIns="45720" numCol="1" spcCol="0" rtlCol="0" fromWordArt="0" anchor="ctr" anchorCtr="0" forceAA="0" compatLnSpc="1">
                  <a:normAutofit fontScale="25000" lnSpcReduction="20000"/>
                </a:bodyPr>
                <a:lstStyle/>
                <a:p>
                  <a:pPr algn="ctr">
                    <a:lnSpc>
                      <a:spcPct val="130000"/>
                    </a:lnSpc>
                  </a:pPr>
                  <a:endParaRPr lang="zh-CN" altLang="en-US" kern="0" dirty="0">
                    <a:solidFill>
                      <a:srgbClr val="000000"/>
                    </a:solidFill>
                    <a:sym typeface="Arial" panose="020B0604020202020204" pitchFamily="34" charset="0"/>
                  </a:endParaRPr>
                </a:p>
              </p:txBody>
            </p:sp>
          </p:grpSp>
          <p:sp>
            <p:nvSpPr>
              <p:cNvPr id="184" name=" 184"/>
              <p:cNvSpPr/>
              <p:nvPr/>
            </p:nvSpPr>
            <p:spPr>
              <a:xfrm>
                <a:off x="4927" y="3695"/>
                <a:ext cx="1701" cy="1701"/>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000">
                    <a:solidFill>
                      <a:srgbClr val="414455"/>
                    </a:solidFill>
                    <a:latin typeface="微软雅黑" panose="020B0503020204020204" pitchFamily="34" charset="-122"/>
                    <a:ea typeface="微软雅黑" panose="020B0503020204020204" pitchFamily="34" charset="-122"/>
                  </a:rPr>
                  <a:t>工旅融合</a:t>
                </a:r>
                <a:endParaRPr lang="zh-CN" altLang="en-US" sz="2000">
                  <a:solidFill>
                    <a:srgbClr val="414455"/>
                  </a:solidFill>
                  <a:latin typeface="微软雅黑" panose="020B0503020204020204" pitchFamily="34" charset="-122"/>
                  <a:ea typeface="微软雅黑" panose="020B0503020204020204" pitchFamily="34" charset="-122"/>
                </a:endParaRPr>
              </a:p>
            </p:txBody>
          </p:sp>
          <p:sp>
            <p:nvSpPr>
              <p:cNvPr id="25" name="圆角矩形 24"/>
              <p:cNvSpPr/>
              <p:nvPr/>
            </p:nvSpPr>
            <p:spPr>
              <a:xfrm>
                <a:off x="1808" y="4217"/>
                <a:ext cx="2528" cy="655"/>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a:solidFill>
                      <a:srgbClr val="414455"/>
                    </a:solidFill>
                    <a:latin typeface="微软雅黑" panose="020B0503020204020204" pitchFamily="34" charset="-122"/>
                    <a:ea typeface="微软雅黑" panose="020B0503020204020204" pitchFamily="34" charset="-122"/>
                  </a:rPr>
                  <a:t>航空产业园</a:t>
                </a:r>
                <a:endParaRPr lang="zh-CN" altLang="en-US" sz="1600">
                  <a:solidFill>
                    <a:srgbClr val="414455"/>
                  </a:solidFill>
                  <a:latin typeface="微软雅黑" panose="020B0503020204020204" pitchFamily="34" charset="-122"/>
                  <a:ea typeface="微软雅黑" panose="020B0503020204020204" pitchFamily="34" charset="-122"/>
                </a:endParaRPr>
              </a:p>
            </p:txBody>
          </p:sp>
          <p:sp>
            <p:nvSpPr>
              <p:cNvPr id="26" name="圆角矩形 25"/>
              <p:cNvSpPr/>
              <p:nvPr/>
            </p:nvSpPr>
            <p:spPr>
              <a:xfrm>
                <a:off x="5495" y="5935"/>
                <a:ext cx="610" cy="1994"/>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a:solidFill>
                      <a:srgbClr val="414455"/>
                    </a:solidFill>
                    <a:latin typeface="微软雅黑" panose="020B0503020204020204" pitchFamily="34" charset="-122"/>
                    <a:ea typeface="微软雅黑" panose="020B0503020204020204" pitchFamily="34" charset="-122"/>
                  </a:rPr>
                  <a:t>制药企业</a:t>
                </a:r>
                <a:endParaRPr lang="zh-CN" altLang="en-US" sz="1600">
                  <a:solidFill>
                    <a:srgbClr val="414455"/>
                  </a:solidFill>
                  <a:latin typeface="微软雅黑" panose="020B0503020204020204" pitchFamily="34" charset="-122"/>
                  <a:ea typeface="微软雅黑" panose="020B0503020204020204" pitchFamily="34" charset="-122"/>
                </a:endParaRPr>
              </a:p>
            </p:txBody>
          </p:sp>
          <p:sp>
            <p:nvSpPr>
              <p:cNvPr id="27" name="圆角矩形 26"/>
              <p:cNvSpPr/>
              <p:nvPr/>
            </p:nvSpPr>
            <p:spPr>
              <a:xfrm>
                <a:off x="7613" y="4369"/>
                <a:ext cx="2528" cy="655"/>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a:solidFill>
                      <a:srgbClr val="414455"/>
                    </a:solidFill>
                    <a:latin typeface="微软雅黑" panose="020B0503020204020204" pitchFamily="34" charset="-122"/>
                    <a:ea typeface="微软雅黑" panose="020B0503020204020204" pitchFamily="34" charset="-122"/>
                  </a:rPr>
                  <a:t>机械制造企业</a:t>
                </a:r>
                <a:endParaRPr lang="zh-CN" altLang="en-US" sz="1600">
                  <a:solidFill>
                    <a:srgbClr val="414455"/>
                  </a:solidFill>
                  <a:latin typeface="微软雅黑" panose="020B0503020204020204" pitchFamily="34" charset="-122"/>
                  <a:ea typeface="微软雅黑" panose="020B0503020204020204" pitchFamily="34" charset="-122"/>
                </a:endParaRPr>
              </a:p>
            </p:txBody>
          </p:sp>
        </p:grpSp>
        <p:sp>
          <p:nvSpPr>
            <p:cNvPr id="28" name="圆角矩形 27"/>
            <p:cNvSpPr/>
            <p:nvPr/>
          </p:nvSpPr>
          <p:spPr>
            <a:xfrm>
              <a:off x="4807" y="1444"/>
              <a:ext cx="611" cy="1798"/>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a:solidFill>
                    <a:srgbClr val="414455"/>
                  </a:solidFill>
                  <a:latin typeface="微软雅黑" panose="020B0503020204020204" pitchFamily="34" charset="-122"/>
                  <a:ea typeface="微软雅黑" panose="020B0503020204020204" pitchFamily="34" charset="-122"/>
                </a:rPr>
                <a:t>食品加工</a:t>
              </a:r>
              <a:endParaRPr lang="zh-CN" altLang="en-US" sz="1600">
                <a:solidFill>
                  <a:srgbClr val="414455"/>
                </a:solidFill>
                <a:latin typeface="微软雅黑" panose="020B0503020204020204" pitchFamily="34" charset="-122"/>
                <a:ea typeface="微软雅黑" panose="020B0503020204020204" pitchFamily="34" charset="-122"/>
              </a:endParaRPr>
            </a:p>
          </p:txBody>
        </p:sp>
      </p:grpSp>
      <p:sp>
        <p:nvSpPr>
          <p:cNvPr id="33" name="文本框 32"/>
          <p:cNvSpPr txBox="1"/>
          <p:nvPr/>
        </p:nvSpPr>
        <p:spPr>
          <a:xfrm>
            <a:off x="4302125" y="1172210"/>
            <a:ext cx="6637655" cy="829945"/>
          </a:xfrm>
          <a:prstGeom prst="rect">
            <a:avLst/>
          </a:prstGeom>
          <a:noFill/>
          <a:ln w="12700" cmpd="sng">
            <a:solidFill>
              <a:srgbClr val="568D11"/>
            </a:solidFill>
            <a:prstDash val="dash"/>
          </a:ln>
        </p:spPr>
        <p:txBody>
          <a:bodyPr wrap="square">
            <a:spAutoFit/>
          </a:bodyPr>
          <a:lstStyle/>
          <a:p>
            <a:pPr indent="304800">
              <a:lnSpc>
                <a:spcPct val="150000"/>
              </a:lnSpc>
            </a:pPr>
            <a:r>
              <a:rPr lang="zh-CN" sz="1600" b="0">
                <a:latin typeface="微软雅黑" panose="020B0503020204020204" pitchFamily="34" charset="-122"/>
                <a:ea typeface="微软雅黑" panose="020B0503020204020204" pitchFamily="34" charset="-122"/>
                <a:cs typeface="微软雅黑" panose="020B0503020204020204" pitchFamily="34" charset="-122"/>
              </a:rPr>
              <a:t>以政府主导，企业运作的方式，</a:t>
            </a:r>
            <a:r>
              <a:rPr lang="zh-CN" sz="1600">
                <a:latin typeface="微软雅黑" panose="020B0503020204020204" pitchFamily="34" charset="-122"/>
                <a:ea typeface="微软雅黑" panose="020B0503020204020204" pitchFamily="34" charset="-122"/>
                <a:cs typeface="微软雅黑" panose="020B0503020204020204" pitchFamily="34" charset="-122"/>
                <a:sym typeface="+mn-ea"/>
              </a:rPr>
              <a:t>建设成集生产研发、展示交流、文化休闲为一体的都市工业旅游示范区。</a:t>
            </a:r>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p:txBody>
      </p:sp>
      <p:grpSp>
        <p:nvGrpSpPr>
          <p:cNvPr id="36" name="组合 35"/>
          <p:cNvGrpSpPr/>
          <p:nvPr/>
        </p:nvGrpSpPr>
        <p:grpSpPr>
          <a:xfrm>
            <a:off x="6144260" y="2324735"/>
            <a:ext cx="5291455" cy="4234180"/>
            <a:chOff x="1120" y="1444"/>
            <a:chExt cx="8333" cy="6668"/>
          </a:xfrm>
        </p:grpSpPr>
        <p:grpSp>
          <p:nvGrpSpPr>
            <p:cNvPr id="37" name="组合 36"/>
            <p:cNvGrpSpPr/>
            <p:nvPr/>
          </p:nvGrpSpPr>
          <p:grpSpPr>
            <a:xfrm>
              <a:off x="1120" y="2146"/>
              <a:ext cx="8333" cy="5966"/>
              <a:chOff x="1808" y="1963"/>
              <a:chExt cx="8333" cy="5966"/>
            </a:xfrm>
          </p:grpSpPr>
          <p:grpSp>
            <p:nvGrpSpPr>
              <p:cNvPr id="38" name="组合 37"/>
              <p:cNvGrpSpPr/>
              <p:nvPr/>
            </p:nvGrpSpPr>
            <p:grpSpPr>
              <a:xfrm>
                <a:off x="3196" y="1963"/>
                <a:ext cx="5163" cy="5164"/>
                <a:chOff x="3196" y="1963"/>
                <a:chExt cx="5163" cy="5164"/>
              </a:xfrm>
            </p:grpSpPr>
            <p:sp>
              <p:nvSpPr>
                <p:cNvPr id="39" name="椭圆 38"/>
                <p:cNvSpPr/>
                <p:nvPr>
                  <p:custDataLst>
                    <p:tags r:id="rId10"/>
                  </p:custDataLst>
                </p:nvPr>
              </p:nvSpPr>
              <p:spPr>
                <a:xfrm>
                  <a:off x="5787" y="3259"/>
                  <a:ext cx="2572" cy="2572"/>
                </a:xfrm>
                <a:prstGeom prst="ellipse">
                  <a:avLst/>
                </a:prstGeom>
                <a:noFill/>
                <a:ln w="28575">
                  <a:solidFill>
                    <a:srgbClr val="414455">
                      <a:alpha val="70000"/>
                    </a:srgbClr>
                  </a:solidFill>
                </a:ln>
              </p:spPr>
              <p:txBody>
                <a:bodyPr rot="0" spcFirstLastPara="0" vertOverflow="overflow" horzOverflow="overflow" vert="horz" wrap="square" lIns="91440" tIns="45720" rIns="91440" bIns="45720" numCol="1" spcCol="0" rtlCol="0" fromWordArt="0" anchor="ctr" anchorCtr="0" forceAA="0" compatLnSpc="1">
                  <a:normAutofit/>
                </a:bodyPr>
                <a:lstStyle/>
                <a:p>
                  <a:pPr algn="r">
                    <a:lnSpc>
                      <a:spcPct val="130000"/>
                    </a:lnSpc>
                  </a:pPr>
                  <a:endParaRPr lang="zh-CN" altLang="en-US" sz="2400" b="1" kern="0" dirty="0">
                    <a:solidFill>
                      <a:srgbClr val="000000"/>
                    </a:solidFill>
                    <a:sym typeface="Arial" panose="020B0604020202020204" pitchFamily="34" charset="0"/>
                  </a:endParaRPr>
                </a:p>
              </p:txBody>
            </p:sp>
            <p:sp>
              <p:nvSpPr>
                <p:cNvPr id="40" name="椭圆 39"/>
                <p:cNvSpPr/>
                <p:nvPr>
                  <p:custDataLst>
                    <p:tags r:id="rId11"/>
                  </p:custDataLst>
                </p:nvPr>
              </p:nvSpPr>
              <p:spPr>
                <a:xfrm>
                  <a:off x="4492" y="1963"/>
                  <a:ext cx="2572" cy="2572"/>
                </a:xfrm>
                <a:prstGeom prst="ellipse">
                  <a:avLst/>
                </a:prstGeom>
                <a:noFill/>
                <a:ln w="28575">
                  <a:solidFill>
                    <a:srgbClr val="414455">
                      <a:alpha val="70000"/>
                    </a:srgbClr>
                  </a:solidFill>
                </a:ln>
              </p:spPr>
              <p:txBody>
                <a:bodyPr rot="0" spcFirstLastPara="0" vertOverflow="overflow" horzOverflow="overflow" vert="horz" wrap="square" lIns="91440" tIns="45720" rIns="91440" bIns="45720" numCol="1" spcCol="0" rtlCol="0" fromWordArt="0" anchor="t" anchorCtr="0" forceAA="0" compatLnSpc="1">
                  <a:normAutofit/>
                </a:bodyPr>
                <a:lstStyle/>
                <a:p>
                  <a:pPr algn="ctr">
                    <a:lnSpc>
                      <a:spcPct val="130000"/>
                    </a:lnSpc>
                  </a:pPr>
                  <a:endParaRPr lang="zh-CN" altLang="en-US" sz="2400" b="1" kern="0" dirty="0">
                    <a:solidFill>
                      <a:srgbClr val="000000"/>
                    </a:solidFill>
                    <a:sym typeface="Arial" panose="020B0604020202020204" pitchFamily="34" charset="0"/>
                  </a:endParaRPr>
                </a:p>
              </p:txBody>
            </p:sp>
            <p:sp>
              <p:nvSpPr>
                <p:cNvPr id="41" name="椭圆 40"/>
                <p:cNvSpPr/>
                <p:nvPr>
                  <p:custDataLst>
                    <p:tags r:id="rId12"/>
                  </p:custDataLst>
                </p:nvPr>
              </p:nvSpPr>
              <p:spPr>
                <a:xfrm>
                  <a:off x="4492" y="4555"/>
                  <a:ext cx="2572" cy="2572"/>
                </a:xfrm>
                <a:prstGeom prst="ellipse">
                  <a:avLst/>
                </a:prstGeom>
                <a:noFill/>
                <a:ln w="28575">
                  <a:solidFill>
                    <a:srgbClr val="414455">
                      <a:alpha val="70000"/>
                    </a:srgbClr>
                  </a:solidFill>
                </a:ln>
              </p:spPr>
              <p:txBody>
                <a:bodyPr rot="0" spcFirstLastPara="0" vertOverflow="overflow" horzOverflow="overflow" vert="horz" wrap="square" lIns="91440" tIns="45720" rIns="91440" bIns="45720" numCol="1" spcCol="0" rtlCol="0" fromWordArt="0" anchor="b" anchorCtr="0" forceAA="0" compatLnSpc="1">
                  <a:normAutofit/>
                </a:bodyPr>
                <a:lstStyle/>
                <a:p>
                  <a:pPr algn="ctr">
                    <a:lnSpc>
                      <a:spcPct val="130000"/>
                    </a:lnSpc>
                  </a:pPr>
                  <a:endParaRPr lang="zh-CN" altLang="en-US" sz="2400" b="1" kern="0" dirty="0">
                    <a:solidFill>
                      <a:srgbClr val="000000"/>
                    </a:solidFill>
                    <a:sym typeface="Arial" panose="020B0604020202020204" pitchFamily="34" charset="0"/>
                  </a:endParaRPr>
                </a:p>
              </p:txBody>
            </p:sp>
            <p:sp>
              <p:nvSpPr>
                <p:cNvPr id="42" name="椭圆 41"/>
                <p:cNvSpPr/>
                <p:nvPr>
                  <p:custDataLst>
                    <p:tags r:id="rId13"/>
                  </p:custDataLst>
                </p:nvPr>
              </p:nvSpPr>
              <p:spPr>
                <a:xfrm>
                  <a:off x="3196" y="3259"/>
                  <a:ext cx="2572" cy="2572"/>
                </a:xfrm>
                <a:prstGeom prst="ellipse">
                  <a:avLst/>
                </a:prstGeom>
                <a:noFill/>
                <a:ln w="28575">
                  <a:solidFill>
                    <a:srgbClr val="414455">
                      <a:alpha val="70000"/>
                    </a:srgbClr>
                  </a:solidFill>
                </a:ln>
              </p:spPr>
              <p:txBody>
                <a:bodyPr rot="0" spcFirstLastPara="0" vertOverflow="overflow" horzOverflow="overflow" vert="horz" wrap="square" lIns="91440" tIns="45720" rIns="91440" bIns="45720" numCol="1" spcCol="0" rtlCol="0" fromWordArt="0" anchor="ctr" anchorCtr="0" forceAA="0" compatLnSpc="1">
                  <a:normAutofit/>
                </a:bodyPr>
                <a:lstStyle/>
                <a:p>
                  <a:pPr>
                    <a:lnSpc>
                      <a:spcPct val="130000"/>
                    </a:lnSpc>
                  </a:pPr>
                  <a:endParaRPr lang="zh-CN" altLang="en-US" sz="2400" b="1" kern="0" dirty="0">
                    <a:solidFill>
                      <a:srgbClr val="000000"/>
                    </a:solidFill>
                    <a:sym typeface="Arial" panose="020B0604020202020204" pitchFamily="34" charset="0"/>
                  </a:endParaRPr>
                </a:p>
              </p:txBody>
            </p:sp>
            <p:sp>
              <p:nvSpPr>
                <p:cNvPr id="43" name="椭圆 42"/>
                <p:cNvSpPr/>
                <p:nvPr>
                  <p:custDataLst>
                    <p:tags r:id="rId14"/>
                  </p:custDataLst>
                </p:nvPr>
              </p:nvSpPr>
              <p:spPr>
                <a:xfrm>
                  <a:off x="4336" y="3059"/>
                  <a:ext cx="376" cy="376"/>
                </a:xfrm>
                <a:prstGeom prst="ellipse">
                  <a:avLst/>
                </a:prstGeom>
                <a:solidFill>
                  <a:srgbClr val="414455"/>
                </a:solidFill>
              </p:spPr>
              <p:txBody>
                <a:bodyPr rot="0" spcFirstLastPara="0" vertOverflow="overflow" horzOverflow="overflow" vert="horz" wrap="square" lIns="91440" tIns="45720" rIns="91440" bIns="45720" numCol="1" spcCol="0" rtlCol="0" fromWordArt="0" anchor="ctr" anchorCtr="0" forceAA="0" compatLnSpc="1">
                  <a:normAutofit fontScale="25000" lnSpcReduction="20000"/>
                </a:bodyPr>
                <a:lstStyle/>
                <a:p>
                  <a:pPr algn="ctr">
                    <a:lnSpc>
                      <a:spcPct val="130000"/>
                    </a:lnSpc>
                  </a:pPr>
                  <a:endParaRPr lang="zh-CN" altLang="en-US" kern="0" dirty="0">
                    <a:solidFill>
                      <a:srgbClr val="000000"/>
                    </a:solidFill>
                    <a:sym typeface="Arial" panose="020B0604020202020204" pitchFamily="34" charset="0"/>
                  </a:endParaRPr>
                </a:p>
              </p:txBody>
            </p:sp>
            <p:sp>
              <p:nvSpPr>
                <p:cNvPr id="44" name="椭圆 43"/>
                <p:cNvSpPr/>
                <p:nvPr>
                  <p:custDataLst>
                    <p:tags r:id="rId15"/>
                  </p:custDataLst>
                </p:nvPr>
              </p:nvSpPr>
              <p:spPr>
                <a:xfrm>
                  <a:off x="6867" y="3059"/>
                  <a:ext cx="376" cy="376"/>
                </a:xfrm>
                <a:prstGeom prst="ellipse">
                  <a:avLst/>
                </a:prstGeom>
                <a:solidFill>
                  <a:srgbClr val="414455"/>
                </a:solidFill>
              </p:spPr>
              <p:txBody>
                <a:bodyPr rot="0" spcFirstLastPara="0" vertOverflow="overflow" horzOverflow="overflow" vert="horz" wrap="square" lIns="91440" tIns="45720" rIns="91440" bIns="45720" numCol="1" spcCol="0" rtlCol="0" fromWordArt="0" anchor="ctr" anchorCtr="0" forceAA="0" compatLnSpc="1">
                  <a:normAutofit fontScale="25000" lnSpcReduction="20000"/>
                </a:bodyPr>
                <a:lstStyle/>
                <a:p>
                  <a:pPr algn="ctr">
                    <a:lnSpc>
                      <a:spcPct val="130000"/>
                    </a:lnSpc>
                  </a:pPr>
                  <a:endParaRPr lang="zh-CN" altLang="en-US" kern="0" dirty="0">
                    <a:solidFill>
                      <a:srgbClr val="000000"/>
                    </a:solidFill>
                    <a:sym typeface="Arial" panose="020B0604020202020204" pitchFamily="34" charset="0"/>
                  </a:endParaRPr>
                </a:p>
              </p:txBody>
            </p:sp>
            <p:sp>
              <p:nvSpPr>
                <p:cNvPr id="45" name="椭圆 44"/>
                <p:cNvSpPr/>
                <p:nvPr>
                  <p:custDataLst>
                    <p:tags r:id="rId16"/>
                  </p:custDataLst>
                </p:nvPr>
              </p:nvSpPr>
              <p:spPr>
                <a:xfrm>
                  <a:off x="6867" y="5653"/>
                  <a:ext cx="376" cy="376"/>
                </a:xfrm>
                <a:prstGeom prst="ellipse">
                  <a:avLst/>
                </a:prstGeom>
                <a:solidFill>
                  <a:srgbClr val="414455"/>
                </a:solidFill>
              </p:spPr>
              <p:txBody>
                <a:bodyPr rot="0" spcFirstLastPara="0" vertOverflow="overflow" horzOverflow="overflow" vert="horz" wrap="square" lIns="91440" tIns="45720" rIns="91440" bIns="45720" numCol="1" spcCol="0" rtlCol="0" fromWordArt="0" anchor="ctr" anchorCtr="0" forceAA="0" compatLnSpc="1">
                  <a:normAutofit fontScale="25000" lnSpcReduction="20000"/>
                </a:bodyPr>
                <a:lstStyle/>
                <a:p>
                  <a:pPr algn="ctr">
                    <a:lnSpc>
                      <a:spcPct val="130000"/>
                    </a:lnSpc>
                  </a:pPr>
                  <a:endParaRPr lang="zh-CN" altLang="en-US" kern="0" dirty="0">
                    <a:solidFill>
                      <a:srgbClr val="000000"/>
                    </a:solidFill>
                    <a:sym typeface="Arial" panose="020B0604020202020204" pitchFamily="34" charset="0"/>
                  </a:endParaRPr>
                </a:p>
              </p:txBody>
            </p:sp>
            <p:sp>
              <p:nvSpPr>
                <p:cNvPr id="46" name="椭圆 45"/>
                <p:cNvSpPr/>
                <p:nvPr>
                  <p:custDataLst>
                    <p:tags r:id="rId17"/>
                  </p:custDataLst>
                </p:nvPr>
              </p:nvSpPr>
              <p:spPr>
                <a:xfrm>
                  <a:off x="4336" y="5653"/>
                  <a:ext cx="376" cy="376"/>
                </a:xfrm>
                <a:prstGeom prst="ellipse">
                  <a:avLst/>
                </a:prstGeom>
                <a:solidFill>
                  <a:srgbClr val="414455"/>
                </a:solidFill>
              </p:spPr>
              <p:txBody>
                <a:bodyPr rot="0" spcFirstLastPara="0" vertOverflow="overflow" horzOverflow="overflow" vert="horz" wrap="square" lIns="91440" tIns="45720" rIns="91440" bIns="45720" numCol="1" spcCol="0" rtlCol="0" fromWordArt="0" anchor="ctr" anchorCtr="0" forceAA="0" compatLnSpc="1">
                  <a:normAutofit fontScale="25000" lnSpcReduction="20000"/>
                </a:bodyPr>
                <a:lstStyle/>
                <a:p>
                  <a:pPr algn="ctr">
                    <a:lnSpc>
                      <a:spcPct val="130000"/>
                    </a:lnSpc>
                  </a:pPr>
                  <a:endParaRPr lang="zh-CN" altLang="en-US" kern="0" dirty="0">
                    <a:solidFill>
                      <a:srgbClr val="000000"/>
                    </a:solidFill>
                    <a:sym typeface="Arial" panose="020B0604020202020204" pitchFamily="34" charset="0"/>
                  </a:endParaRPr>
                </a:p>
              </p:txBody>
            </p:sp>
          </p:grpSp>
          <p:sp>
            <p:nvSpPr>
              <p:cNvPr id="47" name=" 184"/>
              <p:cNvSpPr/>
              <p:nvPr/>
            </p:nvSpPr>
            <p:spPr>
              <a:xfrm>
                <a:off x="4927" y="3695"/>
                <a:ext cx="1701" cy="1701"/>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000">
                    <a:solidFill>
                      <a:srgbClr val="414455"/>
                    </a:solidFill>
                    <a:latin typeface="微软雅黑" panose="020B0503020204020204" pitchFamily="34" charset="-122"/>
                    <a:ea typeface="微软雅黑" panose="020B0503020204020204" pitchFamily="34" charset="-122"/>
                  </a:rPr>
                  <a:t>商旅融合</a:t>
                </a:r>
                <a:endParaRPr lang="zh-CN" altLang="en-US" sz="2000">
                  <a:solidFill>
                    <a:srgbClr val="414455"/>
                  </a:solidFill>
                  <a:latin typeface="微软雅黑" panose="020B0503020204020204" pitchFamily="34" charset="-122"/>
                  <a:ea typeface="微软雅黑" panose="020B0503020204020204" pitchFamily="34" charset="-122"/>
                </a:endParaRPr>
              </a:p>
            </p:txBody>
          </p:sp>
          <p:sp>
            <p:nvSpPr>
              <p:cNvPr id="48" name="圆角矩形 47"/>
              <p:cNvSpPr/>
              <p:nvPr/>
            </p:nvSpPr>
            <p:spPr>
              <a:xfrm>
                <a:off x="1808" y="4080"/>
                <a:ext cx="2528" cy="792"/>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a:solidFill>
                      <a:srgbClr val="414455"/>
                    </a:solidFill>
                    <a:latin typeface="微软雅黑" panose="020B0503020204020204" pitchFamily="34" charset="-122"/>
                    <a:ea typeface="微软雅黑" panose="020B0503020204020204" pitchFamily="34" charset="-122"/>
                  </a:rPr>
                  <a:t>褒河商业物流园区</a:t>
                </a:r>
                <a:endParaRPr lang="zh-CN" altLang="en-US" sz="1600">
                  <a:solidFill>
                    <a:srgbClr val="414455"/>
                  </a:solidFill>
                  <a:latin typeface="微软雅黑" panose="020B0503020204020204" pitchFamily="34" charset="-122"/>
                  <a:ea typeface="微软雅黑" panose="020B0503020204020204" pitchFamily="34" charset="-122"/>
                </a:endParaRPr>
              </a:p>
            </p:txBody>
          </p:sp>
          <p:sp>
            <p:nvSpPr>
              <p:cNvPr id="49" name="圆角矩形 48"/>
              <p:cNvSpPr/>
              <p:nvPr/>
            </p:nvSpPr>
            <p:spPr>
              <a:xfrm>
                <a:off x="5211" y="5935"/>
                <a:ext cx="1299" cy="1994"/>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a:solidFill>
                      <a:srgbClr val="414455"/>
                    </a:solidFill>
                    <a:latin typeface="微软雅黑" panose="020B0503020204020204" pitchFamily="34" charset="-122"/>
                    <a:ea typeface="微软雅黑" panose="020B0503020204020204" pitchFamily="34" charset="-122"/>
                  </a:rPr>
                  <a:t>国际免税购物区</a:t>
                </a:r>
                <a:endParaRPr lang="zh-CN" altLang="en-US" sz="1600">
                  <a:solidFill>
                    <a:srgbClr val="414455"/>
                  </a:solidFill>
                  <a:latin typeface="微软雅黑" panose="020B0503020204020204" pitchFamily="34" charset="-122"/>
                  <a:ea typeface="微软雅黑" panose="020B0503020204020204" pitchFamily="34" charset="-122"/>
                </a:endParaRPr>
              </a:p>
            </p:txBody>
          </p:sp>
          <p:sp>
            <p:nvSpPr>
              <p:cNvPr id="50" name="圆角矩形 49"/>
              <p:cNvSpPr/>
              <p:nvPr/>
            </p:nvSpPr>
            <p:spPr>
              <a:xfrm>
                <a:off x="7613" y="4216"/>
                <a:ext cx="2528" cy="808"/>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a:solidFill>
                      <a:srgbClr val="414455"/>
                    </a:solidFill>
                    <a:latin typeface="微软雅黑" panose="020B0503020204020204" pitchFamily="34" charset="-122"/>
                    <a:ea typeface="微软雅黑" panose="020B0503020204020204" pitchFamily="34" charset="-122"/>
                  </a:rPr>
                  <a:t>汉中特色购物街区</a:t>
                </a:r>
                <a:endParaRPr lang="zh-CN" altLang="en-US" sz="1600">
                  <a:solidFill>
                    <a:srgbClr val="414455"/>
                  </a:solidFill>
                  <a:latin typeface="微软雅黑" panose="020B0503020204020204" pitchFamily="34" charset="-122"/>
                  <a:ea typeface="微软雅黑" panose="020B0503020204020204" pitchFamily="34" charset="-122"/>
                </a:endParaRPr>
              </a:p>
            </p:txBody>
          </p:sp>
        </p:grpSp>
        <p:sp>
          <p:nvSpPr>
            <p:cNvPr id="51" name="圆角矩形 50"/>
            <p:cNvSpPr/>
            <p:nvPr/>
          </p:nvSpPr>
          <p:spPr>
            <a:xfrm>
              <a:off x="4523" y="1444"/>
              <a:ext cx="1134" cy="1798"/>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a:solidFill>
                    <a:srgbClr val="414455"/>
                  </a:solidFill>
                  <a:latin typeface="微软雅黑" panose="020B0503020204020204" pitchFamily="34" charset="-122"/>
                  <a:ea typeface="微软雅黑" panose="020B0503020204020204" pitchFamily="34" charset="-122"/>
                </a:rPr>
                <a:t>航空智慧城</a:t>
              </a:r>
              <a:endParaRPr lang="zh-CN" altLang="en-US" sz="1600">
                <a:solidFill>
                  <a:srgbClr val="414455"/>
                </a:solidFill>
                <a:latin typeface="微软雅黑" panose="020B0503020204020204" pitchFamily="34" charset="-122"/>
                <a:ea typeface="微软雅黑" panose="020B0503020204020204" pitchFamily="34" charset="-122"/>
              </a:endParaRPr>
            </a:p>
          </p:txBody>
        </p:sp>
      </p:grpSp>
      <p:sp>
        <p:nvSpPr>
          <p:cNvPr id="52" name="文本框 51"/>
          <p:cNvSpPr txBox="1"/>
          <p:nvPr/>
        </p:nvSpPr>
        <p:spPr>
          <a:xfrm>
            <a:off x="1022350" y="5340350"/>
            <a:ext cx="6637655" cy="829945"/>
          </a:xfrm>
          <a:prstGeom prst="rect">
            <a:avLst/>
          </a:prstGeom>
          <a:noFill/>
          <a:ln w="12700" cmpd="sng">
            <a:solidFill>
              <a:srgbClr val="414455"/>
            </a:solidFill>
            <a:prstDash val="dash"/>
          </a:ln>
        </p:spPr>
        <p:txBody>
          <a:bodyPr wrap="square">
            <a:spAutoFit/>
          </a:bodyPr>
          <a:lstStyle/>
          <a:p>
            <a:pPr indent="304800">
              <a:lnSpc>
                <a:spcPct val="150000"/>
              </a:lnSpc>
            </a:pPr>
            <a:r>
              <a:rPr lang="zh-CN" sz="1600" b="0">
                <a:latin typeface="微软雅黑" panose="020B0503020204020204" pitchFamily="34" charset="-122"/>
                <a:ea typeface="微软雅黑" panose="020B0503020204020204" pitchFamily="34" charset="-122"/>
                <a:cs typeface="微软雅黑" panose="020B0503020204020204" pitchFamily="34" charset="-122"/>
              </a:rPr>
              <a:t>依托汉中市在川陕甘咽喉地理区位、三大经济区交汇经济区位及区域高速、铁路交通枢纽，形成“以商带旅，以旅促商”的发展格局</a:t>
            </a:r>
            <a:endParaRPr lang="zh-CN" sz="1600" b="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ransition spd="slow"/>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337185" y="176530"/>
            <a:ext cx="11509375" cy="597535"/>
            <a:chOff x="531" y="278"/>
            <a:chExt cx="18125" cy="941"/>
          </a:xfrm>
        </p:grpSpPr>
        <p:pic>
          <p:nvPicPr>
            <p:cNvPr id="94" name="图片 93" descr="right"/>
            <p:cNvPicPr>
              <a:picLocks noChangeAspect="1"/>
            </p:cNvPicPr>
            <p:nvPr/>
          </p:nvPicPr>
          <p:blipFill>
            <a:blip r:embed="rId1"/>
            <a:stretch>
              <a:fillRect/>
            </a:stretch>
          </p:blipFill>
          <p:spPr>
            <a:xfrm>
              <a:off x="3405" y="389"/>
              <a:ext cx="608" cy="608"/>
            </a:xfrm>
            <a:prstGeom prst="rect">
              <a:avLst/>
            </a:prstGeom>
          </p:spPr>
        </p:pic>
        <p:sp>
          <p:nvSpPr>
            <p:cNvPr id="95" name="文本框 94"/>
            <p:cNvSpPr txBox="1"/>
            <p:nvPr/>
          </p:nvSpPr>
          <p:spPr>
            <a:xfrm>
              <a:off x="4013" y="282"/>
              <a:ext cx="11246" cy="822"/>
            </a:xfrm>
            <a:prstGeom prst="rect">
              <a:avLst/>
            </a:prstGeom>
            <a:noFill/>
          </p:spPr>
          <p:txBody>
            <a:bodyPr wrap="square" rtlCol="0">
              <a:spAutoFit/>
            </a:bodyPr>
            <a:lstStyle/>
            <a:p>
              <a:r>
                <a:rPr lang="zh-CN" altLang="en-US" sz="2800">
                  <a:solidFill>
                    <a:srgbClr val="568D11"/>
                  </a:solidFill>
                  <a:latin typeface="微软雅黑" panose="020B0503020204020204" pitchFamily="34" charset="-122"/>
                  <a:ea typeface="微软雅黑" panose="020B0503020204020204" pitchFamily="34" charset="-122"/>
                </a:rPr>
                <a:t>旅游产业技术进步与产品研发模式</a:t>
              </a:r>
              <a:endParaRPr lang="zh-CN" altLang="en-US" sz="2800">
                <a:solidFill>
                  <a:srgbClr val="568D11"/>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531" y="278"/>
              <a:ext cx="18125" cy="941"/>
              <a:chOff x="531" y="278"/>
              <a:chExt cx="18125" cy="941"/>
            </a:xfrm>
          </p:grpSpPr>
          <p:sp>
            <p:nvSpPr>
              <p:cNvPr id="12" name=" 4"/>
              <p:cNvSpPr/>
              <p:nvPr/>
            </p:nvSpPr>
            <p:spPr>
              <a:xfrm>
                <a:off x="531" y="278"/>
                <a:ext cx="2934" cy="826"/>
              </a:xfrm>
              <a:prstGeom prst="homePlate">
                <a:avLst/>
              </a:prstGeom>
              <a:solidFill>
                <a:srgbClr val="568D1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14" name="文本框 13"/>
              <p:cNvSpPr txBox="1"/>
              <p:nvPr/>
            </p:nvSpPr>
            <p:spPr>
              <a:xfrm>
                <a:off x="542" y="282"/>
                <a:ext cx="2530" cy="822"/>
              </a:xfrm>
              <a:prstGeom prst="rect">
                <a:avLst/>
              </a:prstGeom>
              <a:noFill/>
            </p:spPr>
            <p:txBody>
              <a:bodyPr wrap="square" rtlCol="0">
                <a:spAutoFit/>
              </a:bodyPr>
              <a:lstStyle/>
              <a:p>
                <a:r>
                  <a:rPr lang="zh-CN" altLang="en-US" sz="2800" b="1">
                    <a:solidFill>
                      <a:schemeClr val="bg1"/>
                    </a:solidFill>
                    <a:latin typeface="微软雅黑" panose="020B0503020204020204" pitchFamily="34" charset="-122"/>
                    <a:ea typeface="微软雅黑" panose="020B0503020204020204" pitchFamily="34" charset="-122"/>
                  </a:rPr>
                  <a:t>研究内容</a:t>
                </a:r>
                <a:endParaRPr lang="en-US" altLang="zh-CN" sz="2800" b="1">
                  <a:solidFill>
                    <a:schemeClr val="bg1"/>
                  </a:solidFill>
                  <a:latin typeface="微软雅黑" panose="020B0503020204020204" pitchFamily="34" charset="-122"/>
                  <a:ea typeface="微软雅黑" panose="020B0503020204020204" pitchFamily="34" charset="-122"/>
                </a:endParaRPr>
              </a:p>
            </p:txBody>
          </p:sp>
          <p:cxnSp>
            <p:nvCxnSpPr>
              <p:cNvPr id="16" name="直接连接符 15"/>
              <p:cNvCxnSpPr/>
              <p:nvPr/>
            </p:nvCxnSpPr>
            <p:spPr>
              <a:xfrm>
                <a:off x="542" y="1219"/>
                <a:ext cx="18114" cy="0"/>
              </a:xfrm>
              <a:prstGeom prst="line">
                <a:avLst/>
              </a:prstGeom>
              <a:ln w="12700">
                <a:solidFill>
                  <a:srgbClr val="568D11"/>
                </a:solidFill>
              </a:ln>
            </p:spPr>
            <p:style>
              <a:lnRef idx="1">
                <a:schemeClr val="accent1"/>
              </a:lnRef>
              <a:fillRef idx="0">
                <a:schemeClr val="accent1"/>
              </a:fillRef>
              <a:effectRef idx="0">
                <a:schemeClr val="accent1"/>
              </a:effectRef>
              <a:fontRef idx="minor">
                <a:schemeClr val="tx1"/>
              </a:fontRef>
            </p:style>
          </p:cxnSp>
        </p:grpSp>
      </p:grpSp>
      <p:graphicFrame>
        <p:nvGraphicFramePr>
          <p:cNvPr id="6" name="表格 5"/>
          <p:cNvGraphicFramePr/>
          <p:nvPr/>
        </p:nvGraphicFramePr>
        <p:xfrm>
          <a:off x="344805" y="880745"/>
          <a:ext cx="11502390" cy="485140"/>
        </p:xfrm>
        <a:graphic>
          <a:graphicData uri="http://schemas.openxmlformats.org/drawingml/2006/table">
            <a:tbl>
              <a:tblPr firstRow="1" bandRow="1">
                <a:tableStyleId>{5C22544A-7EE6-4342-B048-85BDC9FD1C3A}</a:tableStyleId>
              </a:tblPr>
              <a:tblGrid>
                <a:gridCol w="11502390"/>
              </a:tblGrid>
              <a:tr h="485140">
                <a:tc>
                  <a:txBody>
                    <a:bodyPr/>
                    <a:lstStyle/>
                    <a:p>
                      <a:pPr algn="ctr">
                        <a:buNone/>
                      </a:pPr>
                      <a:r>
                        <a:rPr lang="zh-CN" altLang="en-US" sz="2000" b="0">
                          <a:latin typeface="微软雅黑" panose="020B0503020204020204" pitchFamily="34" charset="-122"/>
                          <a:ea typeface="微软雅黑" panose="020B0503020204020204" pitchFamily="34" charset="-122"/>
                          <a:cs typeface="微软雅黑" panose="020B0503020204020204" pitchFamily="34" charset="-122"/>
                        </a:rPr>
                        <a:t>技术进步</a:t>
                      </a:r>
                      <a:endParaRPr lang="zh-CN" altLang="en-US" sz="2000" b="0">
                        <a:latin typeface="微软雅黑" panose="020B0503020204020204" pitchFamily="34" charset="-122"/>
                        <a:ea typeface="微软雅黑" panose="020B0503020204020204" pitchFamily="34" charset="-122"/>
                        <a:cs typeface="微软雅黑" panose="020B0503020204020204" pitchFamily="34" charset="-122"/>
                      </a:endParaRPr>
                    </a:p>
                  </a:txBody>
                  <a:tcPr marT="90170" marB="90170">
                    <a:solidFill>
                      <a:srgbClr val="568D11"/>
                    </a:solidFill>
                  </a:tcPr>
                </a:tc>
              </a:tr>
            </a:tbl>
          </a:graphicData>
        </a:graphic>
      </p:graphicFrame>
      <p:graphicFrame>
        <p:nvGraphicFramePr>
          <p:cNvPr id="18" name="表格 17"/>
          <p:cNvGraphicFramePr/>
          <p:nvPr/>
        </p:nvGraphicFramePr>
        <p:xfrm>
          <a:off x="337185" y="5680710"/>
          <a:ext cx="11510010" cy="381000"/>
        </p:xfrm>
        <a:graphic>
          <a:graphicData uri="http://schemas.openxmlformats.org/drawingml/2006/table">
            <a:tbl>
              <a:tblPr firstRow="1" bandRow="1">
                <a:tableStyleId>{5C22544A-7EE6-4342-B048-85BDC9FD1C3A}</a:tableStyleId>
              </a:tblPr>
              <a:tblGrid>
                <a:gridCol w="11510010"/>
              </a:tblGrid>
              <a:tr h="381000">
                <a:tc>
                  <a:txBody>
                    <a:bodyPr/>
                    <a:lstStyle/>
                    <a:p>
                      <a:pPr algn="ctr">
                        <a:buNone/>
                      </a:pPr>
                      <a:r>
                        <a:rPr lang="zh-CN" altLang="en-US" sz="2000" b="0">
                          <a:latin typeface="微软雅黑" panose="020B0503020204020204" pitchFamily="34" charset="-122"/>
                          <a:ea typeface="微软雅黑" panose="020B0503020204020204" pitchFamily="34" charset="-122"/>
                          <a:cs typeface="微软雅黑" panose="020B0503020204020204" pitchFamily="34" charset="-122"/>
                        </a:rPr>
                        <a:t>旅游产业结构优化</a:t>
                      </a:r>
                      <a:endParaRPr lang="zh-CN" altLang="en-US" sz="2000" b="0">
                        <a:latin typeface="微软雅黑" panose="020B0503020204020204" pitchFamily="34" charset="-122"/>
                        <a:ea typeface="微软雅黑" panose="020B0503020204020204" pitchFamily="34" charset="-122"/>
                        <a:cs typeface="微软雅黑" panose="020B0503020204020204" pitchFamily="34" charset="-122"/>
                      </a:endParaRPr>
                    </a:p>
                  </a:txBody>
                  <a:tcPr>
                    <a:solidFill>
                      <a:srgbClr val="568D11"/>
                    </a:solidFill>
                  </a:tcPr>
                </a:tc>
              </a:tr>
            </a:tbl>
          </a:graphicData>
        </a:graphic>
      </p:graphicFrame>
      <p:sp>
        <p:nvSpPr>
          <p:cNvPr id="28" name="矩形 27"/>
          <p:cNvSpPr/>
          <p:nvPr/>
        </p:nvSpPr>
        <p:spPr>
          <a:xfrm>
            <a:off x="344805" y="1877060"/>
            <a:ext cx="11443335" cy="3354070"/>
          </a:xfrm>
          <a:prstGeom prst="rect">
            <a:avLst/>
          </a:prstGeom>
          <a:noFill/>
          <a:ln w="12700" cmpd="sng">
            <a:solidFill>
              <a:srgbClr val="568D1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38" name="表格 37"/>
          <p:cNvGraphicFramePr/>
          <p:nvPr/>
        </p:nvGraphicFramePr>
        <p:xfrm>
          <a:off x="1132840" y="2091055"/>
          <a:ext cx="481330" cy="2442845"/>
        </p:xfrm>
        <a:graphic>
          <a:graphicData uri="http://schemas.openxmlformats.org/drawingml/2006/table">
            <a:tbl>
              <a:tblPr firstRow="1" bandRow="1">
                <a:tableStyleId>{5C22544A-7EE6-4342-B048-85BDC9FD1C3A}</a:tableStyleId>
              </a:tblPr>
              <a:tblGrid>
                <a:gridCol w="481330"/>
              </a:tblGrid>
              <a:tr h="2442845">
                <a:tc>
                  <a:txBody>
                    <a:bodyPr/>
                    <a:lstStyle/>
                    <a:p>
                      <a:pPr algn="ctr">
                        <a:buNone/>
                      </a:pPr>
                      <a:r>
                        <a:rPr lang="zh-CN" altLang="en-US" b="0">
                          <a:latin typeface="微软雅黑" panose="020B0503020204020204" pitchFamily="34" charset="-122"/>
                          <a:ea typeface="微软雅黑" panose="020B0503020204020204" pitchFamily="34" charset="-122"/>
                        </a:rPr>
                        <a:t>生产要素转移</a:t>
                      </a:r>
                      <a:endParaRPr lang="zh-CN" altLang="en-US" b="0">
                        <a:latin typeface="微软雅黑" panose="020B0503020204020204" pitchFamily="34" charset="-122"/>
                        <a:ea typeface="微软雅黑" panose="020B0503020204020204" pitchFamily="34" charset="-122"/>
                      </a:endParaRPr>
                    </a:p>
                  </a:txBody>
                  <a:tcPr>
                    <a:solidFill>
                      <a:srgbClr val="568D11"/>
                    </a:solidFill>
                  </a:tcPr>
                </a:tc>
              </a:tr>
            </a:tbl>
          </a:graphicData>
        </a:graphic>
      </p:graphicFrame>
      <p:graphicFrame>
        <p:nvGraphicFramePr>
          <p:cNvPr id="39" name="表格 38"/>
          <p:cNvGraphicFramePr/>
          <p:nvPr/>
        </p:nvGraphicFramePr>
        <p:xfrm>
          <a:off x="2359660" y="2091055"/>
          <a:ext cx="481330" cy="2442845"/>
        </p:xfrm>
        <a:graphic>
          <a:graphicData uri="http://schemas.openxmlformats.org/drawingml/2006/table">
            <a:tbl>
              <a:tblPr firstRow="1" bandRow="1">
                <a:tableStyleId>{5C22544A-7EE6-4342-B048-85BDC9FD1C3A}</a:tableStyleId>
              </a:tblPr>
              <a:tblGrid>
                <a:gridCol w="481330"/>
              </a:tblGrid>
              <a:tr h="2442845">
                <a:tc>
                  <a:txBody>
                    <a:bodyPr/>
                    <a:lstStyle/>
                    <a:p>
                      <a:pPr algn="ctr">
                        <a:buNone/>
                      </a:pPr>
                      <a:r>
                        <a:rPr lang="zh-CN" altLang="en-US" b="0">
                          <a:latin typeface="微软雅黑" panose="020B0503020204020204" pitchFamily="34" charset="-122"/>
                          <a:ea typeface="微软雅黑" panose="020B0503020204020204" pitchFamily="34" charset="-122"/>
                        </a:rPr>
                        <a:t>资源配置优化</a:t>
                      </a:r>
                      <a:endParaRPr lang="zh-CN" altLang="en-US" b="0">
                        <a:latin typeface="微软雅黑" panose="020B0503020204020204" pitchFamily="34" charset="-122"/>
                        <a:ea typeface="微软雅黑" panose="020B0503020204020204" pitchFamily="34" charset="-122"/>
                      </a:endParaRPr>
                    </a:p>
                  </a:txBody>
                  <a:tcPr>
                    <a:solidFill>
                      <a:srgbClr val="568D11"/>
                    </a:solidFill>
                  </a:tcPr>
                </a:tc>
              </a:tr>
            </a:tbl>
          </a:graphicData>
        </a:graphic>
      </p:graphicFrame>
      <p:graphicFrame>
        <p:nvGraphicFramePr>
          <p:cNvPr id="40" name="表格 39"/>
          <p:cNvGraphicFramePr/>
          <p:nvPr/>
        </p:nvGraphicFramePr>
        <p:xfrm>
          <a:off x="1074420" y="4599940"/>
          <a:ext cx="1766570" cy="381000"/>
        </p:xfrm>
        <a:graphic>
          <a:graphicData uri="http://schemas.openxmlformats.org/drawingml/2006/table">
            <a:tbl>
              <a:tblPr firstRow="1" bandRow="1">
                <a:tableStyleId>{5C22544A-7EE6-4342-B048-85BDC9FD1C3A}</a:tableStyleId>
              </a:tblPr>
              <a:tblGrid>
                <a:gridCol w="1766570"/>
              </a:tblGrid>
              <a:tr h="381000">
                <a:tc>
                  <a:txBody>
                    <a:bodyPr/>
                    <a:lstStyle/>
                    <a:p>
                      <a:pPr algn="ctr">
                        <a:buNone/>
                      </a:pPr>
                      <a:r>
                        <a:rPr lang="zh-CN" altLang="en-US" b="0">
                          <a:latin typeface="微软雅黑" panose="020B0503020204020204" pitchFamily="34" charset="-122"/>
                          <a:ea typeface="微软雅黑" panose="020B0503020204020204" pitchFamily="34" charset="-122"/>
                        </a:rPr>
                        <a:t>旅游要素流动</a:t>
                      </a:r>
                      <a:endParaRPr lang="zh-CN" altLang="en-US" b="0">
                        <a:latin typeface="微软雅黑" panose="020B0503020204020204" pitchFamily="34" charset="-122"/>
                        <a:ea typeface="微软雅黑" panose="020B0503020204020204" pitchFamily="34" charset="-122"/>
                      </a:endParaRPr>
                    </a:p>
                  </a:txBody>
                  <a:tcPr>
                    <a:solidFill>
                      <a:srgbClr val="414455"/>
                    </a:solidFill>
                  </a:tcPr>
                </a:tc>
              </a:tr>
            </a:tbl>
          </a:graphicData>
        </a:graphic>
      </p:graphicFrame>
      <p:graphicFrame>
        <p:nvGraphicFramePr>
          <p:cNvPr id="41" name="表格 40"/>
          <p:cNvGraphicFramePr/>
          <p:nvPr/>
        </p:nvGraphicFramePr>
        <p:xfrm>
          <a:off x="4046855" y="2091055"/>
          <a:ext cx="481330" cy="2442845"/>
        </p:xfrm>
        <a:graphic>
          <a:graphicData uri="http://schemas.openxmlformats.org/drawingml/2006/table">
            <a:tbl>
              <a:tblPr firstRow="1" bandRow="1">
                <a:tableStyleId>{5C22544A-7EE6-4342-B048-85BDC9FD1C3A}</a:tableStyleId>
              </a:tblPr>
              <a:tblGrid>
                <a:gridCol w="481330"/>
              </a:tblGrid>
              <a:tr h="2442845">
                <a:tc>
                  <a:txBody>
                    <a:bodyPr/>
                    <a:lstStyle/>
                    <a:p>
                      <a:pPr algn="ctr">
                        <a:buNone/>
                      </a:pPr>
                      <a:r>
                        <a:rPr lang="zh-CN" altLang="en-US" b="0">
                          <a:latin typeface="微软雅黑" panose="020B0503020204020204" pitchFamily="34" charset="-122"/>
                          <a:ea typeface="微软雅黑" panose="020B0503020204020204" pitchFamily="34" charset="-122"/>
                        </a:rPr>
                        <a:t>劳动生产率提升</a:t>
                      </a:r>
                      <a:endParaRPr lang="zh-CN" altLang="en-US" b="0">
                        <a:latin typeface="微软雅黑" panose="020B0503020204020204" pitchFamily="34" charset="-122"/>
                        <a:ea typeface="微软雅黑" panose="020B0503020204020204" pitchFamily="34" charset="-122"/>
                      </a:endParaRPr>
                    </a:p>
                  </a:txBody>
                  <a:tcPr>
                    <a:solidFill>
                      <a:srgbClr val="568D11"/>
                    </a:solidFill>
                  </a:tcPr>
                </a:tc>
              </a:tr>
            </a:tbl>
          </a:graphicData>
        </a:graphic>
      </p:graphicFrame>
      <p:graphicFrame>
        <p:nvGraphicFramePr>
          <p:cNvPr id="42" name="表格 41"/>
          <p:cNvGraphicFramePr/>
          <p:nvPr/>
        </p:nvGraphicFramePr>
        <p:xfrm>
          <a:off x="5256530" y="2091055"/>
          <a:ext cx="481330" cy="2442845"/>
        </p:xfrm>
        <a:graphic>
          <a:graphicData uri="http://schemas.openxmlformats.org/drawingml/2006/table">
            <a:tbl>
              <a:tblPr firstRow="1" bandRow="1">
                <a:tableStyleId>{5C22544A-7EE6-4342-B048-85BDC9FD1C3A}</a:tableStyleId>
              </a:tblPr>
              <a:tblGrid>
                <a:gridCol w="481330"/>
              </a:tblGrid>
              <a:tr h="2442845">
                <a:tc>
                  <a:txBody>
                    <a:bodyPr/>
                    <a:lstStyle/>
                    <a:p>
                      <a:pPr algn="ctr">
                        <a:buNone/>
                      </a:pPr>
                      <a:r>
                        <a:rPr lang="zh-CN" altLang="en-US" b="0">
                          <a:latin typeface="微软雅黑" panose="020B0503020204020204" pitchFamily="34" charset="-122"/>
                          <a:ea typeface="微软雅黑" panose="020B0503020204020204" pitchFamily="34" charset="-122"/>
                        </a:rPr>
                        <a:t>交通运输效率提升</a:t>
                      </a:r>
                      <a:endParaRPr lang="zh-CN" altLang="en-US" b="0">
                        <a:latin typeface="微软雅黑" panose="020B0503020204020204" pitchFamily="34" charset="-122"/>
                        <a:ea typeface="微软雅黑" panose="020B0503020204020204" pitchFamily="34" charset="-122"/>
                      </a:endParaRPr>
                    </a:p>
                  </a:txBody>
                  <a:tcPr>
                    <a:solidFill>
                      <a:srgbClr val="568D11"/>
                    </a:solidFill>
                  </a:tcPr>
                </a:tc>
              </a:tr>
            </a:tbl>
          </a:graphicData>
        </a:graphic>
      </p:graphicFrame>
      <p:graphicFrame>
        <p:nvGraphicFramePr>
          <p:cNvPr id="43" name="表格 42"/>
          <p:cNvGraphicFramePr/>
          <p:nvPr/>
        </p:nvGraphicFramePr>
        <p:xfrm>
          <a:off x="6465570" y="2091055"/>
          <a:ext cx="481330" cy="2442845"/>
        </p:xfrm>
        <a:graphic>
          <a:graphicData uri="http://schemas.openxmlformats.org/drawingml/2006/table">
            <a:tbl>
              <a:tblPr firstRow="1" bandRow="1">
                <a:tableStyleId>{5C22544A-7EE6-4342-B048-85BDC9FD1C3A}</a:tableStyleId>
              </a:tblPr>
              <a:tblGrid>
                <a:gridCol w="481330"/>
              </a:tblGrid>
              <a:tr h="2442845">
                <a:tc>
                  <a:txBody>
                    <a:bodyPr/>
                    <a:lstStyle/>
                    <a:p>
                      <a:pPr algn="ctr">
                        <a:buNone/>
                      </a:pPr>
                      <a:r>
                        <a:rPr lang="zh-CN" altLang="en-US" b="0">
                          <a:latin typeface="微软雅黑" panose="020B0503020204020204" pitchFamily="34" charset="-122"/>
                          <a:ea typeface="微软雅黑" panose="020B0503020204020204" pitchFamily="34" charset="-122"/>
                        </a:rPr>
                        <a:t>避免信息不对称</a:t>
                      </a:r>
                      <a:endParaRPr lang="zh-CN" altLang="en-US" b="0">
                        <a:latin typeface="微软雅黑" panose="020B0503020204020204" pitchFamily="34" charset="-122"/>
                        <a:ea typeface="微软雅黑" panose="020B0503020204020204" pitchFamily="34" charset="-122"/>
                      </a:endParaRPr>
                    </a:p>
                  </a:txBody>
                  <a:tcPr>
                    <a:solidFill>
                      <a:srgbClr val="568D11"/>
                    </a:solidFill>
                  </a:tcPr>
                </a:tc>
              </a:tr>
            </a:tbl>
          </a:graphicData>
        </a:graphic>
      </p:graphicFrame>
      <p:graphicFrame>
        <p:nvGraphicFramePr>
          <p:cNvPr id="44" name="表格 43"/>
          <p:cNvGraphicFramePr/>
          <p:nvPr/>
        </p:nvGraphicFramePr>
        <p:xfrm>
          <a:off x="8240395" y="2091055"/>
          <a:ext cx="481330" cy="2442845"/>
        </p:xfrm>
        <a:graphic>
          <a:graphicData uri="http://schemas.openxmlformats.org/drawingml/2006/table">
            <a:tbl>
              <a:tblPr firstRow="1" bandRow="1">
                <a:tableStyleId>{5C22544A-7EE6-4342-B048-85BDC9FD1C3A}</a:tableStyleId>
              </a:tblPr>
              <a:tblGrid>
                <a:gridCol w="481330"/>
              </a:tblGrid>
              <a:tr h="2442845">
                <a:tc>
                  <a:txBody>
                    <a:bodyPr/>
                    <a:lstStyle/>
                    <a:p>
                      <a:pPr algn="ctr">
                        <a:buNone/>
                      </a:pPr>
                      <a:r>
                        <a:rPr lang="zh-CN" altLang="en-US" b="0">
                          <a:latin typeface="微软雅黑" panose="020B0503020204020204" pitchFamily="34" charset="-122"/>
                          <a:ea typeface="微软雅黑" panose="020B0503020204020204" pitchFamily="34" charset="-122"/>
                        </a:rPr>
                        <a:t>新兴旅游产业出现</a:t>
                      </a:r>
                      <a:endParaRPr lang="zh-CN" altLang="en-US" b="0">
                        <a:latin typeface="微软雅黑" panose="020B0503020204020204" pitchFamily="34" charset="-122"/>
                        <a:ea typeface="微软雅黑" panose="020B0503020204020204" pitchFamily="34" charset="-122"/>
                      </a:endParaRPr>
                    </a:p>
                  </a:txBody>
                  <a:tcPr>
                    <a:solidFill>
                      <a:srgbClr val="568D11"/>
                    </a:solidFill>
                  </a:tcPr>
                </a:tc>
              </a:tr>
            </a:tbl>
          </a:graphicData>
        </a:graphic>
      </p:graphicFrame>
      <p:graphicFrame>
        <p:nvGraphicFramePr>
          <p:cNvPr id="45" name="表格 44"/>
          <p:cNvGraphicFramePr/>
          <p:nvPr/>
        </p:nvGraphicFramePr>
        <p:xfrm>
          <a:off x="9468485" y="2091055"/>
          <a:ext cx="481330" cy="2442845"/>
        </p:xfrm>
        <a:graphic>
          <a:graphicData uri="http://schemas.openxmlformats.org/drawingml/2006/table">
            <a:tbl>
              <a:tblPr firstRow="1" bandRow="1">
                <a:tableStyleId>{5C22544A-7EE6-4342-B048-85BDC9FD1C3A}</a:tableStyleId>
              </a:tblPr>
              <a:tblGrid>
                <a:gridCol w="481330"/>
              </a:tblGrid>
              <a:tr h="2442845">
                <a:tc>
                  <a:txBody>
                    <a:bodyPr/>
                    <a:lstStyle/>
                    <a:p>
                      <a:pPr algn="ctr">
                        <a:buNone/>
                      </a:pPr>
                      <a:r>
                        <a:rPr lang="zh-CN" altLang="en-US" b="0">
                          <a:latin typeface="微软雅黑" panose="020B0503020204020204" pitchFamily="34" charset="-122"/>
                          <a:ea typeface="微软雅黑" panose="020B0503020204020204" pitchFamily="34" charset="-122"/>
                        </a:rPr>
                        <a:t>旅游资源创新</a:t>
                      </a:r>
                      <a:endParaRPr lang="zh-CN" altLang="en-US" b="0">
                        <a:latin typeface="微软雅黑" panose="020B0503020204020204" pitchFamily="34" charset="-122"/>
                        <a:ea typeface="微软雅黑" panose="020B0503020204020204" pitchFamily="34" charset="-122"/>
                      </a:endParaRPr>
                    </a:p>
                  </a:txBody>
                  <a:tcPr>
                    <a:solidFill>
                      <a:srgbClr val="568D11"/>
                    </a:solidFill>
                  </a:tcPr>
                </a:tc>
              </a:tr>
            </a:tbl>
          </a:graphicData>
        </a:graphic>
      </p:graphicFrame>
      <p:graphicFrame>
        <p:nvGraphicFramePr>
          <p:cNvPr id="46" name="表格 45"/>
          <p:cNvGraphicFramePr/>
          <p:nvPr/>
        </p:nvGraphicFramePr>
        <p:xfrm>
          <a:off x="10589895" y="2091055"/>
          <a:ext cx="481330" cy="2442845"/>
        </p:xfrm>
        <a:graphic>
          <a:graphicData uri="http://schemas.openxmlformats.org/drawingml/2006/table">
            <a:tbl>
              <a:tblPr firstRow="1" bandRow="1">
                <a:tableStyleId>{5C22544A-7EE6-4342-B048-85BDC9FD1C3A}</a:tableStyleId>
              </a:tblPr>
              <a:tblGrid>
                <a:gridCol w="481330"/>
              </a:tblGrid>
              <a:tr h="2442845">
                <a:tc>
                  <a:txBody>
                    <a:bodyPr/>
                    <a:lstStyle/>
                    <a:p>
                      <a:pPr algn="ctr">
                        <a:buNone/>
                      </a:pPr>
                      <a:r>
                        <a:rPr lang="zh-CN" altLang="en-US" b="0">
                          <a:latin typeface="微软雅黑" panose="020B0503020204020204" pitchFamily="34" charset="-122"/>
                          <a:ea typeface="微软雅黑" panose="020B0503020204020204" pitchFamily="34" charset="-122"/>
                        </a:rPr>
                        <a:t>企业经</a:t>
                      </a:r>
                      <a:endParaRPr lang="zh-CN" altLang="en-US" b="0">
                        <a:latin typeface="微软雅黑" panose="020B0503020204020204" pitchFamily="34" charset="-122"/>
                        <a:ea typeface="微软雅黑" panose="020B0503020204020204" pitchFamily="34" charset="-122"/>
                      </a:endParaRPr>
                    </a:p>
                    <a:p>
                      <a:pPr algn="ctr">
                        <a:buNone/>
                      </a:pPr>
                      <a:r>
                        <a:rPr lang="zh-CN" altLang="en-US" b="0">
                          <a:latin typeface="微软雅黑" panose="020B0503020204020204" pitchFamily="34" charset="-122"/>
                          <a:ea typeface="微软雅黑" panose="020B0503020204020204" pitchFamily="34" charset="-122"/>
                        </a:rPr>
                        <a:t>营模式变迁</a:t>
                      </a:r>
                      <a:endParaRPr lang="zh-CN" altLang="en-US" b="0">
                        <a:latin typeface="微软雅黑" panose="020B0503020204020204" pitchFamily="34" charset="-122"/>
                        <a:ea typeface="微软雅黑" panose="020B0503020204020204" pitchFamily="34" charset="-122"/>
                      </a:endParaRPr>
                    </a:p>
                  </a:txBody>
                  <a:tcPr>
                    <a:solidFill>
                      <a:srgbClr val="568D11"/>
                    </a:solidFill>
                  </a:tcPr>
                </a:tc>
              </a:tr>
            </a:tbl>
          </a:graphicData>
        </a:graphic>
      </p:graphicFrame>
      <p:graphicFrame>
        <p:nvGraphicFramePr>
          <p:cNvPr id="73" name="表格 72"/>
          <p:cNvGraphicFramePr/>
          <p:nvPr/>
        </p:nvGraphicFramePr>
        <p:xfrm>
          <a:off x="4046855" y="4599940"/>
          <a:ext cx="2900045" cy="381000"/>
        </p:xfrm>
        <a:graphic>
          <a:graphicData uri="http://schemas.openxmlformats.org/drawingml/2006/table">
            <a:tbl>
              <a:tblPr firstRow="1" bandRow="1">
                <a:tableStyleId>{5C22544A-7EE6-4342-B048-85BDC9FD1C3A}</a:tableStyleId>
              </a:tblPr>
              <a:tblGrid>
                <a:gridCol w="2900045"/>
              </a:tblGrid>
              <a:tr h="381000">
                <a:tc>
                  <a:txBody>
                    <a:bodyPr/>
                    <a:lstStyle/>
                    <a:p>
                      <a:pPr algn="ctr">
                        <a:buNone/>
                      </a:pPr>
                      <a:r>
                        <a:rPr lang="zh-CN" altLang="en-US" b="0">
                          <a:latin typeface="微软雅黑" panose="020B0503020204020204" pitchFamily="34" charset="-122"/>
                          <a:ea typeface="微软雅黑" panose="020B0503020204020204" pitchFamily="34" charset="-122"/>
                        </a:rPr>
                        <a:t>旅游产品需求</a:t>
                      </a:r>
                      <a:endParaRPr lang="zh-CN" altLang="en-US" b="0">
                        <a:latin typeface="微软雅黑" panose="020B0503020204020204" pitchFamily="34" charset="-122"/>
                        <a:ea typeface="微软雅黑" panose="020B0503020204020204" pitchFamily="34" charset="-122"/>
                      </a:endParaRPr>
                    </a:p>
                  </a:txBody>
                  <a:tcPr>
                    <a:solidFill>
                      <a:srgbClr val="414455"/>
                    </a:solidFill>
                  </a:tcPr>
                </a:tc>
              </a:tr>
            </a:tbl>
          </a:graphicData>
        </a:graphic>
      </p:graphicFrame>
      <p:graphicFrame>
        <p:nvGraphicFramePr>
          <p:cNvPr id="77" name="表格 76"/>
          <p:cNvGraphicFramePr/>
          <p:nvPr/>
        </p:nvGraphicFramePr>
        <p:xfrm>
          <a:off x="8239760" y="4599940"/>
          <a:ext cx="2831465" cy="381000"/>
        </p:xfrm>
        <a:graphic>
          <a:graphicData uri="http://schemas.openxmlformats.org/drawingml/2006/table">
            <a:tbl>
              <a:tblPr firstRow="1" bandRow="1">
                <a:tableStyleId>{5C22544A-7EE6-4342-B048-85BDC9FD1C3A}</a:tableStyleId>
              </a:tblPr>
              <a:tblGrid>
                <a:gridCol w="2831465"/>
              </a:tblGrid>
              <a:tr h="381000">
                <a:tc>
                  <a:txBody>
                    <a:bodyPr/>
                    <a:lstStyle/>
                    <a:p>
                      <a:pPr algn="ctr">
                        <a:buNone/>
                      </a:pPr>
                      <a:r>
                        <a:rPr lang="zh-CN" altLang="en-US" b="0">
                          <a:latin typeface="微软雅黑" panose="020B0503020204020204" pitchFamily="34" charset="-122"/>
                          <a:ea typeface="微软雅黑" panose="020B0503020204020204" pitchFamily="34" charset="-122"/>
                        </a:rPr>
                        <a:t>旅游产品供给</a:t>
                      </a:r>
                      <a:endParaRPr lang="zh-CN" altLang="en-US" b="0">
                        <a:latin typeface="微软雅黑" panose="020B0503020204020204" pitchFamily="34" charset="-122"/>
                        <a:ea typeface="微软雅黑" panose="020B0503020204020204" pitchFamily="34" charset="-122"/>
                      </a:endParaRPr>
                    </a:p>
                  </a:txBody>
                  <a:tcPr>
                    <a:solidFill>
                      <a:srgbClr val="414455"/>
                    </a:solidFill>
                  </a:tcPr>
                </a:tc>
              </a:tr>
            </a:tbl>
          </a:graphicData>
        </a:graphic>
      </p:graphicFrame>
      <p:sp>
        <p:nvSpPr>
          <p:cNvPr id="82" name="矩形 81"/>
          <p:cNvSpPr/>
          <p:nvPr/>
        </p:nvSpPr>
        <p:spPr>
          <a:xfrm>
            <a:off x="1036320" y="2004060"/>
            <a:ext cx="1907540" cy="3045460"/>
          </a:xfrm>
          <a:prstGeom prst="rect">
            <a:avLst/>
          </a:prstGeom>
          <a:noFill/>
          <a:ln w="12700" cmpd="sng">
            <a:solidFill>
              <a:srgbClr val="568D1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矩形 82"/>
          <p:cNvSpPr/>
          <p:nvPr/>
        </p:nvSpPr>
        <p:spPr>
          <a:xfrm>
            <a:off x="3973195" y="2031365"/>
            <a:ext cx="3057525" cy="3045460"/>
          </a:xfrm>
          <a:prstGeom prst="rect">
            <a:avLst/>
          </a:prstGeom>
          <a:noFill/>
          <a:ln w="12700" cmpd="sng">
            <a:solidFill>
              <a:srgbClr val="568D1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矩形 84"/>
          <p:cNvSpPr/>
          <p:nvPr/>
        </p:nvSpPr>
        <p:spPr>
          <a:xfrm>
            <a:off x="8126730" y="2004060"/>
            <a:ext cx="3057525" cy="3045460"/>
          </a:xfrm>
          <a:prstGeom prst="rect">
            <a:avLst/>
          </a:prstGeom>
          <a:noFill/>
          <a:ln w="12700" cmpd="sng">
            <a:solidFill>
              <a:srgbClr val="568D1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下箭头 85"/>
          <p:cNvSpPr/>
          <p:nvPr/>
        </p:nvSpPr>
        <p:spPr>
          <a:xfrm>
            <a:off x="1952625" y="1446530"/>
            <a:ext cx="309245" cy="357505"/>
          </a:xfrm>
          <a:prstGeom prst="downArrow">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下箭头 86"/>
          <p:cNvSpPr/>
          <p:nvPr/>
        </p:nvSpPr>
        <p:spPr>
          <a:xfrm>
            <a:off x="5617210" y="1442720"/>
            <a:ext cx="309245" cy="357505"/>
          </a:xfrm>
          <a:prstGeom prst="downArrow">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下箭头 87"/>
          <p:cNvSpPr/>
          <p:nvPr/>
        </p:nvSpPr>
        <p:spPr>
          <a:xfrm>
            <a:off x="9554210" y="1446530"/>
            <a:ext cx="309245" cy="357505"/>
          </a:xfrm>
          <a:prstGeom prst="downArrow">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文本框 88"/>
          <p:cNvSpPr txBox="1"/>
          <p:nvPr/>
        </p:nvSpPr>
        <p:spPr>
          <a:xfrm>
            <a:off x="2261870" y="1437005"/>
            <a:ext cx="715010" cy="368300"/>
          </a:xfrm>
          <a:prstGeom prst="rect">
            <a:avLst/>
          </a:prstGeom>
          <a:noFill/>
        </p:spPr>
        <p:txBody>
          <a:bodyPr wrap="square" rtlCol="0">
            <a:spAutoFit/>
          </a:bodyPr>
          <a:lstStyle/>
          <a:p>
            <a:r>
              <a:rPr lang="zh-CN" altLang="en-US">
                <a:solidFill>
                  <a:srgbClr val="414455"/>
                </a:solidFill>
                <a:latin typeface="微软雅黑" panose="020B0503020204020204" pitchFamily="34" charset="-122"/>
                <a:ea typeface="微软雅黑" panose="020B0503020204020204" pitchFamily="34" charset="-122"/>
              </a:rPr>
              <a:t>促进</a:t>
            </a:r>
            <a:endParaRPr lang="zh-CN" altLang="en-US">
              <a:solidFill>
                <a:srgbClr val="414455"/>
              </a:solidFill>
              <a:latin typeface="微软雅黑" panose="020B0503020204020204" pitchFamily="34" charset="-122"/>
              <a:ea typeface="微软雅黑" panose="020B0503020204020204" pitchFamily="34" charset="-122"/>
            </a:endParaRPr>
          </a:p>
        </p:txBody>
      </p:sp>
      <p:sp>
        <p:nvSpPr>
          <p:cNvPr id="90" name="文本框 89"/>
          <p:cNvSpPr txBox="1"/>
          <p:nvPr/>
        </p:nvSpPr>
        <p:spPr>
          <a:xfrm>
            <a:off x="5926455" y="1446530"/>
            <a:ext cx="715010" cy="368300"/>
          </a:xfrm>
          <a:prstGeom prst="rect">
            <a:avLst/>
          </a:prstGeom>
          <a:noFill/>
        </p:spPr>
        <p:txBody>
          <a:bodyPr wrap="square" rtlCol="0">
            <a:spAutoFit/>
          </a:bodyPr>
          <a:lstStyle/>
          <a:p>
            <a:r>
              <a:rPr lang="zh-CN" altLang="en-US">
                <a:solidFill>
                  <a:srgbClr val="414455"/>
                </a:solidFill>
                <a:latin typeface="微软雅黑" panose="020B0503020204020204" pitchFamily="34" charset="-122"/>
                <a:ea typeface="微软雅黑" panose="020B0503020204020204" pitchFamily="34" charset="-122"/>
              </a:rPr>
              <a:t>带动</a:t>
            </a:r>
            <a:endParaRPr lang="zh-CN" altLang="en-US">
              <a:solidFill>
                <a:srgbClr val="414455"/>
              </a:solidFill>
              <a:latin typeface="微软雅黑" panose="020B0503020204020204" pitchFamily="34" charset="-122"/>
              <a:ea typeface="微软雅黑" panose="020B0503020204020204" pitchFamily="34" charset="-122"/>
            </a:endParaRPr>
          </a:p>
        </p:txBody>
      </p:sp>
      <p:sp>
        <p:nvSpPr>
          <p:cNvPr id="91" name="文本框 90"/>
          <p:cNvSpPr txBox="1"/>
          <p:nvPr/>
        </p:nvSpPr>
        <p:spPr>
          <a:xfrm>
            <a:off x="9863455" y="1431925"/>
            <a:ext cx="715010" cy="368300"/>
          </a:xfrm>
          <a:prstGeom prst="rect">
            <a:avLst/>
          </a:prstGeom>
          <a:noFill/>
        </p:spPr>
        <p:txBody>
          <a:bodyPr wrap="square" rtlCol="0">
            <a:spAutoFit/>
          </a:bodyPr>
          <a:lstStyle/>
          <a:p>
            <a:r>
              <a:rPr lang="zh-CN" altLang="en-US">
                <a:solidFill>
                  <a:srgbClr val="414455"/>
                </a:solidFill>
                <a:latin typeface="微软雅黑" panose="020B0503020204020204" pitchFamily="34" charset="-122"/>
                <a:ea typeface="微软雅黑" panose="020B0503020204020204" pitchFamily="34" charset="-122"/>
              </a:rPr>
              <a:t>调整</a:t>
            </a:r>
            <a:endParaRPr lang="zh-CN" altLang="en-US">
              <a:solidFill>
                <a:srgbClr val="414455"/>
              </a:solidFill>
              <a:latin typeface="微软雅黑" panose="020B0503020204020204" pitchFamily="34" charset="-122"/>
              <a:ea typeface="微软雅黑" panose="020B0503020204020204" pitchFamily="34" charset="-122"/>
            </a:endParaRPr>
          </a:p>
        </p:txBody>
      </p:sp>
      <p:sp>
        <p:nvSpPr>
          <p:cNvPr id="92" name="下箭头 91"/>
          <p:cNvSpPr/>
          <p:nvPr/>
        </p:nvSpPr>
        <p:spPr>
          <a:xfrm>
            <a:off x="5617210" y="5295900"/>
            <a:ext cx="309245" cy="357505"/>
          </a:xfrm>
          <a:prstGeom prst="downArrow">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spd="slow"/>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337185" y="176530"/>
            <a:ext cx="11509375" cy="597535"/>
            <a:chOff x="531" y="278"/>
            <a:chExt cx="18125" cy="941"/>
          </a:xfrm>
        </p:grpSpPr>
        <p:pic>
          <p:nvPicPr>
            <p:cNvPr id="94" name="图片 93" descr="right"/>
            <p:cNvPicPr>
              <a:picLocks noChangeAspect="1"/>
            </p:cNvPicPr>
            <p:nvPr/>
          </p:nvPicPr>
          <p:blipFill>
            <a:blip r:embed="rId1"/>
            <a:stretch>
              <a:fillRect/>
            </a:stretch>
          </p:blipFill>
          <p:spPr>
            <a:xfrm>
              <a:off x="3405" y="389"/>
              <a:ext cx="608" cy="608"/>
            </a:xfrm>
            <a:prstGeom prst="rect">
              <a:avLst/>
            </a:prstGeom>
          </p:spPr>
        </p:pic>
        <p:sp>
          <p:nvSpPr>
            <p:cNvPr id="95" name="文本框 94"/>
            <p:cNvSpPr txBox="1"/>
            <p:nvPr/>
          </p:nvSpPr>
          <p:spPr>
            <a:xfrm>
              <a:off x="4013" y="282"/>
              <a:ext cx="11246" cy="822"/>
            </a:xfrm>
            <a:prstGeom prst="rect">
              <a:avLst/>
            </a:prstGeom>
            <a:noFill/>
          </p:spPr>
          <p:txBody>
            <a:bodyPr wrap="square" rtlCol="0">
              <a:spAutoFit/>
            </a:bodyPr>
            <a:lstStyle/>
            <a:p>
              <a:r>
                <a:rPr lang="zh-CN" altLang="en-US" sz="2800">
                  <a:solidFill>
                    <a:srgbClr val="568D11"/>
                  </a:solidFill>
                  <a:latin typeface="微软雅黑" panose="020B0503020204020204" pitchFamily="34" charset="-122"/>
                  <a:ea typeface="微软雅黑" panose="020B0503020204020204" pitchFamily="34" charset="-122"/>
                </a:rPr>
                <a:t>旅游产业技术进步与产品研发模式</a:t>
              </a:r>
              <a:endParaRPr lang="zh-CN" altLang="en-US" sz="2800">
                <a:solidFill>
                  <a:srgbClr val="568D11"/>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531" y="278"/>
              <a:ext cx="18125" cy="941"/>
              <a:chOff x="531" y="278"/>
              <a:chExt cx="18125" cy="941"/>
            </a:xfrm>
          </p:grpSpPr>
          <p:sp>
            <p:nvSpPr>
              <p:cNvPr id="12" name=" 4"/>
              <p:cNvSpPr/>
              <p:nvPr/>
            </p:nvSpPr>
            <p:spPr>
              <a:xfrm>
                <a:off x="531" y="278"/>
                <a:ext cx="2934" cy="826"/>
              </a:xfrm>
              <a:prstGeom prst="homePlate">
                <a:avLst/>
              </a:prstGeom>
              <a:solidFill>
                <a:srgbClr val="568D1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14" name="文本框 13"/>
              <p:cNvSpPr txBox="1"/>
              <p:nvPr/>
            </p:nvSpPr>
            <p:spPr>
              <a:xfrm>
                <a:off x="542" y="282"/>
                <a:ext cx="2530" cy="822"/>
              </a:xfrm>
              <a:prstGeom prst="rect">
                <a:avLst/>
              </a:prstGeom>
              <a:noFill/>
            </p:spPr>
            <p:txBody>
              <a:bodyPr wrap="square" rtlCol="0">
                <a:spAutoFit/>
              </a:bodyPr>
              <a:lstStyle/>
              <a:p>
                <a:r>
                  <a:rPr lang="zh-CN" altLang="en-US" sz="2800" b="1">
                    <a:solidFill>
                      <a:schemeClr val="bg1"/>
                    </a:solidFill>
                    <a:latin typeface="微软雅黑" panose="020B0503020204020204" pitchFamily="34" charset="-122"/>
                    <a:ea typeface="微软雅黑" panose="020B0503020204020204" pitchFamily="34" charset="-122"/>
                  </a:rPr>
                  <a:t>研究内容</a:t>
                </a:r>
                <a:endParaRPr lang="en-US" altLang="zh-CN" sz="2800" b="1">
                  <a:solidFill>
                    <a:schemeClr val="bg1"/>
                  </a:solidFill>
                  <a:latin typeface="微软雅黑" panose="020B0503020204020204" pitchFamily="34" charset="-122"/>
                  <a:ea typeface="微软雅黑" panose="020B0503020204020204" pitchFamily="34" charset="-122"/>
                </a:endParaRPr>
              </a:p>
            </p:txBody>
          </p:sp>
          <p:cxnSp>
            <p:nvCxnSpPr>
              <p:cNvPr id="16" name="直接连接符 15"/>
              <p:cNvCxnSpPr/>
              <p:nvPr/>
            </p:nvCxnSpPr>
            <p:spPr>
              <a:xfrm>
                <a:off x="542" y="1219"/>
                <a:ext cx="18114" cy="0"/>
              </a:xfrm>
              <a:prstGeom prst="line">
                <a:avLst/>
              </a:prstGeom>
              <a:ln w="12700">
                <a:solidFill>
                  <a:srgbClr val="568D11"/>
                </a:solidFill>
              </a:ln>
            </p:spPr>
            <p:style>
              <a:lnRef idx="1">
                <a:schemeClr val="accent1"/>
              </a:lnRef>
              <a:fillRef idx="0">
                <a:schemeClr val="accent1"/>
              </a:fillRef>
              <a:effectRef idx="0">
                <a:schemeClr val="accent1"/>
              </a:effectRef>
              <a:fontRef idx="minor">
                <a:schemeClr val="tx1"/>
              </a:fontRef>
            </p:style>
          </p:cxnSp>
        </p:grpSp>
      </p:grpSp>
      <p:grpSp>
        <p:nvGrpSpPr>
          <p:cNvPr id="132" name="组合 131"/>
          <p:cNvGrpSpPr/>
          <p:nvPr/>
        </p:nvGrpSpPr>
        <p:grpSpPr>
          <a:xfrm>
            <a:off x="936625" y="1159510"/>
            <a:ext cx="10356850" cy="4883150"/>
            <a:chOff x="950" y="1826"/>
            <a:chExt cx="16310" cy="7690"/>
          </a:xfrm>
        </p:grpSpPr>
        <p:grpSp>
          <p:nvGrpSpPr>
            <p:cNvPr id="39" name="组合 38"/>
            <p:cNvGrpSpPr/>
            <p:nvPr/>
          </p:nvGrpSpPr>
          <p:grpSpPr>
            <a:xfrm>
              <a:off x="950" y="1826"/>
              <a:ext cx="12955" cy="937"/>
              <a:chOff x="950" y="1836"/>
              <a:chExt cx="12955" cy="937"/>
            </a:xfrm>
          </p:grpSpPr>
          <p:sp>
            <p:nvSpPr>
              <p:cNvPr id="15" name="矩形 14"/>
              <p:cNvSpPr/>
              <p:nvPr/>
            </p:nvSpPr>
            <p:spPr>
              <a:xfrm>
                <a:off x="950" y="1836"/>
                <a:ext cx="2126" cy="786"/>
              </a:xfrm>
              <a:prstGeom prst="rect">
                <a:avLst/>
              </a:prstGeom>
              <a:solidFill>
                <a:srgbClr val="568D11">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a:latin typeface="微软雅黑" panose="020B0503020204020204" pitchFamily="34" charset="-122"/>
                    <a:ea typeface="微软雅黑" panose="020B0503020204020204" pitchFamily="34" charset="-122"/>
                  </a:rPr>
                  <a:t>研发需求</a:t>
                </a:r>
                <a:endParaRPr lang="zh-CN" altLang="en-US" sz="2000">
                  <a:latin typeface="微软雅黑" panose="020B0503020204020204" pitchFamily="34" charset="-122"/>
                  <a:ea typeface="微软雅黑" panose="020B0503020204020204" pitchFamily="34" charset="-122"/>
                </a:endParaRPr>
              </a:p>
            </p:txBody>
          </p:sp>
          <p:sp>
            <p:nvSpPr>
              <p:cNvPr id="20" name="平行四边形 19"/>
              <p:cNvSpPr/>
              <p:nvPr/>
            </p:nvSpPr>
            <p:spPr>
              <a:xfrm rot="5400000">
                <a:off x="2857" y="2018"/>
                <a:ext cx="930" cy="567"/>
              </a:xfrm>
              <a:prstGeom prst="parallelogram">
                <a:avLst/>
              </a:prstGeom>
              <a:solidFill>
                <a:srgbClr val="568D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3605" y="1967"/>
                <a:ext cx="10301" cy="806"/>
              </a:xfrm>
              <a:prstGeom prst="rect">
                <a:avLst/>
              </a:prstGeom>
              <a:solidFill>
                <a:srgbClr val="568D11">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微软雅黑" panose="020B0503020204020204" pitchFamily="34" charset="-122"/>
                  <a:ea typeface="微软雅黑" panose="020B0503020204020204" pitchFamily="34" charset="-122"/>
                </a:endParaRPr>
              </a:p>
            </p:txBody>
          </p:sp>
          <p:sp>
            <p:nvSpPr>
              <p:cNvPr id="18" name="TextBox 17"/>
              <p:cNvSpPr txBox="1"/>
              <p:nvPr/>
            </p:nvSpPr>
            <p:spPr>
              <a:xfrm>
                <a:off x="3771" y="2064"/>
                <a:ext cx="8626" cy="558"/>
              </a:xfrm>
              <a:prstGeom prst="rect">
                <a:avLst/>
              </a:prstGeom>
              <a:noFill/>
            </p:spPr>
            <p:txBody>
              <a:bodyPr wrap="square" lIns="75520" tIns="37760" rIns="75520" bIns="37760" rtlCol="0">
                <a:spAutoFit/>
              </a:bodyPr>
              <a:lstStyle/>
              <a:p>
                <a:pPr>
                  <a:lnSpc>
                    <a:spcPct val="130000"/>
                  </a:lnSpc>
                </a:pPr>
                <a:r>
                  <a:rPr lang="zh-CN" altLang="en-US" sz="1400">
                    <a:solidFill>
                      <a:schemeClr val="bg1"/>
                    </a:solidFill>
                    <a:latin typeface="微软雅黑" panose="020B0503020204020204" pitchFamily="34" charset="-122"/>
                    <a:ea typeface="微软雅黑" panose="020B0503020204020204" pitchFamily="34" charset="-122"/>
                  </a:rPr>
                  <a:t>针对当前劣势分析，盘活旅游资产，响应国家建设，实现精准扶贫</a:t>
                </a:r>
                <a:endParaRPr lang="zh-CN" altLang="en-US" sz="1400">
                  <a:solidFill>
                    <a:sysClr val="windowText" lastClr="000000"/>
                  </a:solidFill>
                  <a:latin typeface="微软雅黑" panose="020B0503020204020204" pitchFamily="34" charset="-122"/>
                  <a:ea typeface="微软雅黑" panose="020B0503020204020204" pitchFamily="34" charset="-122"/>
                </a:endParaRPr>
              </a:p>
            </p:txBody>
          </p:sp>
        </p:grpSp>
        <p:grpSp>
          <p:nvGrpSpPr>
            <p:cNvPr id="104" name="组合 103"/>
            <p:cNvGrpSpPr/>
            <p:nvPr/>
          </p:nvGrpSpPr>
          <p:grpSpPr>
            <a:xfrm>
              <a:off x="4304" y="8580"/>
              <a:ext cx="12956" cy="937"/>
              <a:chOff x="950" y="1836"/>
              <a:chExt cx="12956" cy="937"/>
            </a:xfrm>
          </p:grpSpPr>
          <p:sp>
            <p:nvSpPr>
              <p:cNvPr id="105" name="矩形 104"/>
              <p:cNvSpPr/>
              <p:nvPr/>
            </p:nvSpPr>
            <p:spPr>
              <a:xfrm>
                <a:off x="950" y="1836"/>
                <a:ext cx="2126" cy="786"/>
              </a:xfrm>
              <a:prstGeom prst="rect">
                <a:avLst/>
              </a:prstGeom>
              <a:solidFill>
                <a:srgbClr val="568D11">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a:latin typeface="微软雅黑" panose="020B0503020204020204" pitchFamily="34" charset="-122"/>
                    <a:ea typeface="微软雅黑" panose="020B0503020204020204" pitchFamily="34" charset="-122"/>
                  </a:rPr>
                  <a:t>运营维护</a:t>
                </a:r>
                <a:endParaRPr lang="zh-CN" altLang="en-US" sz="2000">
                  <a:latin typeface="微软雅黑" panose="020B0503020204020204" pitchFamily="34" charset="-122"/>
                  <a:ea typeface="微软雅黑" panose="020B0503020204020204" pitchFamily="34" charset="-122"/>
                </a:endParaRPr>
              </a:p>
            </p:txBody>
          </p:sp>
          <p:sp>
            <p:nvSpPr>
              <p:cNvPr id="106" name="平行四边形 105"/>
              <p:cNvSpPr/>
              <p:nvPr/>
            </p:nvSpPr>
            <p:spPr>
              <a:xfrm rot="5400000">
                <a:off x="2857" y="2018"/>
                <a:ext cx="930" cy="567"/>
              </a:xfrm>
              <a:prstGeom prst="parallelogram">
                <a:avLst/>
              </a:prstGeom>
              <a:solidFill>
                <a:srgbClr val="568D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矩形 106"/>
              <p:cNvSpPr/>
              <p:nvPr/>
            </p:nvSpPr>
            <p:spPr>
              <a:xfrm>
                <a:off x="3605" y="1967"/>
                <a:ext cx="10301" cy="806"/>
              </a:xfrm>
              <a:prstGeom prst="rect">
                <a:avLst/>
              </a:prstGeom>
              <a:solidFill>
                <a:srgbClr val="568D11">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微软雅黑" panose="020B0503020204020204" pitchFamily="34" charset="-122"/>
                  <a:ea typeface="微软雅黑" panose="020B0503020204020204" pitchFamily="34" charset="-122"/>
                </a:endParaRPr>
              </a:p>
            </p:txBody>
          </p:sp>
          <p:sp>
            <p:nvSpPr>
              <p:cNvPr id="108" name="TextBox 17"/>
              <p:cNvSpPr txBox="1"/>
              <p:nvPr/>
            </p:nvSpPr>
            <p:spPr>
              <a:xfrm>
                <a:off x="3771" y="2064"/>
                <a:ext cx="1941" cy="558"/>
              </a:xfrm>
              <a:prstGeom prst="rect">
                <a:avLst/>
              </a:prstGeom>
              <a:noFill/>
            </p:spPr>
            <p:txBody>
              <a:bodyPr wrap="square" lIns="75520" tIns="37760" rIns="75520" bIns="37760" rtlCol="0">
                <a:spAutoFit/>
              </a:bodyPr>
              <a:lstStyle/>
              <a:p>
                <a:pPr algn="ctr">
                  <a:lnSpc>
                    <a:spcPct val="130000"/>
                  </a:lnSpc>
                </a:pPr>
                <a:r>
                  <a:rPr lang="zh-CN" altLang="en-US" sz="1400">
                    <a:solidFill>
                      <a:schemeClr val="bg1"/>
                    </a:solidFill>
                    <a:latin typeface="微软雅黑" panose="020B0503020204020204" pitchFamily="34" charset="-122"/>
                    <a:ea typeface="微软雅黑" panose="020B0503020204020204" pitchFamily="34" charset="-122"/>
                  </a:rPr>
                  <a:t>适度创新需求</a:t>
                </a:r>
                <a:endParaRPr lang="zh-CN" altLang="en-US" sz="1400">
                  <a:solidFill>
                    <a:schemeClr val="bg1"/>
                  </a:solidFill>
                  <a:latin typeface="微软雅黑" panose="020B0503020204020204" pitchFamily="34" charset="-122"/>
                  <a:ea typeface="微软雅黑" panose="020B0503020204020204" pitchFamily="34" charset="-122"/>
                </a:endParaRPr>
              </a:p>
            </p:txBody>
          </p:sp>
          <p:sp>
            <p:nvSpPr>
              <p:cNvPr id="109" name="TextBox 17"/>
              <p:cNvSpPr txBox="1"/>
              <p:nvPr/>
            </p:nvSpPr>
            <p:spPr>
              <a:xfrm>
                <a:off x="11598" y="2064"/>
                <a:ext cx="1941" cy="558"/>
              </a:xfrm>
              <a:prstGeom prst="rect">
                <a:avLst/>
              </a:prstGeom>
              <a:noFill/>
            </p:spPr>
            <p:txBody>
              <a:bodyPr wrap="square" lIns="75520" tIns="37760" rIns="75520" bIns="37760" rtlCol="0">
                <a:spAutoFit/>
              </a:bodyPr>
              <a:lstStyle/>
              <a:p>
                <a:pPr algn="ctr">
                  <a:lnSpc>
                    <a:spcPct val="130000"/>
                  </a:lnSpc>
                </a:pPr>
                <a:r>
                  <a:rPr lang="zh-CN" altLang="en-US" sz="1400">
                    <a:solidFill>
                      <a:schemeClr val="bg1"/>
                    </a:solidFill>
                    <a:latin typeface="微软雅黑" panose="020B0503020204020204" pitchFamily="34" charset="-122"/>
                    <a:ea typeface="微软雅黑" panose="020B0503020204020204" pitchFamily="34" charset="-122"/>
                  </a:rPr>
                  <a:t>深化品牌力量</a:t>
                </a:r>
                <a:endParaRPr lang="zh-CN" altLang="en-US" sz="1400">
                  <a:solidFill>
                    <a:schemeClr val="bg1"/>
                  </a:solidFill>
                  <a:latin typeface="微软雅黑" panose="020B0503020204020204" pitchFamily="34" charset="-122"/>
                  <a:ea typeface="微软雅黑" panose="020B0503020204020204" pitchFamily="34" charset="-122"/>
                </a:endParaRPr>
              </a:p>
            </p:txBody>
          </p:sp>
          <p:sp>
            <p:nvSpPr>
              <p:cNvPr id="110" name="TextBox 17"/>
              <p:cNvSpPr txBox="1"/>
              <p:nvPr/>
            </p:nvSpPr>
            <p:spPr>
              <a:xfrm>
                <a:off x="8989" y="2064"/>
                <a:ext cx="1941" cy="558"/>
              </a:xfrm>
              <a:prstGeom prst="rect">
                <a:avLst/>
              </a:prstGeom>
              <a:noFill/>
            </p:spPr>
            <p:txBody>
              <a:bodyPr wrap="square" lIns="75520" tIns="37760" rIns="75520" bIns="37760" rtlCol="0">
                <a:spAutoFit/>
              </a:bodyPr>
              <a:lstStyle/>
              <a:p>
                <a:pPr algn="ctr">
                  <a:lnSpc>
                    <a:spcPct val="130000"/>
                  </a:lnSpc>
                </a:pPr>
                <a:r>
                  <a:rPr lang="zh-CN" altLang="en-US" sz="1400">
                    <a:solidFill>
                      <a:schemeClr val="bg1"/>
                    </a:solidFill>
                    <a:latin typeface="微软雅黑" panose="020B0503020204020204" pitchFamily="34" charset="-122"/>
                    <a:ea typeface="微软雅黑" panose="020B0503020204020204" pitchFamily="34" charset="-122"/>
                  </a:rPr>
                  <a:t>吸引外部投资</a:t>
                </a:r>
                <a:endParaRPr lang="zh-CN" altLang="en-US" sz="1400">
                  <a:solidFill>
                    <a:schemeClr val="bg1"/>
                  </a:solidFill>
                  <a:latin typeface="微软雅黑" panose="020B0503020204020204" pitchFamily="34" charset="-122"/>
                  <a:ea typeface="微软雅黑" panose="020B0503020204020204" pitchFamily="34" charset="-122"/>
                </a:endParaRPr>
              </a:p>
            </p:txBody>
          </p:sp>
          <p:sp>
            <p:nvSpPr>
              <p:cNvPr id="111" name="TextBox 17"/>
              <p:cNvSpPr txBox="1"/>
              <p:nvPr/>
            </p:nvSpPr>
            <p:spPr>
              <a:xfrm>
                <a:off x="6380" y="2064"/>
                <a:ext cx="1941" cy="558"/>
              </a:xfrm>
              <a:prstGeom prst="rect">
                <a:avLst/>
              </a:prstGeom>
              <a:noFill/>
            </p:spPr>
            <p:txBody>
              <a:bodyPr wrap="square" lIns="75520" tIns="37760" rIns="75520" bIns="37760" rtlCol="0">
                <a:spAutoFit/>
              </a:bodyPr>
              <a:lstStyle/>
              <a:p>
                <a:pPr algn="ctr">
                  <a:lnSpc>
                    <a:spcPct val="130000"/>
                  </a:lnSpc>
                </a:pPr>
                <a:r>
                  <a:rPr lang="zh-CN" altLang="en-US" sz="1400">
                    <a:solidFill>
                      <a:schemeClr val="bg1"/>
                    </a:solidFill>
                    <a:latin typeface="微软雅黑" panose="020B0503020204020204" pitchFamily="34" charset="-122"/>
                    <a:ea typeface="微软雅黑" panose="020B0503020204020204" pitchFamily="34" charset="-122"/>
                  </a:rPr>
                  <a:t>开展个性营销</a:t>
                </a:r>
                <a:endParaRPr lang="zh-CN" altLang="en-US" sz="1400">
                  <a:solidFill>
                    <a:schemeClr val="bg1"/>
                  </a:solidFill>
                  <a:latin typeface="微软雅黑" panose="020B0503020204020204" pitchFamily="34" charset="-122"/>
                  <a:ea typeface="微软雅黑" panose="020B0503020204020204" pitchFamily="34" charset="-122"/>
                </a:endParaRPr>
              </a:p>
            </p:txBody>
          </p:sp>
        </p:grpSp>
        <p:grpSp>
          <p:nvGrpSpPr>
            <p:cNvPr id="126" name="组合 125"/>
            <p:cNvGrpSpPr/>
            <p:nvPr/>
          </p:nvGrpSpPr>
          <p:grpSpPr>
            <a:xfrm>
              <a:off x="1758" y="3370"/>
              <a:ext cx="14968" cy="4584"/>
              <a:chOff x="1391" y="3249"/>
              <a:chExt cx="14968" cy="4584"/>
            </a:xfrm>
          </p:grpSpPr>
          <p:sp>
            <p:nvSpPr>
              <p:cNvPr id="125" name="矩形 124"/>
              <p:cNvSpPr/>
              <p:nvPr/>
            </p:nvSpPr>
            <p:spPr>
              <a:xfrm>
                <a:off x="1391" y="3249"/>
                <a:ext cx="14969" cy="4584"/>
              </a:xfrm>
              <a:prstGeom prst="rect">
                <a:avLst/>
              </a:prstGeom>
              <a:noFill/>
              <a:ln w="12700" cmpd="sng">
                <a:solidFill>
                  <a:srgbClr val="414455"/>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4" name="组合 123"/>
              <p:cNvGrpSpPr/>
              <p:nvPr/>
            </p:nvGrpSpPr>
            <p:grpSpPr>
              <a:xfrm>
                <a:off x="1620" y="3441"/>
                <a:ext cx="14513" cy="4062"/>
                <a:chOff x="1620" y="3441"/>
                <a:chExt cx="14513" cy="4062"/>
              </a:xfrm>
            </p:grpSpPr>
            <p:grpSp>
              <p:nvGrpSpPr>
                <p:cNvPr id="46" name="组合 45"/>
                <p:cNvGrpSpPr/>
                <p:nvPr/>
              </p:nvGrpSpPr>
              <p:grpSpPr>
                <a:xfrm>
                  <a:off x="1620" y="3441"/>
                  <a:ext cx="12956" cy="936"/>
                  <a:chOff x="1698" y="7244"/>
                  <a:chExt cx="12956" cy="936"/>
                </a:xfrm>
              </p:grpSpPr>
              <p:grpSp>
                <p:nvGrpSpPr>
                  <p:cNvPr id="40" name="组合 39"/>
                  <p:cNvGrpSpPr/>
                  <p:nvPr/>
                </p:nvGrpSpPr>
                <p:grpSpPr>
                  <a:xfrm>
                    <a:off x="1698" y="7244"/>
                    <a:ext cx="12956" cy="937"/>
                    <a:chOff x="950" y="1836"/>
                    <a:chExt cx="12956" cy="937"/>
                  </a:xfrm>
                </p:grpSpPr>
                <p:sp>
                  <p:nvSpPr>
                    <p:cNvPr id="41" name="矩形 40"/>
                    <p:cNvSpPr/>
                    <p:nvPr/>
                  </p:nvSpPr>
                  <p:spPr>
                    <a:xfrm>
                      <a:off x="950" y="1836"/>
                      <a:ext cx="2126" cy="786"/>
                    </a:xfrm>
                    <a:prstGeom prst="rect">
                      <a:avLst/>
                    </a:prstGeom>
                    <a:solidFill>
                      <a:srgbClr val="568D11">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sz="2000">
                          <a:latin typeface="微软雅黑" panose="020B0503020204020204" pitchFamily="34" charset="-122"/>
                          <a:ea typeface="微软雅黑" panose="020B0503020204020204" pitchFamily="34" charset="-122"/>
                        </a:rPr>
                        <a:t>研发规划</a:t>
                      </a:r>
                      <a:endParaRPr lang="zh-CN" altLang="zh-CN" sz="2000">
                        <a:latin typeface="微软雅黑" panose="020B0503020204020204" pitchFamily="34" charset="-122"/>
                        <a:ea typeface="微软雅黑" panose="020B0503020204020204" pitchFamily="34" charset="-122"/>
                      </a:endParaRPr>
                    </a:p>
                  </p:txBody>
                </p:sp>
                <p:sp>
                  <p:nvSpPr>
                    <p:cNvPr id="42" name="平行四边形 41"/>
                    <p:cNvSpPr/>
                    <p:nvPr/>
                  </p:nvSpPr>
                  <p:spPr>
                    <a:xfrm rot="5400000">
                      <a:off x="2857" y="2018"/>
                      <a:ext cx="930" cy="567"/>
                    </a:xfrm>
                    <a:prstGeom prst="parallelogram">
                      <a:avLst/>
                    </a:prstGeom>
                    <a:solidFill>
                      <a:srgbClr val="568D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p:cNvSpPr/>
                    <p:nvPr/>
                  </p:nvSpPr>
                  <p:spPr>
                    <a:xfrm>
                      <a:off x="3605" y="1967"/>
                      <a:ext cx="10301" cy="806"/>
                    </a:xfrm>
                    <a:prstGeom prst="rect">
                      <a:avLst/>
                    </a:prstGeom>
                    <a:solidFill>
                      <a:srgbClr val="568D11">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微软雅黑" panose="020B0503020204020204" pitchFamily="34" charset="-122"/>
                        <a:ea typeface="微软雅黑" panose="020B0503020204020204" pitchFamily="34" charset="-122"/>
                      </a:endParaRPr>
                    </a:p>
                  </p:txBody>
                </p:sp>
              </p:grpSp>
              <p:sp>
                <p:nvSpPr>
                  <p:cNvPr id="45" name="TextBox 17"/>
                  <p:cNvSpPr txBox="1"/>
                  <p:nvPr/>
                </p:nvSpPr>
                <p:spPr>
                  <a:xfrm>
                    <a:off x="4533" y="7499"/>
                    <a:ext cx="8165" cy="558"/>
                  </a:xfrm>
                  <a:prstGeom prst="rect">
                    <a:avLst/>
                  </a:prstGeom>
                  <a:noFill/>
                </p:spPr>
                <p:txBody>
                  <a:bodyPr wrap="square" lIns="75520" tIns="37760" rIns="75520" bIns="37760" rtlCol="0">
                    <a:spAutoFit/>
                  </a:bodyPr>
                  <a:lstStyle/>
                  <a:p>
                    <a:pPr>
                      <a:lnSpc>
                        <a:spcPct val="130000"/>
                      </a:lnSpc>
                    </a:pPr>
                    <a:r>
                      <a:rPr lang="zh-CN" altLang="en-US" sz="1400">
                        <a:solidFill>
                          <a:schemeClr val="bg1"/>
                        </a:solidFill>
                        <a:latin typeface="微软雅黑" panose="020B0503020204020204" pitchFamily="34" charset="-122"/>
                        <a:ea typeface="微软雅黑" panose="020B0503020204020204" pitchFamily="34" charset="-122"/>
                      </a:rPr>
                      <a:t>以汉中市当前“一核、两路、六组团”的旅游产品为发展基础</a:t>
                    </a:r>
                    <a:endParaRPr lang="zh-CN" altLang="en-US" sz="1400">
                      <a:solidFill>
                        <a:schemeClr val="bg1"/>
                      </a:solidFill>
                      <a:latin typeface="微软雅黑" panose="020B0503020204020204" pitchFamily="34" charset="-122"/>
                      <a:ea typeface="微软雅黑" panose="020B0503020204020204" pitchFamily="34" charset="-122"/>
                    </a:endParaRPr>
                  </a:p>
                </p:txBody>
              </p:sp>
            </p:grpSp>
            <p:grpSp>
              <p:nvGrpSpPr>
                <p:cNvPr id="114" name="组合 113"/>
                <p:cNvGrpSpPr/>
                <p:nvPr/>
              </p:nvGrpSpPr>
              <p:grpSpPr>
                <a:xfrm>
                  <a:off x="2366" y="5011"/>
                  <a:ext cx="12956" cy="936"/>
                  <a:chOff x="1773" y="4272"/>
                  <a:chExt cx="12956" cy="936"/>
                </a:xfrm>
              </p:grpSpPr>
              <p:grpSp>
                <p:nvGrpSpPr>
                  <p:cNvPr id="48" name="组合 47"/>
                  <p:cNvGrpSpPr/>
                  <p:nvPr/>
                </p:nvGrpSpPr>
                <p:grpSpPr>
                  <a:xfrm>
                    <a:off x="1773" y="4272"/>
                    <a:ext cx="12956" cy="937"/>
                    <a:chOff x="950" y="1836"/>
                    <a:chExt cx="12956" cy="937"/>
                  </a:xfrm>
                </p:grpSpPr>
                <p:sp>
                  <p:nvSpPr>
                    <p:cNvPr id="49" name="矩形 48"/>
                    <p:cNvSpPr/>
                    <p:nvPr/>
                  </p:nvSpPr>
                  <p:spPr>
                    <a:xfrm>
                      <a:off x="950" y="1836"/>
                      <a:ext cx="2126" cy="786"/>
                    </a:xfrm>
                    <a:prstGeom prst="rect">
                      <a:avLst/>
                    </a:prstGeom>
                    <a:solidFill>
                      <a:srgbClr val="568D11">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sz="2000">
                          <a:latin typeface="微软雅黑" panose="020B0503020204020204" pitchFamily="34" charset="-122"/>
                          <a:ea typeface="微软雅黑" panose="020B0503020204020204" pitchFamily="34" charset="-122"/>
                        </a:rPr>
                        <a:t>研发规划</a:t>
                      </a:r>
                      <a:endParaRPr lang="zh-CN" altLang="zh-CN" sz="2000">
                        <a:latin typeface="微软雅黑" panose="020B0503020204020204" pitchFamily="34" charset="-122"/>
                        <a:ea typeface="微软雅黑" panose="020B0503020204020204" pitchFamily="34" charset="-122"/>
                      </a:endParaRPr>
                    </a:p>
                  </p:txBody>
                </p:sp>
                <p:sp>
                  <p:nvSpPr>
                    <p:cNvPr id="50" name="平行四边形 49"/>
                    <p:cNvSpPr/>
                    <p:nvPr/>
                  </p:nvSpPr>
                  <p:spPr>
                    <a:xfrm rot="5400000">
                      <a:off x="2857" y="2018"/>
                      <a:ext cx="930" cy="567"/>
                    </a:xfrm>
                    <a:prstGeom prst="parallelogram">
                      <a:avLst/>
                    </a:prstGeom>
                    <a:solidFill>
                      <a:srgbClr val="568D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矩形 50"/>
                    <p:cNvSpPr/>
                    <p:nvPr/>
                  </p:nvSpPr>
                  <p:spPr>
                    <a:xfrm>
                      <a:off x="3605" y="1967"/>
                      <a:ext cx="10301" cy="806"/>
                    </a:xfrm>
                    <a:prstGeom prst="rect">
                      <a:avLst/>
                    </a:prstGeom>
                    <a:solidFill>
                      <a:srgbClr val="568D11">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微软雅黑" panose="020B0503020204020204" pitchFamily="34" charset="-122"/>
                        <a:ea typeface="微软雅黑" panose="020B0503020204020204" pitchFamily="34" charset="-122"/>
                      </a:endParaRPr>
                    </a:p>
                  </p:txBody>
                </p:sp>
              </p:grpSp>
              <p:grpSp>
                <p:nvGrpSpPr>
                  <p:cNvPr id="53" name="组合 52"/>
                  <p:cNvGrpSpPr/>
                  <p:nvPr/>
                </p:nvGrpSpPr>
                <p:grpSpPr>
                  <a:xfrm>
                    <a:off x="4748" y="4576"/>
                    <a:ext cx="9814" cy="482"/>
                    <a:chOff x="4382" y="4218"/>
                    <a:chExt cx="9814" cy="482"/>
                  </a:xfrm>
                </p:grpSpPr>
                <p:sp>
                  <p:nvSpPr>
                    <p:cNvPr id="54" name="文本框 53"/>
                    <p:cNvSpPr txBox="1"/>
                    <p:nvPr/>
                  </p:nvSpPr>
                  <p:spPr>
                    <a:xfrm>
                      <a:off x="4382" y="4218"/>
                      <a:ext cx="1986" cy="483"/>
                    </a:xfrm>
                    <a:prstGeom prst="rect">
                      <a:avLst/>
                    </a:prstGeom>
                    <a:noFill/>
                    <a:ln w="9525">
                      <a:noFill/>
                    </a:ln>
                  </p:spPr>
                  <p:txBody>
                    <a:bodyPr wrap="square">
                      <a:spAutoFit/>
                    </a:bodyPr>
                    <a:lstStyle/>
                    <a:p>
                      <a:pPr indent="0" algn="ctr"/>
                      <a:r>
                        <a:rPr lang="zh-CN" altLang="en-US" sz="1400">
                          <a:solidFill>
                            <a:schemeClr val="bg1"/>
                          </a:solidFill>
                          <a:latin typeface="微软雅黑" panose="020B0503020204020204" pitchFamily="34" charset="-122"/>
                          <a:ea typeface="微软雅黑" panose="020B0503020204020204" pitchFamily="34" charset="-122"/>
                        </a:rPr>
                        <a:t>发展科技教育</a:t>
                      </a:r>
                      <a:endParaRPr lang="zh-CN" altLang="en-US" sz="1400">
                        <a:solidFill>
                          <a:schemeClr val="bg1"/>
                        </a:solidFill>
                        <a:latin typeface="微软雅黑" panose="020B0503020204020204" pitchFamily="34" charset="-122"/>
                        <a:ea typeface="微软雅黑" panose="020B0503020204020204" pitchFamily="34" charset="-122"/>
                      </a:endParaRPr>
                    </a:p>
                  </p:txBody>
                </p:sp>
                <p:sp>
                  <p:nvSpPr>
                    <p:cNvPr id="55" name="文本框 54"/>
                    <p:cNvSpPr txBox="1"/>
                    <p:nvPr/>
                  </p:nvSpPr>
                  <p:spPr>
                    <a:xfrm>
                      <a:off x="6339" y="4218"/>
                      <a:ext cx="1986" cy="483"/>
                    </a:xfrm>
                    <a:prstGeom prst="rect">
                      <a:avLst/>
                    </a:prstGeom>
                    <a:noFill/>
                    <a:ln w="9525">
                      <a:noFill/>
                    </a:ln>
                  </p:spPr>
                  <p:txBody>
                    <a:bodyPr wrap="square">
                      <a:spAutoFit/>
                    </a:bodyPr>
                    <a:lstStyle/>
                    <a:p>
                      <a:pPr indent="0" algn="ctr"/>
                      <a:r>
                        <a:rPr lang="zh-CN" altLang="en-US" sz="1400">
                          <a:solidFill>
                            <a:schemeClr val="bg1"/>
                          </a:solidFill>
                          <a:latin typeface="微软雅黑" panose="020B0503020204020204" pitchFamily="34" charset="-122"/>
                          <a:ea typeface="微软雅黑" panose="020B0503020204020204" pitchFamily="34" charset="-122"/>
                        </a:rPr>
                        <a:t>实施全域旅游</a:t>
                      </a:r>
                      <a:endParaRPr lang="zh-CN" altLang="en-US" sz="1400">
                        <a:solidFill>
                          <a:schemeClr val="bg1"/>
                        </a:solidFill>
                        <a:latin typeface="微软雅黑" panose="020B0503020204020204" pitchFamily="34" charset="-122"/>
                        <a:ea typeface="微软雅黑" panose="020B0503020204020204" pitchFamily="34" charset="-122"/>
                      </a:endParaRPr>
                    </a:p>
                  </p:txBody>
                </p:sp>
                <p:sp>
                  <p:nvSpPr>
                    <p:cNvPr id="56" name="文本框 55"/>
                    <p:cNvSpPr txBox="1"/>
                    <p:nvPr/>
                  </p:nvSpPr>
                  <p:spPr>
                    <a:xfrm>
                      <a:off x="10253" y="4218"/>
                      <a:ext cx="1986" cy="483"/>
                    </a:xfrm>
                    <a:prstGeom prst="rect">
                      <a:avLst/>
                    </a:prstGeom>
                    <a:noFill/>
                    <a:ln w="9525">
                      <a:noFill/>
                    </a:ln>
                  </p:spPr>
                  <p:txBody>
                    <a:bodyPr wrap="square">
                      <a:spAutoFit/>
                    </a:bodyPr>
                    <a:lstStyle/>
                    <a:p>
                      <a:pPr indent="0" algn="ctr"/>
                      <a:r>
                        <a:rPr lang="zh-CN" altLang="en-US" sz="1400">
                          <a:solidFill>
                            <a:schemeClr val="bg1"/>
                          </a:solidFill>
                          <a:latin typeface="微软雅黑" panose="020B0503020204020204" pitchFamily="34" charset="-122"/>
                          <a:ea typeface="微软雅黑" panose="020B0503020204020204" pitchFamily="34" charset="-122"/>
                        </a:rPr>
                        <a:t>发展生态文明</a:t>
                      </a:r>
                      <a:endParaRPr lang="zh-CN" altLang="en-US" sz="1400">
                        <a:solidFill>
                          <a:schemeClr val="bg1"/>
                        </a:solidFill>
                        <a:latin typeface="微软雅黑" panose="020B0503020204020204" pitchFamily="34" charset="-122"/>
                        <a:ea typeface="微软雅黑" panose="020B0503020204020204" pitchFamily="34" charset="-122"/>
                      </a:endParaRPr>
                    </a:p>
                  </p:txBody>
                </p:sp>
                <p:sp>
                  <p:nvSpPr>
                    <p:cNvPr id="57" name="文本框 56"/>
                    <p:cNvSpPr txBox="1"/>
                    <p:nvPr/>
                  </p:nvSpPr>
                  <p:spPr>
                    <a:xfrm>
                      <a:off x="12210" y="4218"/>
                      <a:ext cx="1986" cy="483"/>
                    </a:xfrm>
                    <a:prstGeom prst="rect">
                      <a:avLst/>
                    </a:prstGeom>
                    <a:noFill/>
                    <a:ln w="9525">
                      <a:noFill/>
                    </a:ln>
                  </p:spPr>
                  <p:txBody>
                    <a:bodyPr wrap="square">
                      <a:spAutoFit/>
                    </a:bodyPr>
                    <a:lstStyle/>
                    <a:p>
                      <a:pPr indent="0" algn="ctr"/>
                      <a:r>
                        <a:rPr lang="zh-CN" altLang="en-US" sz="1400">
                          <a:solidFill>
                            <a:schemeClr val="bg1"/>
                          </a:solidFill>
                          <a:latin typeface="微软雅黑" panose="020B0503020204020204" pitchFamily="34" charset="-122"/>
                          <a:ea typeface="微软雅黑" panose="020B0503020204020204" pitchFamily="34" charset="-122"/>
                        </a:rPr>
                        <a:t>营造汉风水韵</a:t>
                      </a:r>
                      <a:endParaRPr lang="zh-CN" altLang="en-US" sz="1400">
                        <a:solidFill>
                          <a:schemeClr val="bg1"/>
                        </a:solidFill>
                        <a:latin typeface="微软雅黑" panose="020B0503020204020204" pitchFamily="34" charset="-122"/>
                        <a:ea typeface="微软雅黑" panose="020B0503020204020204" pitchFamily="34" charset="-122"/>
                      </a:endParaRPr>
                    </a:p>
                  </p:txBody>
                </p:sp>
                <p:sp>
                  <p:nvSpPr>
                    <p:cNvPr id="58" name="文本框 57"/>
                    <p:cNvSpPr txBox="1"/>
                    <p:nvPr/>
                  </p:nvSpPr>
                  <p:spPr>
                    <a:xfrm>
                      <a:off x="8296" y="4218"/>
                      <a:ext cx="1986" cy="483"/>
                    </a:xfrm>
                    <a:prstGeom prst="rect">
                      <a:avLst/>
                    </a:prstGeom>
                    <a:noFill/>
                    <a:ln w="9525">
                      <a:noFill/>
                    </a:ln>
                  </p:spPr>
                  <p:txBody>
                    <a:bodyPr wrap="square">
                      <a:spAutoFit/>
                    </a:bodyPr>
                    <a:lstStyle/>
                    <a:p>
                      <a:pPr indent="0" algn="ctr"/>
                      <a:r>
                        <a:rPr lang="zh-CN" altLang="en-US" sz="1400">
                          <a:solidFill>
                            <a:schemeClr val="bg1"/>
                          </a:solidFill>
                          <a:latin typeface="微软雅黑" panose="020B0503020204020204" pitchFamily="34" charset="-122"/>
                          <a:ea typeface="微软雅黑" panose="020B0503020204020204" pitchFamily="34" charset="-122"/>
                        </a:rPr>
                        <a:t>迎接高铁时代</a:t>
                      </a:r>
                      <a:endParaRPr lang="zh-CN" altLang="en-US" sz="1400">
                        <a:solidFill>
                          <a:schemeClr val="bg1"/>
                        </a:solidFill>
                        <a:latin typeface="微软雅黑" panose="020B0503020204020204" pitchFamily="34" charset="-122"/>
                        <a:ea typeface="微软雅黑" panose="020B0503020204020204" pitchFamily="34" charset="-122"/>
                      </a:endParaRPr>
                    </a:p>
                  </p:txBody>
                </p:sp>
              </p:grpSp>
            </p:grpSp>
            <p:grpSp>
              <p:nvGrpSpPr>
                <p:cNvPr id="113" name="组合 112"/>
                <p:cNvGrpSpPr/>
                <p:nvPr/>
              </p:nvGrpSpPr>
              <p:grpSpPr>
                <a:xfrm>
                  <a:off x="3137" y="6567"/>
                  <a:ext cx="12997" cy="936"/>
                  <a:chOff x="1773" y="5368"/>
                  <a:chExt cx="12997" cy="936"/>
                </a:xfrm>
              </p:grpSpPr>
              <p:grpSp>
                <p:nvGrpSpPr>
                  <p:cNvPr id="65" name="组合 64"/>
                  <p:cNvGrpSpPr/>
                  <p:nvPr/>
                </p:nvGrpSpPr>
                <p:grpSpPr>
                  <a:xfrm>
                    <a:off x="1773" y="5368"/>
                    <a:ext cx="12956" cy="937"/>
                    <a:chOff x="950" y="1836"/>
                    <a:chExt cx="12956" cy="937"/>
                  </a:xfrm>
                </p:grpSpPr>
                <p:sp>
                  <p:nvSpPr>
                    <p:cNvPr id="66" name="矩形 65"/>
                    <p:cNvSpPr/>
                    <p:nvPr/>
                  </p:nvSpPr>
                  <p:spPr>
                    <a:xfrm>
                      <a:off x="950" y="1836"/>
                      <a:ext cx="2126" cy="786"/>
                    </a:xfrm>
                    <a:prstGeom prst="rect">
                      <a:avLst/>
                    </a:prstGeom>
                    <a:solidFill>
                      <a:srgbClr val="568D11">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sz="2000">
                          <a:latin typeface="微软雅黑" panose="020B0503020204020204" pitchFamily="34" charset="-122"/>
                          <a:ea typeface="微软雅黑" panose="020B0503020204020204" pitchFamily="34" charset="-122"/>
                        </a:rPr>
                        <a:t>研发规划</a:t>
                      </a:r>
                      <a:endParaRPr lang="zh-CN" altLang="zh-CN" sz="2000">
                        <a:latin typeface="微软雅黑" panose="020B0503020204020204" pitchFamily="34" charset="-122"/>
                        <a:ea typeface="微软雅黑" panose="020B0503020204020204" pitchFamily="34" charset="-122"/>
                      </a:endParaRPr>
                    </a:p>
                  </p:txBody>
                </p:sp>
                <p:sp>
                  <p:nvSpPr>
                    <p:cNvPr id="67" name="平行四边形 66"/>
                    <p:cNvSpPr/>
                    <p:nvPr/>
                  </p:nvSpPr>
                  <p:spPr>
                    <a:xfrm rot="5400000">
                      <a:off x="2857" y="2018"/>
                      <a:ext cx="930" cy="567"/>
                    </a:xfrm>
                    <a:prstGeom prst="parallelogram">
                      <a:avLst/>
                    </a:prstGeom>
                    <a:solidFill>
                      <a:srgbClr val="568D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矩形 67"/>
                    <p:cNvSpPr/>
                    <p:nvPr/>
                  </p:nvSpPr>
                  <p:spPr>
                    <a:xfrm>
                      <a:off x="3605" y="1967"/>
                      <a:ext cx="10301" cy="806"/>
                    </a:xfrm>
                    <a:prstGeom prst="rect">
                      <a:avLst/>
                    </a:prstGeom>
                    <a:solidFill>
                      <a:srgbClr val="568D11">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微软雅黑" panose="020B0503020204020204" pitchFamily="34" charset="-122"/>
                        <a:ea typeface="微软雅黑" panose="020B0503020204020204" pitchFamily="34" charset="-122"/>
                      </a:endParaRPr>
                    </a:p>
                  </p:txBody>
                </p:sp>
              </p:grpSp>
              <p:grpSp>
                <p:nvGrpSpPr>
                  <p:cNvPr id="96" name="组合 95"/>
                  <p:cNvGrpSpPr/>
                  <p:nvPr/>
                </p:nvGrpSpPr>
                <p:grpSpPr>
                  <a:xfrm>
                    <a:off x="4540" y="5672"/>
                    <a:ext cx="10230" cy="482"/>
                    <a:chOff x="4754" y="5848"/>
                    <a:chExt cx="10230" cy="482"/>
                  </a:xfrm>
                </p:grpSpPr>
                <p:sp>
                  <p:nvSpPr>
                    <p:cNvPr id="32" name="文本框 31"/>
                    <p:cNvSpPr txBox="1"/>
                    <p:nvPr/>
                  </p:nvSpPr>
                  <p:spPr>
                    <a:xfrm>
                      <a:off x="4754" y="5848"/>
                      <a:ext cx="1986" cy="483"/>
                    </a:xfrm>
                    <a:prstGeom prst="rect">
                      <a:avLst/>
                    </a:prstGeom>
                    <a:noFill/>
                    <a:ln w="9525">
                      <a:noFill/>
                    </a:ln>
                  </p:spPr>
                  <p:txBody>
                    <a:bodyPr wrap="square">
                      <a:spAutoFit/>
                    </a:bodyPr>
                    <a:lstStyle/>
                    <a:p>
                      <a:pPr indent="0" algn="ctr"/>
                      <a:r>
                        <a:rPr lang="zh-CN" altLang="en-US" sz="1400">
                          <a:solidFill>
                            <a:schemeClr val="bg1"/>
                          </a:solidFill>
                          <a:latin typeface="微软雅黑" panose="020B0503020204020204" pitchFamily="34" charset="-122"/>
                          <a:ea typeface="微软雅黑" panose="020B0503020204020204" pitchFamily="34" charset="-122"/>
                        </a:rPr>
                        <a:t>创新汉中</a:t>
                      </a:r>
                      <a:endParaRPr lang="zh-CN" altLang="en-US" sz="1400">
                        <a:solidFill>
                          <a:schemeClr val="bg1"/>
                        </a:solidFill>
                        <a:latin typeface="微软雅黑" panose="020B0503020204020204" pitchFamily="34" charset="-122"/>
                        <a:ea typeface="微软雅黑" panose="020B0503020204020204" pitchFamily="34" charset="-122"/>
                      </a:endParaRPr>
                    </a:p>
                  </p:txBody>
                </p:sp>
                <p:sp>
                  <p:nvSpPr>
                    <p:cNvPr id="33" name="文本框 32"/>
                    <p:cNvSpPr txBox="1"/>
                    <p:nvPr/>
                  </p:nvSpPr>
                  <p:spPr>
                    <a:xfrm>
                      <a:off x="6815" y="5848"/>
                      <a:ext cx="1986" cy="483"/>
                    </a:xfrm>
                    <a:prstGeom prst="rect">
                      <a:avLst/>
                    </a:prstGeom>
                    <a:noFill/>
                    <a:ln w="9525">
                      <a:noFill/>
                    </a:ln>
                  </p:spPr>
                  <p:txBody>
                    <a:bodyPr wrap="square">
                      <a:spAutoFit/>
                    </a:bodyPr>
                    <a:lstStyle/>
                    <a:p>
                      <a:pPr indent="0" algn="ctr"/>
                      <a:r>
                        <a:rPr lang="zh-CN" altLang="en-US" sz="1400">
                          <a:solidFill>
                            <a:schemeClr val="bg1"/>
                          </a:solidFill>
                          <a:latin typeface="微软雅黑" panose="020B0503020204020204" pitchFamily="34" charset="-122"/>
                          <a:ea typeface="微软雅黑" panose="020B0503020204020204" pitchFamily="34" charset="-122"/>
                        </a:rPr>
                        <a:t>真美汉中</a:t>
                      </a:r>
                      <a:endParaRPr lang="zh-CN" altLang="en-US" sz="1400">
                        <a:solidFill>
                          <a:schemeClr val="bg1"/>
                        </a:solidFill>
                        <a:latin typeface="微软雅黑" panose="020B0503020204020204" pitchFamily="34" charset="-122"/>
                        <a:ea typeface="微软雅黑" panose="020B0503020204020204" pitchFamily="34" charset="-122"/>
                      </a:endParaRPr>
                    </a:p>
                  </p:txBody>
                </p:sp>
                <p:sp>
                  <p:nvSpPr>
                    <p:cNvPr id="34" name="文本框 33"/>
                    <p:cNvSpPr txBox="1"/>
                    <p:nvPr/>
                  </p:nvSpPr>
                  <p:spPr>
                    <a:xfrm>
                      <a:off x="10937" y="5848"/>
                      <a:ext cx="1986" cy="483"/>
                    </a:xfrm>
                    <a:prstGeom prst="rect">
                      <a:avLst/>
                    </a:prstGeom>
                    <a:noFill/>
                    <a:ln w="9525">
                      <a:noFill/>
                    </a:ln>
                  </p:spPr>
                  <p:txBody>
                    <a:bodyPr wrap="square">
                      <a:spAutoFit/>
                    </a:bodyPr>
                    <a:lstStyle/>
                    <a:p>
                      <a:pPr indent="0" algn="ctr"/>
                      <a:r>
                        <a:rPr lang="zh-CN" altLang="en-US" sz="1400">
                          <a:solidFill>
                            <a:schemeClr val="bg1"/>
                          </a:solidFill>
                          <a:latin typeface="微软雅黑" panose="020B0503020204020204" pitchFamily="34" charset="-122"/>
                          <a:ea typeface="微软雅黑" panose="020B0503020204020204" pitchFamily="34" charset="-122"/>
                        </a:rPr>
                        <a:t>宜居汉中</a:t>
                      </a:r>
                      <a:endParaRPr lang="zh-CN" altLang="en-US" sz="1400">
                        <a:solidFill>
                          <a:schemeClr val="bg1"/>
                        </a:solidFill>
                        <a:latin typeface="微软雅黑" panose="020B0503020204020204" pitchFamily="34" charset="-122"/>
                        <a:ea typeface="微软雅黑" panose="020B0503020204020204" pitchFamily="34" charset="-122"/>
                      </a:endParaRPr>
                    </a:p>
                  </p:txBody>
                </p:sp>
                <p:sp>
                  <p:nvSpPr>
                    <p:cNvPr id="35" name="文本框 34"/>
                    <p:cNvSpPr txBox="1"/>
                    <p:nvPr/>
                  </p:nvSpPr>
                  <p:spPr>
                    <a:xfrm>
                      <a:off x="12998" y="5848"/>
                      <a:ext cx="1986" cy="483"/>
                    </a:xfrm>
                    <a:prstGeom prst="rect">
                      <a:avLst/>
                    </a:prstGeom>
                    <a:noFill/>
                    <a:ln w="9525">
                      <a:noFill/>
                    </a:ln>
                  </p:spPr>
                  <p:txBody>
                    <a:bodyPr wrap="square">
                      <a:spAutoFit/>
                    </a:bodyPr>
                    <a:lstStyle/>
                    <a:p>
                      <a:pPr indent="0" algn="ctr"/>
                      <a:r>
                        <a:rPr lang="zh-CN" altLang="en-US" sz="1400">
                          <a:solidFill>
                            <a:schemeClr val="bg1"/>
                          </a:solidFill>
                          <a:latin typeface="微软雅黑" panose="020B0503020204020204" pitchFamily="34" charset="-122"/>
                          <a:ea typeface="微软雅黑" panose="020B0503020204020204" pitchFamily="34" charset="-122"/>
                        </a:rPr>
                        <a:t>文化汉中</a:t>
                      </a:r>
                      <a:endParaRPr lang="zh-CN" altLang="en-US" sz="1400">
                        <a:solidFill>
                          <a:schemeClr val="bg1"/>
                        </a:solidFill>
                        <a:latin typeface="微软雅黑" panose="020B0503020204020204" pitchFamily="34" charset="-122"/>
                        <a:ea typeface="微软雅黑" panose="020B0503020204020204" pitchFamily="34" charset="-122"/>
                      </a:endParaRPr>
                    </a:p>
                  </p:txBody>
                </p:sp>
                <p:sp>
                  <p:nvSpPr>
                    <p:cNvPr id="37" name="文本框 36"/>
                    <p:cNvSpPr txBox="1"/>
                    <p:nvPr/>
                  </p:nvSpPr>
                  <p:spPr>
                    <a:xfrm>
                      <a:off x="8876" y="5848"/>
                      <a:ext cx="1986" cy="483"/>
                    </a:xfrm>
                    <a:prstGeom prst="rect">
                      <a:avLst/>
                    </a:prstGeom>
                    <a:noFill/>
                    <a:ln w="9525">
                      <a:noFill/>
                    </a:ln>
                  </p:spPr>
                  <p:txBody>
                    <a:bodyPr wrap="square">
                      <a:spAutoFit/>
                    </a:bodyPr>
                    <a:lstStyle/>
                    <a:p>
                      <a:pPr indent="0" algn="ctr"/>
                      <a:r>
                        <a:rPr lang="zh-CN" altLang="en-US" sz="1400">
                          <a:solidFill>
                            <a:schemeClr val="bg1"/>
                          </a:solidFill>
                          <a:latin typeface="微软雅黑" panose="020B0503020204020204" pitchFamily="34" charset="-122"/>
                          <a:ea typeface="微软雅黑" panose="020B0503020204020204" pitchFamily="34" charset="-122"/>
                        </a:rPr>
                        <a:t>休闲汉中</a:t>
                      </a:r>
                      <a:endParaRPr lang="zh-CN" altLang="en-US" sz="1400">
                        <a:solidFill>
                          <a:schemeClr val="bg1"/>
                        </a:solidFill>
                        <a:latin typeface="微软雅黑" panose="020B0503020204020204" pitchFamily="34" charset="-122"/>
                        <a:ea typeface="微软雅黑" panose="020B0503020204020204" pitchFamily="34" charset="-122"/>
                      </a:endParaRPr>
                    </a:p>
                  </p:txBody>
                </p:sp>
              </p:grpSp>
            </p:grpSp>
            <p:sp>
              <p:nvSpPr>
                <p:cNvPr id="115" name="下箭头 114"/>
                <p:cNvSpPr/>
                <p:nvPr/>
              </p:nvSpPr>
              <p:spPr>
                <a:xfrm>
                  <a:off x="8533" y="4534"/>
                  <a:ext cx="518" cy="494"/>
                </a:xfrm>
                <a:prstGeom prst="downArrow">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6" name="下箭头 115"/>
                <p:cNvSpPr/>
                <p:nvPr/>
              </p:nvSpPr>
              <p:spPr>
                <a:xfrm>
                  <a:off x="6592" y="6073"/>
                  <a:ext cx="518" cy="494"/>
                </a:xfrm>
                <a:prstGeom prst="downArrow">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9" name="下箭头 118"/>
                <p:cNvSpPr/>
                <p:nvPr/>
              </p:nvSpPr>
              <p:spPr>
                <a:xfrm>
                  <a:off x="8497" y="6074"/>
                  <a:ext cx="518" cy="494"/>
                </a:xfrm>
                <a:prstGeom prst="downArrow">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0" name="下箭头 119"/>
                <p:cNvSpPr/>
                <p:nvPr/>
              </p:nvSpPr>
              <p:spPr>
                <a:xfrm>
                  <a:off x="10445" y="6074"/>
                  <a:ext cx="518" cy="494"/>
                </a:xfrm>
                <a:prstGeom prst="downArrow">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1" name="下箭头 120"/>
                <p:cNvSpPr/>
                <p:nvPr/>
              </p:nvSpPr>
              <p:spPr>
                <a:xfrm>
                  <a:off x="12397" y="6073"/>
                  <a:ext cx="518" cy="494"/>
                </a:xfrm>
                <a:prstGeom prst="downArrow">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2" name="下箭头 121"/>
                <p:cNvSpPr/>
                <p:nvPr/>
              </p:nvSpPr>
              <p:spPr>
                <a:xfrm>
                  <a:off x="14419" y="6074"/>
                  <a:ext cx="518" cy="494"/>
                </a:xfrm>
                <a:prstGeom prst="downArrow">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cxnSp>
          <p:nvCxnSpPr>
            <p:cNvPr id="128" name="肘形连接符 127"/>
            <p:cNvCxnSpPr>
              <a:endCxn id="125" idx="1"/>
            </p:cNvCxnSpPr>
            <p:nvPr/>
          </p:nvCxnSpPr>
          <p:spPr>
            <a:xfrm rot="5400000" flipV="1">
              <a:off x="-106" y="3798"/>
              <a:ext cx="3034" cy="693"/>
            </a:xfrm>
            <a:prstGeom prst="bentConnector2">
              <a:avLst/>
            </a:prstGeom>
            <a:ln w="15875">
              <a:solidFill>
                <a:srgbClr val="414455"/>
              </a:solidFill>
              <a:tailEnd type="arrow"/>
            </a:ln>
          </p:spPr>
          <p:style>
            <a:lnRef idx="1">
              <a:schemeClr val="accent1"/>
            </a:lnRef>
            <a:fillRef idx="0">
              <a:schemeClr val="accent1"/>
            </a:fillRef>
            <a:effectRef idx="0">
              <a:schemeClr val="accent1"/>
            </a:effectRef>
            <a:fontRef idx="minor">
              <a:schemeClr val="tx1"/>
            </a:fontRef>
          </p:style>
        </p:cxnSp>
        <p:cxnSp>
          <p:nvCxnSpPr>
            <p:cNvPr id="131" name="肘形连接符 130"/>
            <p:cNvCxnSpPr>
              <a:endCxn id="105" idx="1"/>
            </p:cNvCxnSpPr>
            <p:nvPr/>
          </p:nvCxnSpPr>
          <p:spPr>
            <a:xfrm>
              <a:off x="2466" y="8003"/>
              <a:ext cx="1838" cy="970"/>
            </a:xfrm>
            <a:prstGeom prst="bentConnector3">
              <a:avLst>
                <a:gd name="adj1" fmla="val 380"/>
              </a:avLst>
            </a:prstGeom>
            <a:ln w="15875">
              <a:solidFill>
                <a:srgbClr val="414455"/>
              </a:solidFill>
              <a:tailEnd type="arrow"/>
            </a:ln>
          </p:spPr>
          <p:style>
            <a:lnRef idx="1">
              <a:schemeClr val="accent1"/>
            </a:lnRef>
            <a:fillRef idx="0">
              <a:schemeClr val="accent1"/>
            </a:fillRef>
            <a:effectRef idx="0">
              <a:schemeClr val="accent1"/>
            </a:effectRef>
            <a:fontRef idx="minor">
              <a:schemeClr val="tx1"/>
            </a:fontRef>
          </p:style>
        </p:cxnSp>
      </p:grpSp>
    </p:spTree>
  </p:cSld>
  <p:clrMapOvr>
    <a:masterClrMapping/>
  </p:clrMapOvr>
  <p:transition spd="slow"/>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4"/>
          <p:cNvSpPr/>
          <p:nvPr/>
        </p:nvSpPr>
        <p:spPr>
          <a:xfrm>
            <a:off x="5664537" y="1308100"/>
            <a:ext cx="720005" cy="720005"/>
          </a:xfrm>
          <a:prstGeom prst="roundRect">
            <a:avLst/>
          </a:prstGeom>
          <a:solidFill>
            <a:srgbClr val="568D1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4000" dirty="0">
                <a:latin typeface="微软雅黑" panose="020B0503020204020204" pitchFamily="34" charset="-122"/>
                <a:ea typeface="微软雅黑" panose="020B0503020204020204" pitchFamily="34" charset="-122"/>
                <a:cs typeface="Arial Unicode MS" panose="020B0604020202020204" pitchFamily="34" charset="-122"/>
              </a:rPr>
              <a:t>1</a:t>
            </a:r>
            <a:endParaRPr lang="zh-CN" altLang="en-US" sz="4000" dirty="0">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6" name="矩形 5"/>
          <p:cNvSpPr/>
          <p:nvPr/>
        </p:nvSpPr>
        <p:spPr>
          <a:xfrm>
            <a:off x="6808286" y="1376320"/>
            <a:ext cx="1808480" cy="583565"/>
          </a:xfrm>
          <a:prstGeom prst="rect">
            <a:avLst/>
          </a:prstGeom>
        </p:spPr>
        <p:txBody>
          <a:bodyPr wrap="none">
            <a:spAutoFit/>
          </a:bodyPr>
          <a:lstStyle/>
          <a:p>
            <a:pPr algn="l">
              <a:spcAft>
                <a:spcPts val="0"/>
              </a:spcAft>
              <a:defRPr/>
            </a:pPr>
            <a:r>
              <a:rPr lang="zh-CN" altLang="zh-CN" sz="3200" kern="100" dirty="0">
                <a:latin typeface="微软雅黑" panose="020B0503020204020204" pitchFamily="34" charset="-122"/>
                <a:ea typeface="微软雅黑" panose="020B0503020204020204" pitchFamily="34" charset="-122"/>
                <a:cs typeface="Times New Roman" panose="02020603050405020304" pitchFamily="18" charset="0"/>
              </a:rPr>
              <a:t>项目简介</a:t>
            </a:r>
            <a:endParaRPr lang="en-US" altLang="zh-CN" sz="3200" kern="1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7" name="圆角矩形 6"/>
          <p:cNvSpPr/>
          <p:nvPr/>
        </p:nvSpPr>
        <p:spPr>
          <a:xfrm>
            <a:off x="5664334" y="2534285"/>
            <a:ext cx="720005" cy="720005"/>
          </a:xfrm>
          <a:prstGeom prst="roundRect">
            <a:avLst/>
          </a:prstGeom>
          <a:solidFill>
            <a:srgbClr val="568D1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4000" dirty="0">
                <a:latin typeface="微软雅黑" panose="020B0503020204020204" pitchFamily="34" charset="-122"/>
                <a:ea typeface="微软雅黑" panose="020B0503020204020204" pitchFamily="34" charset="-122"/>
                <a:cs typeface="Arial Unicode MS" panose="020B0604020202020204" pitchFamily="34" charset="-122"/>
              </a:rPr>
              <a:t>2</a:t>
            </a:r>
            <a:endParaRPr lang="zh-CN" altLang="en-US" sz="4000" dirty="0">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8" name="矩形 7"/>
          <p:cNvSpPr/>
          <p:nvPr/>
        </p:nvSpPr>
        <p:spPr>
          <a:xfrm>
            <a:off x="6808286" y="2602505"/>
            <a:ext cx="1808480" cy="583565"/>
          </a:xfrm>
          <a:prstGeom prst="rect">
            <a:avLst/>
          </a:prstGeom>
        </p:spPr>
        <p:txBody>
          <a:bodyPr wrap="none">
            <a:spAutoFit/>
          </a:bodyPr>
          <a:lstStyle/>
          <a:p>
            <a:pPr algn="l">
              <a:spcAft>
                <a:spcPts val="0"/>
              </a:spcAft>
              <a:defRPr/>
            </a:pPr>
            <a:r>
              <a:rPr lang="zh-CN" altLang="zh-CN" sz="3200" kern="100" dirty="0">
                <a:latin typeface="微软雅黑" panose="020B0503020204020204" pitchFamily="34" charset="-122"/>
                <a:ea typeface="微软雅黑" panose="020B0503020204020204" pitchFamily="34" charset="-122"/>
                <a:cs typeface="Times New Roman" panose="02020603050405020304" pitchFamily="18" charset="0"/>
              </a:rPr>
              <a:t>项目研究</a:t>
            </a:r>
            <a:endParaRPr lang="zh-CN" altLang="zh-CN" sz="3200" kern="1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9" name="圆角矩形 8"/>
          <p:cNvSpPr/>
          <p:nvPr/>
        </p:nvSpPr>
        <p:spPr>
          <a:xfrm>
            <a:off x="5664334" y="3758565"/>
            <a:ext cx="720005" cy="720005"/>
          </a:xfrm>
          <a:prstGeom prst="roundRect">
            <a:avLst/>
          </a:prstGeom>
          <a:solidFill>
            <a:srgbClr val="568D1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4000" dirty="0">
                <a:latin typeface="微软雅黑" panose="020B0503020204020204" pitchFamily="34" charset="-122"/>
                <a:ea typeface="微软雅黑" panose="020B0503020204020204" pitchFamily="34" charset="-122"/>
                <a:cs typeface="Arial Unicode MS" panose="020B0604020202020204" pitchFamily="34" charset="-122"/>
              </a:rPr>
              <a:t>3</a:t>
            </a:r>
            <a:endParaRPr lang="zh-CN" altLang="en-US" sz="4000" dirty="0">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10" name="矩形 9"/>
          <p:cNvSpPr/>
          <p:nvPr/>
        </p:nvSpPr>
        <p:spPr>
          <a:xfrm>
            <a:off x="6808286" y="3826785"/>
            <a:ext cx="1808480" cy="583565"/>
          </a:xfrm>
          <a:prstGeom prst="rect">
            <a:avLst/>
          </a:prstGeom>
        </p:spPr>
        <p:txBody>
          <a:bodyPr wrap="none">
            <a:spAutoFit/>
          </a:bodyPr>
          <a:lstStyle/>
          <a:p>
            <a:pPr algn="l">
              <a:spcAft>
                <a:spcPts val="0"/>
              </a:spcAft>
              <a:defRPr/>
            </a:pPr>
            <a:r>
              <a:rPr lang="zh-CN" altLang="zh-CN" sz="3200" kern="100" dirty="0">
                <a:latin typeface="微软雅黑" panose="020B0503020204020204" pitchFamily="34" charset="-122"/>
                <a:ea typeface="微软雅黑" panose="020B0503020204020204" pitchFamily="34" charset="-122"/>
                <a:cs typeface="Times New Roman" panose="02020603050405020304" pitchFamily="18" charset="0"/>
              </a:rPr>
              <a:t>技术路线</a:t>
            </a:r>
            <a:endParaRPr lang="zh-CN" altLang="zh-CN" sz="3200" kern="1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1" name="圆角矩形 10"/>
          <p:cNvSpPr/>
          <p:nvPr/>
        </p:nvSpPr>
        <p:spPr>
          <a:xfrm>
            <a:off x="5664334" y="4982845"/>
            <a:ext cx="720005" cy="720005"/>
          </a:xfrm>
          <a:prstGeom prst="roundRect">
            <a:avLst/>
          </a:prstGeom>
          <a:solidFill>
            <a:srgbClr val="568D1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4000" dirty="0">
                <a:latin typeface="微软雅黑" panose="020B0503020204020204" pitchFamily="34" charset="-122"/>
                <a:ea typeface="微软雅黑" panose="020B0503020204020204" pitchFamily="34" charset="-122"/>
                <a:cs typeface="Arial Unicode MS" panose="020B0604020202020204" pitchFamily="34" charset="-122"/>
              </a:rPr>
              <a:t>4</a:t>
            </a:r>
            <a:endParaRPr lang="zh-CN" altLang="en-US" sz="4000" dirty="0">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12" name="矩形 11"/>
          <p:cNvSpPr/>
          <p:nvPr/>
        </p:nvSpPr>
        <p:spPr>
          <a:xfrm>
            <a:off x="6808286" y="5051065"/>
            <a:ext cx="1808480" cy="583565"/>
          </a:xfrm>
          <a:prstGeom prst="rect">
            <a:avLst/>
          </a:prstGeom>
        </p:spPr>
        <p:txBody>
          <a:bodyPr wrap="none">
            <a:spAutoFit/>
          </a:bodyPr>
          <a:lstStyle/>
          <a:p>
            <a:pPr algn="l">
              <a:spcAft>
                <a:spcPts val="0"/>
              </a:spcAft>
              <a:defRPr/>
            </a:pPr>
            <a:r>
              <a:rPr lang="zh-CN" altLang="zh-CN" sz="3200" kern="100" dirty="0">
                <a:latin typeface="微软雅黑" panose="020B0503020204020204" pitchFamily="34" charset="-122"/>
                <a:ea typeface="微软雅黑" panose="020B0503020204020204" pitchFamily="34" charset="-122"/>
                <a:cs typeface="Times New Roman" panose="02020603050405020304" pitchFamily="18" charset="0"/>
              </a:rPr>
              <a:t>预期分析</a:t>
            </a:r>
            <a:endParaRPr lang="zh-CN" altLang="zh-CN" sz="3200" kern="1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4" name="矩形 33"/>
          <p:cNvSpPr/>
          <p:nvPr/>
        </p:nvSpPr>
        <p:spPr>
          <a:xfrm>
            <a:off x="0" y="0"/>
            <a:ext cx="3721100" cy="6858000"/>
          </a:xfrm>
          <a:prstGeom prst="rect">
            <a:avLst/>
          </a:prstGeom>
          <a:solidFill>
            <a:srgbClr val="568D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smtClean="0">
                <a:latin typeface="Times New Roman" panose="02020603050405020304" pitchFamily="18" charset="0"/>
                <a:ea typeface="黑体" panose="02010609060101010101" pitchFamily="49" charset="-122"/>
                <a:cs typeface="Times New Roman" panose="02020603050405020304" pitchFamily="18" charset="0"/>
              </a:rPr>
              <a:t>          </a:t>
            </a:r>
            <a:endParaRPr lang="zh-CN" altLang="en-US" sz="2400" dirty="0">
              <a:latin typeface="黑体" panose="02010609060101010101" pitchFamily="49" charset="-122"/>
              <a:ea typeface="黑体" panose="02010609060101010101" pitchFamily="49" charset="-122"/>
            </a:endParaRPr>
          </a:p>
        </p:txBody>
      </p:sp>
      <p:sp>
        <p:nvSpPr>
          <p:cNvPr id="35" name="矩形 34"/>
          <p:cNvSpPr/>
          <p:nvPr/>
        </p:nvSpPr>
        <p:spPr>
          <a:xfrm>
            <a:off x="930023" y="1308116"/>
            <a:ext cx="2300630" cy="1107996"/>
          </a:xfrm>
          <a:prstGeom prst="rect">
            <a:avLst/>
          </a:prstGeom>
        </p:spPr>
        <p:txBody>
          <a:bodyPr wrap="none">
            <a:spAutoFit/>
          </a:bodyPr>
          <a:lstStyle/>
          <a:p>
            <a:pPr algn="ctr"/>
            <a:r>
              <a:rPr lang="zh-CN" altLang="en-US" sz="6600" dirty="0" smtClean="0">
                <a:solidFill>
                  <a:schemeClr val="bg1"/>
                </a:solidFill>
                <a:latin typeface="黑体" panose="02010609060101010101" pitchFamily="49" charset="-122"/>
                <a:ea typeface="黑体" panose="02010609060101010101" pitchFamily="49" charset="-122"/>
              </a:rPr>
              <a:t>目 录</a:t>
            </a:r>
            <a:endParaRPr lang="zh-CN" altLang="en-US" sz="6600" dirty="0">
              <a:solidFill>
                <a:schemeClr val="bg1"/>
              </a:solidFill>
              <a:latin typeface="黑体" panose="02010609060101010101" pitchFamily="49" charset="-122"/>
              <a:ea typeface="黑体" panose="02010609060101010101" pitchFamily="49" charset="-122"/>
            </a:endParaRPr>
          </a:p>
        </p:txBody>
      </p:sp>
      <p:sp>
        <p:nvSpPr>
          <p:cNvPr id="36" name="矩形 35"/>
          <p:cNvSpPr/>
          <p:nvPr/>
        </p:nvSpPr>
        <p:spPr>
          <a:xfrm>
            <a:off x="1257837" y="2593371"/>
            <a:ext cx="1645002" cy="584775"/>
          </a:xfrm>
          <a:prstGeom prst="rect">
            <a:avLst/>
          </a:prstGeom>
        </p:spPr>
        <p:txBody>
          <a:bodyPr wrap="none">
            <a:spAutoFit/>
          </a:bodyPr>
          <a:lstStyle/>
          <a:p>
            <a:pPr algn="ctr"/>
            <a:r>
              <a:rPr lang="en-US" altLang="zh-CN" sz="3200" dirty="0" smtClean="0">
                <a:solidFill>
                  <a:schemeClr val="bg1"/>
                </a:solidFill>
                <a:latin typeface="Times New Roman" panose="02020603050405020304" pitchFamily="18" charset="0"/>
                <a:ea typeface="黑体" panose="02010609060101010101" pitchFamily="49" charset="-122"/>
                <a:cs typeface="Times New Roman" panose="02020603050405020304" pitchFamily="18" charset="0"/>
              </a:rPr>
              <a:t>Contents</a:t>
            </a:r>
            <a:endParaRPr lang="en-US" altLang="zh-CN" sz="3200" dirty="0" smtClean="0">
              <a:solidFill>
                <a:schemeClr val="bg1"/>
              </a:solidFill>
              <a:latin typeface="Times New Roman" panose="02020603050405020304" pitchFamily="18" charset="0"/>
              <a:ea typeface="黑体" panose="02010609060101010101" pitchFamily="49" charset="-122"/>
              <a:cs typeface="Times New Roman" panose="02020603050405020304" pitchFamily="18" charset="0"/>
            </a:endParaRPr>
          </a:p>
        </p:txBody>
      </p:sp>
    </p:spTree>
  </p:cSld>
  <p:clrMapOvr>
    <a:masterClrMapping/>
  </p:clrMapOvr>
  <p:transition spd="slow"/>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4" name="Straight Connector 19@|9FFC:0|FBC:0|LFC:8289534|LBC:16777215"/>
          <p:cNvCxnSpPr/>
          <p:nvPr>
            <p:custDataLst>
              <p:tags r:id="rId1"/>
            </p:custDataLst>
          </p:nvPr>
        </p:nvCxnSpPr>
        <p:spPr>
          <a:xfrm flipV="1">
            <a:off x="1414780" y="4322445"/>
            <a:ext cx="571500" cy="5715"/>
          </a:xfrm>
          <a:prstGeom prst="line">
            <a:avLst/>
          </a:prstGeom>
          <a:ln w="57150">
            <a:solidFill>
              <a:srgbClr val="568D11"/>
            </a:solidFill>
          </a:ln>
        </p:spPr>
        <p:style>
          <a:lnRef idx="1">
            <a:srgbClr val="C53C66"/>
          </a:lnRef>
          <a:fillRef idx="0">
            <a:srgbClr val="C53C66"/>
          </a:fillRef>
          <a:effectRef idx="0">
            <a:srgbClr val="C53C66"/>
          </a:effectRef>
          <a:fontRef idx="minor">
            <a:sysClr val="windowText" lastClr="000000"/>
          </a:fontRef>
        </p:style>
      </p:cxnSp>
      <p:sp>
        <p:nvSpPr>
          <p:cNvPr id="93" name="Rounded Rectangle 20@|1FFC:12566349|FBC:16777215|LFC:16777215|LBC:16777215"/>
          <p:cNvSpPr/>
          <p:nvPr>
            <p:custDataLst>
              <p:tags r:id="rId2"/>
            </p:custDataLst>
          </p:nvPr>
        </p:nvSpPr>
        <p:spPr>
          <a:xfrm>
            <a:off x="887273" y="4048679"/>
            <a:ext cx="537974" cy="532681"/>
          </a:xfrm>
          <a:prstGeom prst="roundRect">
            <a:avLst/>
          </a:prstGeom>
          <a:solidFill>
            <a:srgbClr val="568D11"/>
          </a:solidFill>
          <a:ln>
            <a:noFill/>
          </a:ln>
        </p:spPr>
        <p:style>
          <a:lnRef idx="2">
            <a:srgbClr val="C53C66">
              <a:shade val="50000"/>
            </a:srgbClr>
          </a:lnRef>
          <a:fillRef idx="1">
            <a:srgbClr val="C53C66"/>
          </a:fillRef>
          <a:effectRef idx="0">
            <a:srgbClr val="C53C66"/>
          </a:effectRef>
          <a:fontRef idx="minor">
            <a:sysClr val="window" lastClr="FFFFFF"/>
          </a:fontRef>
        </p:style>
        <p:txBody>
          <a:bodyPr rtlCol="0" anchor="ctr"/>
          <a:lstStyle/>
          <a:p>
            <a:pPr algn="ctr"/>
            <a:r>
              <a:rPr lang="en-US" altLang="zh-CN" b="1" dirty="0">
                <a:solidFill>
                  <a:srgbClr val="FFFFFF"/>
                </a:solidFill>
                <a:latin typeface="微软雅黑" panose="020B0503020204020204" pitchFamily="34" charset="-122"/>
                <a:ea typeface="微软雅黑" panose="020B0503020204020204" pitchFamily="34" charset="-122"/>
              </a:rPr>
              <a:t>A</a:t>
            </a:r>
            <a:endParaRPr lang="en-US" altLang="zh-CN" b="1" dirty="0">
              <a:solidFill>
                <a:srgbClr val="FFFFFF"/>
              </a:solidFill>
              <a:latin typeface="微软雅黑" panose="020B0503020204020204" pitchFamily="34" charset="-122"/>
              <a:ea typeface="微软雅黑" panose="020B0503020204020204" pitchFamily="34" charset="-122"/>
            </a:endParaRPr>
          </a:p>
        </p:txBody>
      </p:sp>
      <p:sp>
        <p:nvSpPr>
          <p:cNvPr id="62" name="Rounded Rectangle 21@|1FFC:8289534|FBC:16777215|LFC:16777215|LBC:16777215"/>
          <p:cNvSpPr/>
          <p:nvPr>
            <p:custDataLst>
              <p:tags r:id="rId3"/>
            </p:custDataLst>
          </p:nvPr>
        </p:nvSpPr>
        <p:spPr>
          <a:xfrm>
            <a:off x="3085474" y="4058839"/>
            <a:ext cx="537974" cy="532681"/>
          </a:xfrm>
          <a:prstGeom prst="roundRect">
            <a:avLst/>
          </a:prstGeom>
          <a:solidFill>
            <a:srgbClr val="568D11"/>
          </a:solidFill>
          <a:ln>
            <a:noFill/>
          </a:ln>
        </p:spPr>
        <p:style>
          <a:lnRef idx="2">
            <a:srgbClr val="C53C66">
              <a:shade val="50000"/>
            </a:srgbClr>
          </a:lnRef>
          <a:fillRef idx="1">
            <a:srgbClr val="C53C66"/>
          </a:fillRef>
          <a:effectRef idx="0">
            <a:srgbClr val="C53C66"/>
          </a:effectRef>
          <a:fontRef idx="minor">
            <a:sysClr val="window" lastClr="FFFFFF"/>
          </a:fontRef>
        </p:style>
        <p:txBody>
          <a:bodyPr rtlCol="0" anchor="ctr"/>
          <a:lstStyle/>
          <a:p>
            <a:pPr algn="ctr"/>
            <a:r>
              <a:rPr lang="en-US" altLang="zh-CN" b="1" dirty="0">
                <a:solidFill>
                  <a:srgbClr val="FFFFFF"/>
                </a:solidFill>
                <a:latin typeface="微软雅黑" panose="020B0503020204020204" pitchFamily="34" charset="-122"/>
                <a:ea typeface="微软雅黑" panose="020B0503020204020204" pitchFamily="34" charset="-122"/>
              </a:rPr>
              <a:t>C</a:t>
            </a:r>
            <a:endParaRPr lang="en-US" altLang="zh-CN" b="1" dirty="0">
              <a:solidFill>
                <a:srgbClr val="FFFFFF"/>
              </a:solidFill>
              <a:latin typeface="微软雅黑" panose="020B0503020204020204" pitchFamily="34" charset="-122"/>
              <a:ea typeface="微软雅黑" panose="020B0503020204020204" pitchFamily="34" charset="-122"/>
            </a:endParaRPr>
          </a:p>
        </p:txBody>
      </p:sp>
      <p:sp>
        <p:nvSpPr>
          <p:cNvPr id="80" name="Rounded Rectangle 22@|1FFC:12566349|FBC:16777215|LFC:16777215|LBC:16777215"/>
          <p:cNvSpPr/>
          <p:nvPr>
            <p:custDataLst>
              <p:tags r:id="rId4"/>
            </p:custDataLst>
          </p:nvPr>
        </p:nvSpPr>
        <p:spPr>
          <a:xfrm>
            <a:off x="8858850" y="4070540"/>
            <a:ext cx="537974" cy="532681"/>
          </a:xfrm>
          <a:prstGeom prst="roundRect">
            <a:avLst/>
          </a:prstGeom>
          <a:solidFill>
            <a:srgbClr val="568D11"/>
          </a:solidFill>
          <a:ln>
            <a:noFill/>
          </a:ln>
        </p:spPr>
        <p:style>
          <a:lnRef idx="2">
            <a:srgbClr val="C53C66">
              <a:shade val="50000"/>
            </a:srgbClr>
          </a:lnRef>
          <a:fillRef idx="1">
            <a:srgbClr val="C53C66"/>
          </a:fillRef>
          <a:effectRef idx="0">
            <a:srgbClr val="C53C66"/>
          </a:effectRef>
          <a:fontRef idx="minor">
            <a:sysClr val="window" lastClr="FFFFFF"/>
          </a:fontRef>
        </p:style>
        <p:txBody>
          <a:bodyPr rtlCol="0" anchor="ctr"/>
          <a:lstStyle/>
          <a:p>
            <a:pPr algn="ctr"/>
            <a:r>
              <a:rPr lang="en-US" altLang="zh-CN" b="1" dirty="0">
                <a:solidFill>
                  <a:srgbClr val="FFFFFF"/>
                </a:solidFill>
                <a:latin typeface="微软雅黑" panose="020B0503020204020204" pitchFamily="34" charset="-122"/>
                <a:ea typeface="微软雅黑" panose="020B0503020204020204" pitchFamily="34" charset="-122"/>
              </a:rPr>
              <a:t>H</a:t>
            </a:r>
            <a:endParaRPr lang="en-US" altLang="zh-CN" b="1" dirty="0">
              <a:solidFill>
                <a:srgbClr val="FFFFFF"/>
              </a:solidFill>
              <a:latin typeface="微软雅黑" panose="020B0503020204020204" pitchFamily="34" charset="-122"/>
              <a:ea typeface="微软雅黑" panose="020B0503020204020204" pitchFamily="34" charset="-122"/>
            </a:endParaRPr>
          </a:p>
        </p:txBody>
      </p:sp>
      <p:grpSp>
        <p:nvGrpSpPr>
          <p:cNvPr id="9" name="组合 8"/>
          <p:cNvGrpSpPr/>
          <p:nvPr/>
        </p:nvGrpSpPr>
        <p:grpSpPr>
          <a:xfrm>
            <a:off x="337185" y="176530"/>
            <a:ext cx="11509375" cy="597535"/>
            <a:chOff x="531" y="278"/>
            <a:chExt cx="18125" cy="941"/>
          </a:xfrm>
        </p:grpSpPr>
        <p:pic>
          <p:nvPicPr>
            <p:cNvPr id="94" name="图片 93" descr="right"/>
            <p:cNvPicPr>
              <a:picLocks noChangeAspect="1"/>
            </p:cNvPicPr>
            <p:nvPr/>
          </p:nvPicPr>
          <p:blipFill>
            <a:blip r:embed="rId5"/>
            <a:stretch>
              <a:fillRect/>
            </a:stretch>
          </p:blipFill>
          <p:spPr>
            <a:xfrm>
              <a:off x="3405" y="389"/>
              <a:ext cx="608" cy="608"/>
            </a:xfrm>
            <a:prstGeom prst="rect">
              <a:avLst/>
            </a:prstGeom>
          </p:spPr>
        </p:pic>
        <p:sp>
          <p:nvSpPr>
            <p:cNvPr id="95" name="文本框 94"/>
            <p:cNvSpPr txBox="1"/>
            <p:nvPr/>
          </p:nvSpPr>
          <p:spPr>
            <a:xfrm>
              <a:off x="4013" y="282"/>
              <a:ext cx="11246" cy="822"/>
            </a:xfrm>
            <a:prstGeom prst="rect">
              <a:avLst/>
            </a:prstGeom>
            <a:noFill/>
          </p:spPr>
          <p:txBody>
            <a:bodyPr wrap="square" rtlCol="0">
              <a:spAutoFit/>
            </a:bodyPr>
            <a:lstStyle/>
            <a:p>
              <a:r>
                <a:rPr lang="zh-CN" altLang="en-US" sz="2800">
                  <a:solidFill>
                    <a:srgbClr val="568D11"/>
                  </a:solidFill>
                  <a:latin typeface="微软雅黑" panose="020B0503020204020204" pitchFamily="34" charset="-122"/>
                  <a:ea typeface="微软雅黑" panose="020B0503020204020204" pitchFamily="34" charset="-122"/>
                </a:rPr>
                <a:t>区域旅游系列产品原型系统的开发与推广</a:t>
              </a:r>
              <a:endParaRPr lang="zh-CN" altLang="en-US" sz="2800">
                <a:solidFill>
                  <a:srgbClr val="568D11"/>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531" y="278"/>
              <a:ext cx="18125" cy="941"/>
              <a:chOff x="531" y="278"/>
              <a:chExt cx="18125" cy="941"/>
            </a:xfrm>
          </p:grpSpPr>
          <p:sp>
            <p:nvSpPr>
              <p:cNvPr id="12" name=" 4"/>
              <p:cNvSpPr/>
              <p:nvPr/>
            </p:nvSpPr>
            <p:spPr>
              <a:xfrm>
                <a:off x="531" y="278"/>
                <a:ext cx="2934" cy="826"/>
              </a:xfrm>
              <a:prstGeom prst="homePlate">
                <a:avLst/>
              </a:prstGeom>
              <a:solidFill>
                <a:srgbClr val="568D1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14" name="文本框 13"/>
              <p:cNvSpPr txBox="1"/>
              <p:nvPr/>
            </p:nvSpPr>
            <p:spPr>
              <a:xfrm>
                <a:off x="542" y="282"/>
                <a:ext cx="2530" cy="822"/>
              </a:xfrm>
              <a:prstGeom prst="rect">
                <a:avLst/>
              </a:prstGeom>
              <a:noFill/>
            </p:spPr>
            <p:txBody>
              <a:bodyPr wrap="square" rtlCol="0">
                <a:spAutoFit/>
              </a:bodyPr>
              <a:lstStyle/>
              <a:p>
                <a:r>
                  <a:rPr lang="zh-CN" altLang="en-US" sz="2800" b="1">
                    <a:solidFill>
                      <a:schemeClr val="bg1"/>
                    </a:solidFill>
                    <a:latin typeface="微软雅黑" panose="020B0503020204020204" pitchFamily="34" charset="-122"/>
                    <a:ea typeface="微软雅黑" panose="020B0503020204020204" pitchFamily="34" charset="-122"/>
                  </a:rPr>
                  <a:t>研究内容</a:t>
                </a:r>
                <a:endParaRPr lang="en-US" altLang="zh-CN" sz="2800" b="1">
                  <a:solidFill>
                    <a:schemeClr val="bg1"/>
                  </a:solidFill>
                  <a:latin typeface="微软雅黑" panose="020B0503020204020204" pitchFamily="34" charset="-122"/>
                  <a:ea typeface="微软雅黑" panose="020B0503020204020204" pitchFamily="34" charset="-122"/>
                </a:endParaRPr>
              </a:p>
            </p:txBody>
          </p:sp>
          <p:cxnSp>
            <p:nvCxnSpPr>
              <p:cNvPr id="16" name="直接连接符 15"/>
              <p:cNvCxnSpPr/>
              <p:nvPr/>
            </p:nvCxnSpPr>
            <p:spPr>
              <a:xfrm>
                <a:off x="542" y="1219"/>
                <a:ext cx="18114" cy="0"/>
              </a:xfrm>
              <a:prstGeom prst="line">
                <a:avLst/>
              </a:prstGeom>
              <a:ln w="12700">
                <a:solidFill>
                  <a:srgbClr val="568D11"/>
                </a:solidFill>
              </a:ln>
            </p:spPr>
            <p:style>
              <a:lnRef idx="1">
                <a:schemeClr val="accent1"/>
              </a:lnRef>
              <a:fillRef idx="0">
                <a:schemeClr val="accent1"/>
              </a:fillRef>
              <a:effectRef idx="0">
                <a:schemeClr val="accent1"/>
              </a:effectRef>
              <a:fontRef idx="minor">
                <a:schemeClr val="tx1"/>
              </a:fontRef>
            </p:style>
          </p:cxnSp>
        </p:grpSp>
      </p:grpSp>
      <p:sp>
        <p:nvSpPr>
          <p:cNvPr id="58" name="椭圆 57"/>
          <p:cNvSpPr/>
          <p:nvPr>
            <p:custDataLst>
              <p:tags r:id="rId6"/>
            </p:custDataLst>
          </p:nvPr>
        </p:nvSpPr>
        <p:spPr>
          <a:xfrm>
            <a:off x="5297557" y="1694669"/>
            <a:ext cx="1962015" cy="1962015"/>
          </a:xfrm>
          <a:prstGeom prst="ellipse">
            <a:avLst/>
          </a:prstGeom>
          <a:solidFill>
            <a:srgbClr val="568D11"/>
          </a:solidFill>
          <a:ln>
            <a:noFill/>
          </a:ln>
        </p:spPr>
        <p:style>
          <a:lnRef idx="2">
            <a:srgbClr val="C53C66">
              <a:shade val="50000"/>
            </a:srgbClr>
          </a:lnRef>
          <a:fillRef idx="1">
            <a:srgbClr val="C53C66"/>
          </a:fillRef>
          <a:effectRef idx="0">
            <a:srgbClr val="C53C66"/>
          </a:effectRef>
          <a:fontRef idx="minor">
            <a:sysClr val="window" lastClr="FFFFFF"/>
          </a:fontRef>
        </p:style>
        <p:txBody>
          <a:bodyPr rtlCol="0" anchor="ctr">
            <a:normAutofit/>
          </a:bodyPr>
          <a:lstStyle/>
          <a:p>
            <a:pPr algn="ctr"/>
            <a:endParaRPr lang="zh-CN" altLang="zh-CN" sz="3200" b="1" dirty="0">
              <a:solidFill>
                <a:srgbClr val="FFFFFF"/>
              </a:solidFill>
              <a:latin typeface="Arial" panose="020B0604020202020204" pitchFamily="34" charset="0"/>
              <a:ea typeface="黑体" panose="02010609060101010101" pitchFamily="49" charset="-122"/>
              <a:cs typeface="+mn-ea"/>
            </a:endParaRPr>
          </a:p>
          <a:p>
            <a:pPr algn="ctr"/>
            <a:endParaRPr lang="zh-CN" altLang="zh-CN" sz="3200" b="1" dirty="0">
              <a:solidFill>
                <a:srgbClr val="FFFFFF"/>
              </a:solidFill>
              <a:latin typeface="Arial" panose="020B0604020202020204" pitchFamily="34" charset="0"/>
              <a:ea typeface="黑体" panose="02010609060101010101" pitchFamily="49" charset="-122"/>
              <a:cs typeface="+mn-ea"/>
            </a:endParaRPr>
          </a:p>
        </p:txBody>
      </p:sp>
      <p:sp>
        <p:nvSpPr>
          <p:cNvPr id="60" name="Rounded Rectangle 20@|1FFC:12566349|FBC:16777215|LFC:16777215|LBC:16777215"/>
          <p:cNvSpPr/>
          <p:nvPr>
            <p:custDataLst>
              <p:tags r:id="rId7"/>
            </p:custDataLst>
          </p:nvPr>
        </p:nvSpPr>
        <p:spPr>
          <a:xfrm>
            <a:off x="1986458" y="4061379"/>
            <a:ext cx="537974" cy="532681"/>
          </a:xfrm>
          <a:prstGeom prst="roundRect">
            <a:avLst/>
          </a:prstGeom>
          <a:solidFill>
            <a:srgbClr val="568D11"/>
          </a:solidFill>
          <a:ln>
            <a:noFill/>
          </a:ln>
        </p:spPr>
        <p:style>
          <a:lnRef idx="2">
            <a:srgbClr val="C53C66">
              <a:shade val="50000"/>
            </a:srgbClr>
          </a:lnRef>
          <a:fillRef idx="1">
            <a:srgbClr val="C53C66"/>
          </a:fillRef>
          <a:effectRef idx="0">
            <a:srgbClr val="C53C66"/>
          </a:effectRef>
          <a:fontRef idx="minor">
            <a:sysClr val="window" lastClr="FFFFFF"/>
          </a:fontRef>
        </p:style>
        <p:txBody>
          <a:bodyPr rtlCol="0" anchor="ctr"/>
          <a:lstStyle/>
          <a:p>
            <a:pPr algn="ctr"/>
            <a:r>
              <a:rPr lang="en-US" altLang="zh-CN" b="1" dirty="0">
                <a:solidFill>
                  <a:srgbClr val="FFFFFF"/>
                </a:solidFill>
                <a:latin typeface="微软雅黑" panose="020B0503020204020204" pitchFamily="34" charset="-122"/>
                <a:ea typeface="微软雅黑" panose="020B0503020204020204" pitchFamily="34" charset="-122"/>
              </a:rPr>
              <a:t>B</a:t>
            </a:r>
            <a:endParaRPr lang="en-US" altLang="zh-CN" b="1" dirty="0">
              <a:solidFill>
                <a:srgbClr val="FFFFFF"/>
              </a:solidFill>
              <a:latin typeface="微软雅黑" panose="020B0503020204020204" pitchFamily="34" charset="-122"/>
              <a:ea typeface="微软雅黑" panose="020B0503020204020204" pitchFamily="34" charset="-122"/>
            </a:endParaRPr>
          </a:p>
        </p:txBody>
      </p:sp>
      <p:cxnSp>
        <p:nvCxnSpPr>
          <p:cNvPr id="61" name="Straight Connector 23@|9FFC:0|FBC:0|LFC:8289534|LBC:16777215"/>
          <p:cNvCxnSpPr/>
          <p:nvPr>
            <p:custDataLst>
              <p:tags r:id="rId8"/>
            </p:custDataLst>
          </p:nvPr>
        </p:nvCxnSpPr>
        <p:spPr>
          <a:xfrm flipV="1">
            <a:off x="6273800" y="3656965"/>
            <a:ext cx="10795" cy="665480"/>
          </a:xfrm>
          <a:prstGeom prst="line">
            <a:avLst/>
          </a:prstGeom>
          <a:ln w="57150">
            <a:solidFill>
              <a:srgbClr val="568D11"/>
            </a:solidFill>
          </a:ln>
        </p:spPr>
        <p:style>
          <a:lnRef idx="1">
            <a:srgbClr val="C53C66"/>
          </a:lnRef>
          <a:fillRef idx="0">
            <a:srgbClr val="C53C66"/>
          </a:fillRef>
          <a:effectRef idx="0">
            <a:srgbClr val="C53C66"/>
          </a:effectRef>
          <a:fontRef idx="minor">
            <a:sysClr val="windowText" lastClr="000000"/>
          </a:fontRef>
        </p:style>
      </p:cxnSp>
      <p:sp>
        <p:nvSpPr>
          <p:cNvPr id="63" name="Rounded Rectangle 22@|1FFC:12566349|FBC:16777215|LFC:16777215|LBC:16777215"/>
          <p:cNvSpPr/>
          <p:nvPr>
            <p:custDataLst>
              <p:tags r:id="rId9"/>
            </p:custDataLst>
          </p:nvPr>
        </p:nvSpPr>
        <p:spPr>
          <a:xfrm>
            <a:off x="6640330" y="4059110"/>
            <a:ext cx="537974" cy="532681"/>
          </a:xfrm>
          <a:prstGeom prst="roundRect">
            <a:avLst/>
          </a:prstGeom>
          <a:solidFill>
            <a:srgbClr val="568D11"/>
          </a:solidFill>
          <a:ln>
            <a:noFill/>
          </a:ln>
        </p:spPr>
        <p:style>
          <a:lnRef idx="2">
            <a:srgbClr val="C53C66">
              <a:shade val="50000"/>
            </a:srgbClr>
          </a:lnRef>
          <a:fillRef idx="1">
            <a:srgbClr val="C53C66"/>
          </a:fillRef>
          <a:effectRef idx="0">
            <a:srgbClr val="C53C66"/>
          </a:effectRef>
          <a:fontRef idx="minor">
            <a:sysClr val="window" lastClr="FFFFFF"/>
          </a:fontRef>
        </p:style>
        <p:txBody>
          <a:bodyPr rtlCol="0" anchor="ctr"/>
          <a:lstStyle/>
          <a:p>
            <a:pPr algn="ctr"/>
            <a:r>
              <a:rPr lang="en-US" altLang="zh-CN" b="1" dirty="0">
                <a:solidFill>
                  <a:srgbClr val="FFFFFF"/>
                </a:solidFill>
                <a:latin typeface="微软雅黑" panose="020B0503020204020204" pitchFamily="34" charset="-122"/>
                <a:ea typeface="微软雅黑" panose="020B0503020204020204" pitchFamily="34" charset="-122"/>
                <a:cs typeface="Lucida Sans Unicode" panose="020B0602030504020204" charset="0"/>
              </a:rPr>
              <a:t>F</a:t>
            </a:r>
            <a:endParaRPr lang="en-US" altLang="zh-CN" b="1" dirty="0">
              <a:solidFill>
                <a:srgbClr val="FFFFFF"/>
              </a:solidFill>
              <a:latin typeface="微软雅黑" panose="020B0503020204020204" pitchFamily="34" charset="-122"/>
              <a:ea typeface="微软雅黑" panose="020B0503020204020204" pitchFamily="34" charset="-122"/>
              <a:cs typeface="Lucida Sans Unicode" panose="020B0602030504020204" charset="0"/>
            </a:endParaRPr>
          </a:p>
        </p:txBody>
      </p:sp>
      <p:sp>
        <p:nvSpPr>
          <p:cNvPr id="64" name="Rounded Rectangle 21@|1FFC:8289534|FBC:16777215|LFC:16777215|LBC:16777215"/>
          <p:cNvSpPr/>
          <p:nvPr>
            <p:custDataLst>
              <p:tags r:id="rId10"/>
            </p:custDataLst>
          </p:nvPr>
        </p:nvSpPr>
        <p:spPr>
          <a:xfrm>
            <a:off x="5228260" y="4048679"/>
            <a:ext cx="537974" cy="532681"/>
          </a:xfrm>
          <a:prstGeom prst="roundRect">
            <a:avLst/>
          </a:prstGeom>
          <a:solidFill>
            <a:srgbClr val="568D11"/>
          </a:solidFill>
          <a:ln>
            <a:noFill/>
          </a:ln>
        </p:spPr>
        <p:style>
          <a:lnRef idx="2">
            <a:srgbClr val="C53C66">
              <a:shade val="50000"/>
            </a:srgbClr>
          </a:lnRef>
          <a:fillRef idx="1">
            <a:srgbClr val="C53C66"/>
          </a:fillRef>
          <a:effectRef idx="0">
            <a:srgbClr val="C53C66"/>
          </a:effectRef>
          <a:fontRef idx="minor">
            <a:sysClr val="window" lastClr="FFFFFF"/>
          </a:fontRef>
        </p:style>
        <p:txBody>
          <a:bodyPr rtlCol="0" anchor="ctr"/>
          <a:lstStyle/>
          <a:p>
            <a:pPr algn="ctr"/>
            <a:r>
              <a:rPr lang="en-US" altLang="zh-CN" b="1" dirty="0">
                <a:solidFill>
                  <a:srgbClr val="FFFFFF"/>
                </a:solidFill>
                <a:latin typeface="微软雅黑" panose="020B0503020204020204" pitchFamily="34" charset="-122"/>
                <a:ea typeface="微软雅黑" panose="020B0503020204020204" pitchFamily="34" charset="-122"/>
              </a:rPr>
              <a:t>E</a:t>
            </a:r>
            <a:endParaRPr lang="en-US" altLang="zh-CN" b="1" dirty="0">
              <a:solidFill>
                <a:srgbClr val="FFFFFF"/>
              </a:solidFill>
              <a:latin typeface="微软雅黑" panose="020B0503020204020204" pitchFamily="34" charset="-122"/>
              <a:ea typeface="微软雅黑" panose="020B0503020204020204" pitchFamily="34" charset="-122"/>
            </a:endParaRPr>
          </a:p>
        </p:txBody>
      </p:sp>
      <p:sp>
        <p:nvSpPr>
          <p:cNvPr id="65" name="Rounded Rectangle 21@|1FFC:8289534|FBC:16777215|LFC:16777215|LBC:16777215"/>
          <p:cNvSpPr/>
          <p:nvPr>
            <p:custDataLst>
              <p:tags r:id="rId11"/>
            </p:custDataLst>
          </p:nvPr>
        </p:nvSpPr>
        <p:spPr>
          <a:xfrm>
            <a:off x="4141944" y="4048679"/>
            <a:ext cx="537974" cy="532681"/>
          </a:xfrm>
          <a:prstGeom prst="roundRect">
            <a:avLst/>
          </a:prstGeom>
          <a:solidFill>
            <a:srgbClr val="568D11"/>
          </a:solidFill>
          <a:ln>
            <a:noFill/>
          </a:ln>
        </p:spPr>
        <p:style>
          <a:lnRef idx="2">
            <a:srgbClr val="C53C66">
              <a:shade val="50000"/>
            </a:srgbClr>
          </a:lnRef>
          <a:fillRef idx="1">
            <a:srgbClr val="C53C66"/>
          </a:fillRef>
          <a:effectRef idx="0">
            <a:srgbClr val="C53C66"/>
          </a:effectRef>
          <a:fontRef idx="minor">
            <a:sysClr val="window" lastClr="FFFFFF"/>
          </a:fontRef>
        </p:style>
        <p:txBody>
          <a:bodyPr rtlCol="0" anchor="ctr"/>
          <a:lstStyle/>
          <a:p>
            <a:pPr algn="ctr"/>
            <a:r>
              <a:rPr lang="en-US" altLang="zh-CN" b="1" dirty="0">
                <a:solidFill>
                  <a:srgbClr val="FFFFFF"/>
                </a:solidFill>
              </a:rPr>
              <a:t>D</a:t>
            </a:r>
            <a:endParaRPr lang="en-US" altLang="zh-CN" b="1" dirty="0">
              <a:solidFill>
                <a:srgbClr val="FFFFFF"/>
              </a:solidFill>
            </a:endParaRPr>
          </a:p>
        </p:txBody>
      </p:sp>
      <p:sp>
        <p:nvSpPr>
          <p:cNvPr id="66" name="Rounded Rectangle 22@|1FFC:12566349|FBC:16777215|LFC:16777215|LBC:16777215"/>
          <p:cNvSpPr/>
          <p:nvPr>
            <p:custDataLst>
              <p:tags r:id="rId12"/>
            </p:custDataLst>
          </p:nvPr>
        </p:nvSpPr>
        <p:spPr>
          <a:xfrm>
            <a:off x="7749505" y="4070540"/>
            <a:ext cx="537974" cy="532681"/>
          </a:xfrm>
          <a:prstGeom prst="roundRect">
            <a:avLst/>
          </a:prstGeom>
          <a:solidFill>
            <a:srgbClr val="568D11"/>
          </a:solidFill>
          <a:ln>
            <a:noFill/>
          </a:ln>
        </p:spPr>
        <p:style>
          <a:lnRef idx="2">
            <a:srgbClr val="C53C66">
              <a:shade val="50000"/>
            </a:srgbClr>
          </a:lnRef>
          <a:fillRef idx="1">
            <a:srgbClr val="C53C66"/>
          </a:fillRef>
          <a:effectRef idx="0">
            <a:srgbClr val="C53C66"/>
          </a:effectRef>
          <a:fontRef idx="minor">
            <a:sysClr val="window" lastClr="FFFFFF"/>
          </a:fontRef>
        </p:style>
        <p:txBody>
          <a:bodyPr rtlCol="0" anchor="ctr"/>
          <a:lstStyle/>
          <a:p>
            <a:pPr algn="ctr"/>
            <a:r>
              <a:rPr lang="en-US" altLang="zh-CN" b="1" dirty="0">
                <a:solidFill>
                  <a:srgbClr val="FFFFFF"/>
                </a:solidFill>
                <a:latin typeface="微软雅黑" panose="020B0503020204020204" pitchFamily="34" charset="-122"/>
                <a:ea typeface="微软雅黑" panose="020B0503020204020204" pitchFamily="34" charset="-122"/>
              </a:rPr>
              <a:t>G</a:t>
            </a:r>
            <a:endParaRPr lang="en-US" altLang="zh-CN" b="1" dirty="0">
              <a:solidFill>
                <a:srgbClr val="FFFFFF"/>
              </a:solidFill>
              <a:latin typeface="微软雅黑" panose="020B0503020204020204" pitchFamily="34" charset="-122"/>
              <a:ea typeface="微软雅黑" panose="020B0503020204020204" pitchFamily="34" charset="-122"/>
            </a:endParaRPr>
          </a:p>
        </p:txBody>
      </p:sp>
      <p:sp>
        <p:nvSpPr>
          <p:cNvPr id="67" name="矩形 66"/>
          <p:cNvSpPr/>
          <p:nvPr>
            <p:custDataLst>
              <p:tags r:id="rId13"/>
            </p:custDataLst>
          </p:nvPr>
        </p:nvSpPr>
        <p:spPr>
          <a:xfrm>
            <a:off x="523240" y="4833620"/>
            <a:ext cx="1106170" cy="892175"/>
          </a:xfrm>
          <a:prstGeom prst="rect">
            <a:avLst/>
          </a:prstGeom>
        </p:spPr>
        <p:txBody>
          <a:bodyPr wrap="square">
            <a:normAutofit/>
          </a:bodyPr>
          <a:lstStyle/>
          <a:p>
            <a:pPr algn="ctr">
              <a:lnSpc>
                <a:spcPct val="120000"/>
              </a:lnSpc>
            </a:pPr>
            <a:r>
              <a:rPr lang="en-US" altLang="zh-CN" dirty="0">
                <a:solidFill>
                  <a:srgbClr val="000000"/>
                </a:solidFill>
                <a:latin typeface="微软雅黑" panose="020B0503020204020204" pitchFamily="34" charset="-122"/>
                <a:ea typeface="微软雅黑" panose="020B0503020204020204" pitchFamily="34" charset="-122"/>
              </a:rPr>
              <a:t>旅游票务平台</a:t>
            </a:r>
            <a:endParaRPr lang="en-US" altLang="zh-CN" dirty="0">
              <a:solidFill>
                <a:srgbClr val="000000"/>
              </a:solidFill>
              <a:latin typeface="微软雅黑" panose="020B0503020204020204" pitchFamily="34" charset="-122"/>
              <a:ea typeface="微软雅黑" panose="020B0503020204020204" pitchFamily="34" charset="-122"/>
            </a:endParaRPr>
          </a:p>
        </p:txBody>
      </p:sp>
      <p:sp>
        <p:nvSpPr>
          <p:cNvPr id="97" name="文本框 96"/>
          <p:cNvSpPr txBox="1"/>
          <p:nvPr/>
        </p:nvSpPr>
        <p:spPr>
          <a:xfrm>
            <a:off x="5227955" y="2336165"/>
            <a:ext cx="1904365" cy="829945"/>
          </a:xfrm>
          <a:prstGeom prst="rect">
            <a:avLst/>
          </a:prstGeom>
          <a:noFill/>
        </p:spPr>
        <p:txBody>
          <a:bodyPr wrap="square" rtlCol="0">
            <a:spAutoFit/>
          </a:bodyPr>
          <a:lstStyle/>
          <a:p>
            <a:pPr algn="ctr"/>
            <a:r>
              <a:rPr lang="zh-CN" altLang="en-US" sz="2400" b="1">
                <a:solidFill>
                  <a:schemeClr val="bg1"/>
                </a:solidFill>
                <a:latin typeface="微软雅黑" panose="020B0503020204020204" pitchFamily="34" charset="-122"/>
                <a:ea typeface="微软雅黑" panose="020B0503020204020204" pitchFamily="34" charset="-122"/>
              </a:rPr>
              <a:t>大数据</a:t>
            </a:r>
            <a:endParaRPr lang="zh-CN" altLang="en-US" sz="2400" b="1">
              <a:solidFill>
                <a:schemeClr val="bg1"/>
              </a:solidFill>
              <a:latin typeface="微软雅黑" panose="020B0503020204020204" pitchFamily="34" charset="-122"/>
              <a:ea typeface="微软雅黑" panose="020B0503020204020204" pitchFamily="34" charset="-122"/>
            </a:endParaRPr>
          </a:p>
          <a:p>
            <a:pPr algn="ctr"/>
            <a:r>
              <a:rPr lang="zh-CN" altLang="en-US" sz="2400" b="1">
                <a:solidFill>
                  <a:schemeClr val="bg1"/>
                </a:solidFill>
                <a:latin typeface="微软雅黑" panose="020B0503020204020204" pitchFamily="34" charset="-122"/>
                <a:ea typeface="微软雅黑" panose="020B0503020204020204" pitchFamily="34" charset="-122"/>
              </a:rPr>
              <a:t>中心</a:t>
            </a:r>
            <a:endParaRPr lang="zh-CN" altLang="en-US" sz="2400" b="1">
              <a:solidFill>
                <a:schemeClr val="bg1"/>
              </a:solidFill>
              <a:latin typeface="微软雅黑" panose="020B0503020204020204" pitchFamily="34" charset="-122"/>
              <a:ea typeface="微软雅黑" panose="020B0503020204020204" pitchFamily="34" charset="-122"/>
            </a:endParaRPr>
          </a:p>
        </p:txBody>
      </p:sp>
      <p:sp>
        <p:nvSpPr>
          <p:cNvPr id="98" name="矩形 97"/>
          <p:cNvSpPr/>
          <p:nvPr>
            <p:custDataLst>
              <p:tags r:id="rId14"/>
            </p:custDataLst>
          </p:nvPr>
        </p:nvSpPr>
        <p:spPr>
          <a:xfrm>
            <a:off x="1687830" y="4833620"/>
            <a:ext cx="1134745" cy="892175"/>
          </a:xfrm>
          <a:prstGeom prst="rect">
            <a:avLst/>
          </a:prstGeom>
        </p:spPr>
        <p:txBody>
          <a:bodyPr wrap="square">
            <a:normAutofit/>
          </a:bodyPr>
          <a:lstStyle/>
          <a:p>
            <a:pPr algn="ctr">
              <a:lnSpc>
                <a:spcPct val="120000"/>
              </a:lnSpc>
            </a:pPr>
            <a:r>
              <a:rPr lang="en-US" altLang="zh-CN" dirty="0">
                <a:solidFill>
                  <a:srgbClr val="000000"/>
                </a:solidFill>
                <a:latin typeface="微软雅黑" panose="020B0503020204020204" pitchFamily="34" charset="-122"/>
                <a:ea typeface="微软雅黑" panose="020B0503020204020204" pitchFamily="34" charset="-122"/>
              </a:rPr>
              <a:t>景区WIFI平台</a:t>
            </a:r>
            <a:endParaRPr lang="en-US" altLang="zh-CN" dirty="0">
              <a:solidFill>
                <a:srgbClr val="000000"/>
              </a:solidFill>
              <a:latin typeface="微软雅黑" panose="020B0503020204020204" pitchFamily="34" charset="-122"/>
              <a:ea typeface="微软雅黑" panose="020B0503020204020204" pitchFamily="34" charset="-122"/>
            </a:endParaRPr>
          </a:p>
        </p:txBody>
      </p:sp>
      <p:sp>
        <p:nvSpPr>
          <p:cNvPr id="99" name="矩形 98"/>
          <p:cNvSpPr/>
          <p:nvPr>
            <p:custDataLst>
              <p:tags r:id="rId15"/>
            </p:custDataLst>
          </p:nvPr>
        </p:nvSpPr>
        <p:spPr>
          <a:xfrm>
            <a:off x="2838450" y="4833620"/>
            <a:ext cx="1145540" cy="892175"/>
          </a:xfrm>
          <a:prstGeom prst="rect">
            <a:avLst/>
          </a:prstGeom>
        </p:spPr>
        <p:txBody>
          <a:bodyPr wrap="square">
            <a:normAutofit/>
          </a:bodyPr>
          <a:lstStyle/>
          <a:p>
            <a:pPr algn="ctr">
              <a:lnSpc>
                <a:spcPct val="120000"/>
              </a:lnSpc>
            </a:pPr>
            <a:r>
              <a:rPr lang="en-US" altLang="zh-CN" dirty="0">
                <a:solidFill>
                  <a:srgbClr val="000000"/>
                </a:solidFill>
                <a:latin typeface="微软雅黑" panose="020B0503020204020204" pitchFamily="34" charset="-122"/>
                <a:ea typeface="微软雅黑" panose="020B0503020204020204" pitchFamily="34" charset="-122"/>
              </a:rPr>
              <a:t>电子商务服务平台</a:t>
            </a:r>
            <a:endParaRPr lang="en-US" altLang="zh-CN" dirty="0">
              <a:solidFill>
                <a:srgbClr val="000000"/>
              </a:solidFill>
              <a:latin typeface="微软雅黑" panose="020B0503020204020204" pitchFamily="34" charset="-122"/>
              <a:ea typeface="微软雅黑" panose="020B0503020204020204" pitchFamily="34" charset="-122"/>
            </a:endParaRPr>
          </a:p>
        </p:txBody>
      </p:sp>
      <p:sp>
        <p:nvSpPr>
          <p:cNvPr id="100" name="矩形 99"/>
          <p:cNvSpPr/>
          <p:nvPr>
            <p:custDataLst>
              <p:tags r:id="rId16"/>
            </p:custDataLst>
          </p:nvPr>
        </p:nvSpPr>
        <p:spPr>
          <a:xfrm>
            <a:off x="3865880" y="4833620"/>
            <a:ext cx="1248410" cy="892175"/>
          </a:xfrm>
          <a:prstGeom prst="rect">
            <a:avLst/>
          </a:prstGeom>
        </p:spPr>
        <p:txBody>
          <a:bodyPr wrap="square">
            <a:normAutofit/>
          </a:bodyPr>
          <a:lstStyle/>
          <a:p>
            <a:pPr algn="ctr">
              <a:lnSpc>
                <a:spcPct val="120000"/>
              </a:lnSpc>
            </a:pPr>
            <a:r>
              <a:rPr lang="en-US" altLang="zh-CN" dirty="0">
                <a:solidFill>
                  <a:srgbClr val="000000"/>
                </a:solidFill>
                <a:latin typeface="微软雅黑" panose="020B0503020204020204" pitchFamily="34" charset="-122"/>
                <a:ea typeface="微软雅黑" panose="020B0503020204020204" pitchFamily="34" charset="-122"/>
              </a:rPr>
              <a:t>旅游社交平台</a:t>
            </a:r>
            <a:endParaRPr lang="en-US" altLang="zh-CN" dirty="0">
              <a:solidFill>
                <a:srgbClr val="000000"/>
              </a:solidFill>
              <a:latin typeface="微软雅黑" panose="020B0503020204020204" pitchFamily="34" charset="-122"/>
              <a:ea typeface="微软雅黑" panose="020B0503020204020204" pitchFamily="34" charset="-122"/>
            </a:endParaRPr>
          </a:p>
        </p:txBody>
      </p:sp>
      <p:sp>
        <p:nvSpPr>
          <p:cNvPr id="101" name="矩形 100"/>
          <p:cNvSpPr/>
          <p:nvPr>
            <p:custDataLst>
              <p:tags r:id="rId17"/>
            </p:custDataLst>
          </p:nvPr>
        </p:nvSpPr>
        <p:spPr>
          <a:xfrm>
            <a:off x="4933950" y="4833620"/>
            <a:ext cx="1248410" cy="892175"/>
          </a:xfrm>
          <a:prstGeom prst="rect">
            <a:avLst/>
          </a:prstGeom>
        </p:spPr>
        <p:txBody>
          <a:bodyPr wrap="square">
            <a:normAutofit/>
          </a:bodyPr>
          <a:lstStyle/>
          <a:p>
            <a:pPr algn="ctr">
              <a:lnSpc>
                <a:spcPct val="120000"/>
              </a:lnSpc>
            </a:pPr>
            <a:r>
              <a:rPr lang="en-US" altLang="zh-CN" dirty="0">
                <a:solidFill>
                  <a:srgbClr val="000000"/>
                </a:solidFill>
                <a:latin typeface="微软雅黑" panose="020B0503020204020204" pitchFamily="34" charset="-122"/>
                <a:ea typeface="微软雅黑" panose="020B0503020204020204" pitchFamily="34" charset="-122"/>
              </a:rPr>
              <a:t>全景导航平台</a:t>
            </a:r>
            <a:endParaRPr lang="en-US" altLang="zh-CN" dirty="0">
              <a:solidFill>
                <a:srgbClr val="000000"/>
              </a:solidFill>
              <a:latin typeface="微软雅黑" panose="020B0503020204020204" pitchFamily="34" charset="-122"/>
              <a:ea typeface="微软雅黑" panose="020B0503020204020204" pitchFamily="34" charset="-122"/>
            </a:endParaRPr>
          </a:p>
        </p:txBody>
      </p:sp>
      <p:sp>
        <p:nvSpPr>
          <p:cNvPr id="102" name="矩形 101"/>
          <p:cNvSpPr/>
          <p:nvPr>
            <p:custDataLst>
              <p:tags r:id="rId18"/>
            </p:custDataLst>
          </p:nvPr>
        </p:nvSpPr>
        <p:spPr>
          <a:xfrm>
            <a:off x="6273800" y="4833620"/>
            <a:ext cx="1248410" cy="892175"/>
          </a:xfrm>
          <a:prstGeom prst="rect">
            <a:avLst/>
          </a:prstGeom>
        </p:spPr>
        <p:txBody>
          <a:bodyPr wrap="square">
            <a:normAutofit/>
          </a:bodyPr>
          <a:lstStyle/>
          <a:p>
            <a:pPr algn="ctr">
              <a:lnSpc>
                <a:spcPct val="120000"/>
              </a:lnSpc>
            </a:pPr>
            <a:r>
              <a:rPr lang="en-US" altLang="zh-CN" dirty="0">
                <a:solidFill>
                  <a:srgbClr val="000000"/>
                </a:solidFill>
                <a:latin typeface="微软雅黑" panose="020B0503020204020204" pitchFamily="34" charset="-122"/>
                <a:ea typeface="微软雅黑" panose="020B0503020204020204" pitchFamily="34" charset="-122"/>
              </a:rPr>
              <a:t>景区服务平台</a:t>
            </a:r>
            <a:endParaRPr lang="en-US" altLang="zh-CN" dirty="0">
              <a:solidFill>
                <a:srgbClr val="000000"/>
              </a:solidFill>
              <a:latin typeface="微软雅黑" panose="020B0503020204020204" pitchFamily="34" charset="-122"/>
              <a:ea typeface="微软雅黑" panose="020B0503020204020204" pitchFamily="34" charset="-122"/>
            </a:endParaRPr>
          </a:p>
        </p:txBody>
      </p:sp>
      <p:sp>
        <p:nvSpPr>
          <p:cNvPr id="103" name="矩形 102"/>
          <p:cNvSpPr/>
          <p:nvPr>
            <p:custDataLst>
              <p:tags r:id="rId19"/>
            </p:custDataLst>
          </p:nvPr>
        </p:nvSpPr>
        <p:spPr>
          <a:xfrm>
            <a:off x="7522210" y="4833620"/>
            <a:ext cx="1248410" cy="892175"/>
          </a:xfrm>
          <a:prstGeom prst="rect">
            <a:avLst/>
          </a:prstGeom>
        </p:spPr>
        <p:txBody>
          <a:bodyPr wrap="square">
            <a:normAutofit/>
          </a:bodyPr>
          <a:lstStyle/>
          <a:p>
            <a:pPr algn="ctr">
              <a:lnSpc>
                <a:spcPct val="120000"/>
              </a:lnSpc>
            </a:pPr>
            <a:r>
              <a:rPr lang="en-US" altLang="zh-CN" dirty="0">
                <a:solidFill>
                  <a:srgbClr val="000000"/>
                </a:solidFill>
                <a:latin typeface="微软雅黑" panose="020B0503020204020204" pitchFamily="34" charset="-122"/>
                <a:ea typeface="微软雅黑" panose="020B0503020204020204" pitchFamily="34" charset="-122"/>
              </a:rPr>
              <a:t>景区管理平台</a:t>
            </a:r>
            <a:endParaRPr lang="en-US" altLang="zh-CN" dirty="0">
              <a:solidFill>
                <a:srgbClr val="000000"/>
              </a:solidFill>
              <a:latin typeface="微软雅黑" panose="020B0503020204020204" pitchFamily="34" charset="-122"/>
              <a:ea typeface="微软雅黑" panose="020B0503020204020204" pitchFamily="34" charset="-122"/>
            </a:endParaRPr>
          </a:p>
        </p:txBody>
      </p:sp>
      <p:sp>
        <p:nvSpPr>
          <p:cNvPr id="104" name="矩形 103"/>
          <p:cNvSpPr/>
          <p:nvPr>
            <p:custDataLst>
              <p:tags r:id="rId20"/>
            </p:custDataLst>
          </p:nvPr>
        </p:nvSpPr>
        <p:spPr>
          <a:xfrm>
            <a:off x="8595360" y="4833620"/>
            <a:ext cx="1248410" cy="892175"/>
          </a:xfrm>
          <a:prstGeom prst="rect">
            <a:avLst/>
          </a:prstGeom>
        </p:spPr>
        <p:txBody>
          <a:bodyPr wrap="square">
            <a:normAutofit/>
          </a:bodyPr>
          <a:lstStyle/>
          <a:p>
            <a:pPr algn="ctr">
              <a:lnSpc>
                <a:spcPct val="120000"/>
              </a:lnSpc>
            </a:pPr>
            <a:r>
              <a:rPr lang="en-US" altLang="zh-CN" dirty="0">
                <a:solidFill>
                  <a:srgbClr val="000000"/>
                </a:solidFill>
                <a:latin typeface="微软雅黑" panose="020B0503020204020204" pitchFamily="34" charset="-122"/>
                <a:ea typeface="微软雅黑" panose="020B0503020204020204" pitchFamily="34" charset="-122"/>
              </a:rPr>
              <a:t>安全监控平台</a:t>
            </a:r>
            <a:endParaRPr lang="en-US" altLang="zh-CN" dirty="0">
              <a:solidFill>
                <a:srgbClr val="000000"/>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3983990" y="6089650"/>
            <a:ext cx="4224655" cy="368300"/>
          </a:xfrm>
          <a:prstGeom prst="rect">
            <a:avLst/>
          </a:prstGeom>
          <a:noFill/>
        </p:spPr>
        <p:txBody>
          <a:bodyPr wrap="square" rtlCol="0">
            <a:spAutoFit/>
          </a:bodyPr>
          <a:lstStyle/>
          <a:p>
            <a:pPr algn="ctr"/>
            <a:r>
              <a:rPr lang="zh-CN" altLang="en-US" sz="1400">
                <a:latin typeface="微软雅黑" panose="020B0503020204020204" pitchFamily="34" charset="-122"/>
                <a:ea typeface="微软雅黑" panose="020B0503020204020204" pitchFamily="34" charset="-122"/>
                <a:cs typeface="微软雅黑" panose="020B0503020204020204" pitchFamily="34" charset="-122"/>
              </a:rPr>
              <a:t>图   区域旅游系列产品</a:t>
            </a:r>
            <a:r>
              <a:rPr lang="zh-CN" altLang="en-US"/>
              <a:t> </a:t>
            </a:r>
            <a:endParaRPr lang="zh-CN" altLang="en-US"/>
          </a:p>
        </p:txBody>
      </p:sp>
      <p:cxnSp>
        <p:nvCxnSpPr>
          <p:cNvPr id="3" name="Straight Connector 19@|9FFC:0|FBC:0|LFC:8289534|LBC:16777215"/>
          <p:cNvCxnSpPr/>
          <p:nvPr>
            <p:custDataLst>
              <p:tags r:id="rId21"/>
            </p:custDataLst>
          </p:nvPr>
        </p:nvCxnSpPr>
        <p:spPr>
          <a:xfrm flipV="1">
            <a:off x="2513965" y="4328160"/>
            <a:ext cx="571500" cy="5715"/>
          </a:xfrm>
          <a:prstGeom prst="line">
            <a:avLst/>
          </a:prstGeom>
          <a:ln w="57150">
            <a:solidFill>
              <a:srgbClr val="568D11"/>
            </a:solidFill>
          </a:ln>
        </p:spPr>
        <p:style>
          <a:lnRef idx="1">
            <a:srgbClr val="C53C66"/>
          </a:lnRef>
          <a:fillRef idx="0">
            <a:srgbClr val="C53C66"/>
          </a:fillRef>
          <a:effectRef idx="0">
            <a:srgbClr val="C53C66"/>
          </a:effectRef>
          <a:fontRef idx="minor">
            <a:sysClr val="windowText" lastClr="000000"/>
          </a:fontRef>
        </p:style>
      </p:cxnSp>
      <p:cxnSp>
        <p:nvCxnSpPr>
          <p:cNvPr id="4" name="Straight Connector 19@|9FFC:0|FBC:0|LFC:8289534|LBC:16777215"/>
          <p:cNvCxnSpPr/>
          <p:nvPr>
            <p:custDataLst>
              <p:tags r:id="rId22"/>
            </p:custDataLst>
          </p:nvPr>
        </p:nvCxnSpPr>
        <p:spPr>
          <a:xfrm flipV="1">
            <a:off x="3570605" y="4322445"/>
            <a:ext cx="571500" cy="5715"/>
          </a:xfrm>
          <a:prstGeom prst="line">
            <a:avLst/>
          </a:prstGeom>
          <a:ln w="57150">
            <a:solidFill>
              <a:srgbClr val="568D11"/>
            </a:solidFill>
          </a:ln>
        </p:spPr>
        <p:style>
          <a:lnRef idx="1">
            <a:srgbClr val="C53C66"/>
          </a:lnRef>
          <a:fillRef idx="0">
            <a:srgbClr val="C53C66"/>
          </a:fillRef>
          <a:effectRef idx="0">
            <a:srgbClr val="C53C66"/>
          </a:effectRef>
          <a:fontRef idx="minor">
            <a:sysClr val="windowText" lastClr="000000"/>
          </a:fontRef>
        </p:style>
      </p:cxnSp>
      <p:cxnSp>
        <p:nvCxnSpPr>
          <p:cNvPr id="5" name="Straight Connector 19@|9FFC:0|FBC:0|LFC:8289534|LBC:16777215"/>
          <p:cNvCxnSpPr/>
          <p:nvPr>
            <p:custDataLst>
              <p:tags r:id="rId23"/>
            </p:custDataLst>
          </p:nvPr>
        </p:nvCxnSpPr>
        <p:spPr>
          <a:xfrm flipV="1">
            <a:off x="4656455" y="4316730"/>
            <a:ext cx="571500" cy="5715"/>
          </a:xfrm>
          <a:prstGeom prst="line">
            <a:avLst/>
          </a:prstGeom>
          <a:ln w="57150">
            <a:solidFill>
              <a:srgbClr val="568D11"/>
            </a:solidFill>
          </a:ln>
        </p:spPr>
        <p:style>
          <a:lnRef idx="1">
            <a:srgbClr val="C53C66"/>
          </a:lnRef>
          <a:fillRef idx="0">
            <a:srgbClr val="C53C66"/>
          </a:fillRef>
          <a:effectRef idx="0">
            <a:srgbClr val="C53C66"/>
          </a:effectRef>
          <a:fontRef idx="minor">
            <a:sysClr val="windowText" lastClr="000000"/>
          </a:fontRef>
        </p:style>
      </p:cxnSp>
      <p:cxnSp>
        <p:nvCxnSpPr>
          <p:cNvPr id="6" name="Straight Connector 19@|9FFC:0|FBC:0|LFC:8289534|LBC:16777215"/>
          <p:cNvCxnSpPr>
            <a:endCxn id="63" idx="1"/>
          </p:cNvCxnSpPr>
          <p:nvPr>
            <p:custDataLst>
              <p:tags r:id="rId24"/>
            </p:custDataLst>
          </p:nvPr>
        </p:nvCxnSpPr>
        <p:spPr>
          <a:xfrm>
            <a:off x="5713095" y="4316730"/>
            <a:ext cx="927100" cy="8890"/>
          </a:xfrm>
          <a:prstGeom prst="line">
            <a:avLst/>
          </a:prstGeom>
          <a:ln w="57150">
            <a:solidFill>
              <a:srgbClr val="568D11"/>
            </a:solidFill>
          </a:ln>
        </p:spPr>
        <p:style>
          <a:lnRef idx="1">
            <a:srgbClr val="C53C66"/>
          </a:lnRef>
          <a:fillRef idx="0">
            <a:srgbClr val="C53C66"/>
          </a:fillRef>
          <a:effectRef idx="0">
            <a:srgbClr val="C53C66"/>
          </a:effectRef>
          <a:fontRef idx="minor">
            <a:sysClr val="windowText" lastClr="000000"/>
          </a:fontRef>
        </p:style>
      </p:cxnSp>
      <p:cxnSp>
        <p:nvCxnSpPr>
          <p:cNvPr id="8" name="Straight Connector 19@|9FFC:0|FBC:0|LFC:8289534|LBC:16777215"/>
          <p:cNvCxnSpPr/>
          <p:nvPr>
            <p:custDataLst>
              <p:tags r:id="rId25"/>
            </p:custDataLst>
          </p:nvPr>
        </p:nvCxnSpPr>
        <p:spPr>
          <a:xfrm flipV="1">
            <a:off x="7178040" y="4333875"/>
            <a:ext cx="571500" cy="5715"/>
          </a:xfrm>
          <a:prstGeom prst="line">
            <a:avLst/>
          </a:prstGeom>
          <a:ln w="57150">
            <a:solidFill>
              <a:srgbClr val="568D11"/>
            </a:solidFill>
          </a:ln>
        </p:spPr>
        <p:style>
          <a:lnRef idx="1">
            <a:srgbClr val="C53C66"/>
          </a:lnRef>
          <a:fillRef idx="0">
            <a:srgbClr val="C53C66"/>
          </a:fillRef>
          <a:effectRef idx="0">
            <a:srgbClr val="C53C66"/>
          </a:effectRef>
          <a:fontRef idx="minor">
            <a:sysClr val="windowText" lastClr="000000"/>
          </a:fontRef>
        </p:style>
      </p:cxnSp>
      <p:cxnSp>
        <p:nvCxnSpPr>
          <p:cNvPr id="10" name="Straight Connector 19@|9FFC:0|FBC:0|LFC:8289534|LBC:16777215"/>
          <p:cNvCxnSpPr/>
          <p:nvPr>
            <p:custDataLst>
              <p:tags r:id="rId26"/>
            </p:custDataLst>
          </p:nvPr>
        </p:nvCxnSpPr>
        <p:spPr>
          <a:xfrm flipV="1">
            <a:off x="8287385" y="4328160"/>
            <a:ext cx="571500" cy="5715"/>
          </a:xfrm>
          <a:prstGeom prst="line">
            <a:avLst/>
          </a:prstGeom>
          <a:ln w="57150">
            <a:solidFill>
              <a:srgbClr val="568D11"/>
            </a:solidFill>
          </a:ln>
        </p:spPr>
        <p:style>
          <a:lnRef idx="1">
            <a:srgbClr val="C53C66"/>
          </a:lnRef>
          <a:fillRef idx="0">
            <a:srgbClr val="C53C66"/>
          </a:fillRef>
          <a:effectRef idx="0">
            <a:srgbClr val="C53C66"/>
          </a:effectRef>
          <a:fontRef idx="minor">
            <a:sysClr val="windowText" lastClr="000000"/>
          </a:fontRef>
        </p:style>
      </p:cxnSp>
      <p:sp>
        <p:nvSpPr>
          <p:cNvPr id="13" name="Rounded Rectangle 22@|1FFC:12566349|FBC:16777215|LFC:16777215|LBC:16777215"/>
          <p:cNvSpPr/>
          <p:nvPr>
            <p:custDataLst>
              <p:tags r:id="rId27"/>
            </p:custDataLst>
          </p:nvPr>
        </p:nvSpPr>
        <p:spPr>
          <a:xfrm>
            <a:off x="9968195" y="4070540"/>
            <a:ext cx="537974" cy="532681"/>
          </a:xfrm>
          <a:prstGeom prst="roundRect">
            <a:avLst/>
          </a:prstGeom>
          <a:solidFill>
            <a:srgbClr val="568D11"/>
          </a:solidFill>
          <a:ln>
            <a:noFill/>
          </a:ln>
        </p:spPr>
        <p:style>
          <a:lnRef idx="2">
            <a:srgbClr val="C53C66">
              <a:shade val="50000"/>
            </a:srgbClr>
          </a:lnRef>
          <a:fillRef idx="1">
            <a:srgbClr val="C53C66"/>
          </a:fillRef>
          <a:effectRef idx="0">
            <a:srgbClr val="C53C66"/>
          </a:effectRef>
          <a:fontRef idx="minor">
            <a:sysClr val="window" lastClr="FFFFFF"/>
          </a:fontRef>
        </p:style>
        <p:txBody>
          <a:bodyPr rtlCol="0" anchor="ctr"/>
          <a:p>
            <a:pPr algn="ctr"/>
            <a:r>
              <a:rPr lang="en-US" altLang="zh-CN" b="1" dirty="0">
                <a:solidFill>
                  <a:srgbClr val="FFFFFF"/>
                </a:solidFill>
                <a:latin typeface="微软雅黑" panose="020B0503020204020204" pitchFamily="34" charset="-122"/>
                <a:ea typeface="微软雅黑" panose="020B0503020204020204" pitchFamily="34" charset="-122"/>
              </a:rPr>
              <a:t>I</a:t>
            </a:r>
            <a:endParaRPr lang="en-US" altLang="zh-CN" b="1" dirty="0">
              <a:solidFill>
                <a:srgbClr val="FFFFFF"/>
              </a:solidFill>
              <a:latin typeface="微软雅黑" panose="020B0503020204020204" pitchFamily="34" charset="-122"/>
              <a:ea typeface="微软雅黑" panose="020B0503020204020204" pitchFamily="34" charset="-122"/>
            </a:endParaRPr>
          </a:p>
        </p:txBody>
      </p:sp>
      <p:cxnSp>
        <p:nvCxnSpPr>
          <p:cNvPr id="15" name="Straight Connector 19@|9FFC:0|FBC:0|LFC:8289534|LBC:16777215"/>
          <p:cNvCxnSpPr/>
          <p:nvPr>
            <p:custDataLst>
              <p:tags r:id="rId28"/>
            </p:custDataLst>
          </p:nvPr>
        </p:nvCxnSpPr>
        <p:spPr>
          <a:xfrm flipV="1">
            <a:off x="9396730" y="4322445"/>
            <a:ext cx="571500" cy="5715"/>
          </a:xfrm>
          <a:prstGeom prst="line">
            <a:avLst/>
          </a:prstGeom>
          <a:ln w="57150">
            <a:solidFill>
              <a:srgbClr val="568D11"/>
            </a:solidFill>
          </a:ln>
        </p:spPr>
        <p:style>
          <a:lnRef idx="1">
            <a:srgbClr val="C53C66"/>
          </a:lnRef>
          <a:fillRef idx="0">
            <a:srgbClr val="C53C66"/>
          </a:fillRef>
          <a:effectRef idx="0">
            <a:srgbClr val="C53C66"/>
          </a:effectRef>
          <a:fontRef idx="minor">
            <a:sysClr val="windowText" lastClr="000000"/>
          </a:fontRef>
        </p:style>
      </p:cxnSp>
      <p:sp>
        <p:nvSpPr>
          <p:cNvPr id="17" name="矩形 16"/>
          <p:cNvSpPr/>
          <p:nvPr>
            <p:custDataLst>
              <p:tags r:id="rId29"/>
            </p:custDataLst>
          </p:nvPr>
        </p:nvSpPr>
        <p:spPr>
          <a:xfrm>
            <a:off x="9689465" y="4833620"/>
            <a:ext cx="1248410" cy="892175"/>
          </a:xfrm>
          <a:prstGeom prst="rect">
            <a:avLst/>
          </a:prstGeom>
        </p:spPr>
        <p:txBody>
          <a:bodyPr wrap="square">
            <a:normAutofit/>
          </a:bodyPr>
          <a:p>
            <a:pPr algn="ctr">
              <a:lnSpc>
                <a:spcPct val="120000"/>
              </a:lnSpc>
            </a:pPr>
            <a:r>
              <a:rPr lang="zh-CN" altLang="zh-CN" dirty="0">
                <a:solidFill>
                  <a:srgbClr val="000000"/>
                </a:solidFill>
                <a:latin typeface="微软雅黑" panose="020B0503020204020204" pitchFamily="34" charset="-122"/>
                <a:ea typeface="微软雅黑" panose="020B0503020204020204" pitchFamily="34" charset="-122"/>
              </a:rPr>
              <a:t>网络舆情平台</a:t>
            </a:r>
            <a:endParaRPr lang="zh-CN" altLang="zh-CN" dirty="0">
              <a:solidFill>
                <a:srgbClr val="000000"/>
              </a:solidFill>
              <a:latin typeface="微软雅黑" panose="020B0503020204020204" pitchFamily="34" charset="-122"/>
              <a:ea typeface="微软雅黑" panose="020B0503020204020204" pitchFamily="34" charset="-122"/>
            </a:endParaRPr>
          </a:p>
        </p:txBody>
      </p:sp>
    </p:spTree>
  </p:cSld>
  <p:clrMapOvr>
    <a:masterClrMapping/>
  </p:clrMapOvr>
  <p:transition spd="slow"/>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337185" y="176530"/>
            <a:ext cx="11509375" cy="597535"/>
            <a:chOff x="531" y="278"/>
            <a:chExt cx="18125" cy="941"/>
          </a:xfrm>
        </p:grpSpPr>
        <p:pic>
          <p:nvPicPr>
            <p:cNvPr id="94" name="图片 93" descr="right"/>
            <p:cNvPicPr>
              <a:picLocks noChangeAspect="1"/>
            </p:cNvPicPr>
            <p:nvPr/>
          </p:nvPicPr>
          <p:blipFill>
            <a:blip r:embed="rId1"/>
            <a:stretch>
              <a:fillRect/>
            </a:stretch>
          </p:blipFill>
          <p:spPr>
            <a:xfrm>
              <a:off x="3405" y="389"/>
              <a:ext cx="608" cy="608"/>
            </a:xfrm>
            <a:prstGeom prst="rect">
              <a:avLst/>
            </a:prstGeom>
          </p:spPr>
        </p:pic>
        <p:sp>
          <p:nvSpPr>
            <p:cNvPr id="95" name="文本框 94"/>
            <p:cNvSpPr txBox="1"/>
            <p:nvPr/>
          </p:nvSpPr>
          <p:spPr>
            <a:xfrm>
              <a:off x="4013" y="282"/>
              <a:ext cx="11246" cy="822"/>
            </a:xfrm>
            <a:prstGeom prst="rect">
              <a:avLst/>
            </a:prstGeom>
            <a:noFill/>
          </p:spPr>
          <p:txBody>
            <a:bodyPr wrap="square" rtlCol="0">
              <a:spAutoFit/>
            </a:bodyPr>
            <a:lstStyle/>
            <a:p>
              <a:r>
                <a:rPr lang="zh-CN" altLang="en-US" sz="2800">
                  <a:solidFill>
                    <a:srgbClr val="568D11"/>
                  </a:solidFill>
                  <a:latin typeface="微软雅黑" panose="020B0503020204020204" pitchFamily="34" charset="-122"/>
                  <a:ea typeface="微软雅黑" panose="020B0503020204020204" pitchFamily="34" charset="-122"/>
                </a:rPr>
                <a:t>旅游产业的融合机制与合作开发方式</a:t>
              </a:r>
              <a:endParaRPr lang="zh-CN" altLang="en-US" sz="2800">
                <a:solidFill>
                  <a:srgbClr val="568D11"/>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531" y="278"/>
              <a:ext cx="18125" cy="941"/>
              <a:chOff x="531" y="278"/>
              <a:chExt cx="18125" cy="941"/>
            </a:xfrm>
          </p:grpSpPr>
          <p:sp>
            <p:nvSpPr>
              <p:cNvPr id="12" name=" 4"/>
              <p:cNvSpPr/>
              <p:nvPr/>
            </p:nvSpPr>
            <p:spPr>
              <a:xfrm>
                <a:off x="531" y="278"/>
                <a:ext cx="2934" cy="826"/>
              </a:xfrm>
              <a:prstGeom prst="homePlate">
                <a:avLst/>
              </a:prstGeom>
              <a:solidFill>
                <a:srgbClr val="568D1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14" name="文本框 13"/>
              <p:cNvSpPr txBox="1"/>
              <p:nvPr/>
            </p:nvSpPr>
            <p:spPr>
              <a:xfrm>
                <a:off x="542" y="282"/>
                <a:ext cx="2530" cy="822"/>
              </a:xfrm>
              <a:prstGeom prst="rect">
                <a:avLst/>
              </a:prstGeom>
              <a:noFill/>
            </p:spPr>
            <p:txBody>
              <a:bodyPr wrap="square" rtlCol="0">
                <a:spAutoFit/>
              </a:bodyPr>
              <a:lstStyle/>
              <a:p>
                <a:r>
                  <a:rPr lang="zh-CN" altLang="en-US" sz="2800" b="1">
                    <a:solidFill>
                      <a:schemeClr val="bg1"/>
                    </a:solidFill>
                    <a:latin typeface="微软雅黑" panose="020B0503020204020204" pitchFamily="34" charset="-122"/>
                    <a:ea typeface="微软雅黑" panose="020B0503020204020204" pitchFamily="34" charset="-122"/>
                  </a:rPr>
                  <a:t>研究方案</a:t>
                </a:r>
                <a:endParaRPr lang="en-US" altLang="zh-CN" sz="2800" b="1">
                  <a:solidFill>
                    <a:schemeClr val="bg1"/>
                  </a:solidFill>
                  <a:latin typeface="微软雅黑" panose="020B0503020204020204" pitchFamily="34" charset="-122"/>
                  <a:ea typeface="微软雅黑" panose="020B0503020204020204" pitchFamily="34" charset="-122"/>
                </a:endParaRPr>
              </a:p>
            </p:txBody>
          </p:sp>
          <p:cxnSp>
            <p:nvCxnSpPr>
              <p:cNvPr id="16" name="直接连接符 15"/>
              <p:cNvCxnSpPr/>
              <p:nvPr/>
            </p:nvCxnSpPr>
            <p:spPr>
              <a:xfrm>
                <a:off x="542" y="1219"/>
                <a:ext cx="18114" cy="0"/>
              </a:xfrm>
              <a:prstGeom prst="line">
                <a:avLst/>
              </a:prstGeom>
              <a:ln w="12700">
                <a:solidFill>
                  <a:srgbClr val="568D11"/>
                </a:solidFill>
              </a:ln>
            </p:spPr>
            <p:style>
              <a:lnRef idx="1">
                <a:schemeClr val="accent1"/>
              </a:lnRef>
              <a:fillRef idx="0">
                <a:schemeClr val="accent1"/>
              </a:fillRef>
              <a:effectRef idx="0">
                <a:schemeClr val="accent1"/>
              </a:effectRef>
              <a:fontRef idx="minor">
                <a:schemeClr val="tx1"/>
              </a:fontRef>
            </p:style>
          </p:cxnSp>
        </p:grpSp>
      </p:grpSp>
      <p:grpSp>
        <p:nvGrpSpPr>
          <p:cNvPr id="6" name="组合 5"/>
          <p:cNvGrpSpPr/>
          <p:nvPr/>
        </p:nvGrpSpPr>
        <p:grpSpPr>
          <a:xfrm>
            <a:off x="344805" y="1656080"/>
            <a:ext cx="2537460" cy="3470275"/>
            <a:chOff x="3836" y="2055"/>
            <a:chExt cx="4567" cy="4355"/>
          </a:xfrm>
        </p:grpSpPr>
        <p:sp>
          <p:nvSpPr>
            <p:cNvPr id="4" name="矩形 3"/>
            <p:cNvSpPr/>
            <p:nvPr/>
          </p:nvSpPr>
          <p:spPr>
            <a:xfrm>
              <a:off x="3836" y="2552"/>
              <a:ext cx="4506" cy="3858"/>
            </a:xfrm>
            <a:prstGeom prst="rect">
              <a:avLst/>
            </a:prstGeom>
            <a:solidFill>
              <a:schemeClr val="bg1"/>
            </a:solidFill>
            <a:ln w="12700" cmpd="sng">
              <a:solidFill>
                <a:srgbClr val="568D1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rgbClr val="414455"/>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3836" y="2816"/>
              <a:ext cx="4567" cy="2432"/>
            </a:xfrm>
            <a:prstGeom prst="rect">
              <a:avLst/>
            </a:prstGeom>
            <a:noFill/>
          </p:spPr>
          <p:txBody>
            <a:bodyPr wrap="square" rtlCol="0">
              <a:spAutoFit/>
            </a:bodyPr>
            <a:lstStyle/>
            <a:p>
              <a:pPr algn="l">
                <a:lnSpc>
                  <a:spcPct val="150000"/>
                </a:lnSpc>
              </a:pPr>
              <a:r>
                <a:rPr lang="zh-CN" altLang="en-US" sz="1600">
                  <a:solidFill>
                    <a:srgbClr val="414455"/>
                  </a:solidFill>
                  <a:latin typeface="微软雅黑" panose="020B0503020204020204" pitchFamily="34" charset="-122"/>
                  <a:ea typeface="微软雅黑" panose="020B0503020204020204" pitchFamily="34" charset="-122"/>
                  <a:sym typeface="+mn-ea"/>
                </a:rPr>
                <a:t>旅游产业和其他相关产业融合</a:t>
              </a:r>
              <a:endParaRPr lang="zh-CN" altLang="en-US" sz="1600">
                <a:solidFill>
                  <a:srgbClr val="414455"/>
                </a:solidFill>
                <a:latin typeface="微软雅黑" panose="020B0503020204020204" pitchFamily="34" charset="-122"/>
                <a:ea typeface="微软雅黑" panose="020B0503020204020204" pitchFamily="34" charset="-122"/>
                <a:sym typeface="+mn-ea"/>
              </a:endParaRPr>
            </a:p>
            <a:p>
              <a:pPr algn="l">
                <a:lnSpc>
                  <a:spcPct val="150000"/>
                </a:lnSpc>
              </a:pPr>
              <a:r>
                <a:rPr lang="zh-CN" altLang="en-US" sz="1600">
                  <a:solidFill>
                    <a:srgbClr val="414455"/>
                  </a:solidFill>
                  <a:latin typeface="微软雅黑" panose="020B0503020204020204" pitchFamily="34" charset="-122"/>
                  <a:ea typeface="微软雅黑" panose="020B0503020204020204" pitchFamily="34" charset="-122"/>
                  <a:sym typeface="+mn-ea"/>
                </a:rPr>
                <a:t>在汉中地区，可重点推进与农业、工业、文创产业、商贸产业相融合</a:t>
              </a:r>
              <a:endParaRPr lang="zh-CN" altLang="en-US" sz="1600"/>
            </a:p>
          </p:txBody>
        </p:sp>
        <p:sp>
          <p:nvSpPr>
            <p:cNvPr id="2" name="对角圆角矩形 1"/>
            <p:cNvSpPr/>
            <p:nvPr/>
          </p:nvSpPr>
          <p:spPr>
            <a:xfrm>
              <a:off x="3836" y="2055"/>
              <a:ext cx="4506" cy="761"/>
            </a:xfrm>
            <a:prstGeom prst="round2DiagRect">
              <a:avLst/>
            </a:prstGeom>
            <a:solidFill>
              <a:srgbClr val="568D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4688" y="2200"/>
              <a:ext cx="2802" cy="462"/>
            </a:xfrm>
            <a:prstGeom prst="rect">
              <a:avLst/>
            </a:prstGeom>
            <a:noFill/>
          </p:spPr>
          <p:txBody>
            <a:bodyPr wrap="square" rtlCol="0">
              <a:spAutoFit/>
            </a:bodyPr>
            <a:lstStyle/>
            <a:p>
              <a:pPr algn="ctr"/>
              <a:r>
                <a:rPr lang="zh-CN" altLang="en-US">
                  <a:solidFill>
                    <a:schemeClr val="bg1"/>
                  </a:solidFill>
                  <a:latin typeface="微软雅黑" panose="020B0503020204020204" pitchFamily="34" charset="-122"/>
                  <a:ea typeface="微软雅黑" panose="020B0503020204020204" pitchFamily="34" charset="-122"/>
                </a:rPr>
                <a:t>产业间融合</a:t>
              </a:r>
              <a:endParaRPr lang="zh-CN" altLang="en-US">
                <a:solidFill>
                  <a:schemeClr val="bg1"/>
                </a:solidFill>
                <a:latin typeface="微软雅黑" panose="020B0503020204020204" pitchFamily="34" charset="-122"/>
                <a:ea typeface="微软雅黑" panose="020B0503020204020204" pitchFamily="34" charset="-122"/>
              </a:endParaRPr>
            </a:p>
          </p:txBody>
        </p:sp>
      </p:grpSp>
      <p:grpSp>
        <p:nvGrpSpPr>
          <p:cNvPr id="35" name="组合 34"/>
          <p:cNvGrpSpPr/>
          <p:nvPr/>
        </p:nvGrpSpPr>
        <p:grpSpPr>
          <a:xfrm>
            <a:off x="3333115" y="1678940"/>
            <a:ext cx="2537460" cy="3470910"/>
            <a:chOff x="3836" y="2055"/>
            <a:chExt cx="4567" cy="3984"/>
          </a:xfrm>
        </p:grpSpPr>
        <p:sp>
          <p:nvSpPr>
            <p:cNvPr id="36" name="矩形 35"/>
            <p:cNvSpPr/>
            <p:nvPr/>
          </p:nvSpPr>
          <p:spPr>
            <a:xfrm>
              <a:off x="3836" y="2552"/>
              <a:ext cx="4506" cy="3487"/>
            </a:xfrm>
            <a:prstGeom prst="rect">
              <a:avLst/>
            </a:prstGeom>
            <a:solidFill>
              <a:schemeClr val="bg1"/>
            </a:solidFill>
            <a:ln w="12700" cmpd="sng">
              <a:solidFill>
                <a:srgbClr val="568D1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rgbClr val="414455"/>
                </a:solidFill>
                <a:latin typeface="微软雅黑" panose="020B0503020204020204" pitchFamily="34" charset="-122"/>
                <a:ea typeface="微软雅黑" panose="020B0503020204020204" pitchFamily="34" charset="-122"/>
              </a:endParaRPr>
            </a:p>
          </p:txBody>
        </p:sp>
        <p:sp>
          <p:nvSpPr>
            <p:cNvPr id="37" name="文本框 36"/>
            <p:cNvSpPr txBox="1"/>
            <p:nvPr/>
          </p:nvSpPr>
          <p:spPr>
            <a:xfrm>
              <a:off x="3836" y="2725"/>
              <a:ext cx="4567" cy="2648"/>
            </a:xfrm>
            <a:prstGeom prst="rect">
              <a:avLst/>
            </a:prstGeom>
            <a:noFill/>
          </p:spPr>
          <p:txBody>
            <a:bodyPr wrap="square" rtlCol="0">
              <a:spAutoFit/>
            </a:bodyPr>
            <a:lstStyle/>
            <a:p>
              <a:pPr algn="l">
                <a:lnSpc>
                  <a:spcPct val="150000"/>
                </a:lnSpc>
              </a:pPr>
              <a:r>
                <a:rPr lang="zh-CN" altLang="en-US" sz="1600">
                  <a:solidFill>
                    <a:srgbClr val="414455"/>
                  </a:solidFill>
                  <a:latin typeface="微软雅黑" panose="020B0503020204020204" pitchFamily="34" charset="-122"/>
                  <a:ea typeface="微软雅黑" panose="020B0503020204020204" pitchFamily="34" charset="-122"/>
                  <a:sym typeface="+mn-ea"/>
                </a:rPr>
                <a:t>旅游产业内不同行业的融合</a:t>
              </a:r>
              <a:endParaRPr lang="zh-CN" altLang="en-US" sz="1600">
                <a:solidFill>
                  <a:srgbClr val="414455"/>
                </a:solidFill>
                <a:latin typeface="微软雅黑" panose="020B0503020204020204" pitchFamily="34" charset="-122"/>
                <a:ea typeface="微软雅黑" panose="020B0503020204020204" pitchFamily="34" charset="-122"/>
                <a:sym typeface="+mn-ea"/>
              </a:endParaRPr>
            </a:p>
            <a:p>
              <a:pPr algn="l">
                <a:lnSpc>
                  <a:spcPct val="150000"/>
                </a:lnSpc>
              </a:pPr>
              <a:r>
                <a:rPr lang="zh-CN" altLang="en-US" sz="1600">
                  <a:solidFill>
                    <a:srgbClr val="414455"/>
                  </a:solidFill>
                  <a:latin typeface="微软雅黑" panose="020B0503020204020204" pitchFamily="34" charset="-122"/>
                  <a:ea typeface="微软雅黑" panose="020B0503020204020204" pitchFamily="34" charset="-122"/>
                  <a:sym typeface="+mn-ea"/>
                </a:rPr>
                <a:t>在汉中地区，通过农业种植和大地景观相互结合，开发特色生态产品、农家乐、种植园等</a:t>
              </a:r>
              <a:endParaRPr lang="zh-CN" altLang="en-US" sz="1600">
                <a:solidFill>
                  <a:srgbClr val="414455"/>
                </a:solidFill>
                <a:latin typeface="微软雅黑" panose="020B0503020204020204" pitchFamily="34" charset="-122"/>
                <a:ea typeface="微软雅黑" panose="020B0503020204020204" pitchFamily="34" charset="-122"/>
                <a:sym typeface="+mn-ea"/>
              </a:endParaRPr>
            </a:p>
          </p:txBody>
        </p:sp>
        <p:sp>
          <p:nvSpPr>
            <p:cNvPr id="38" name="对角圆角矩形 37"/>
            <p:cNvSpPr/>
            <p:nvPr/>
          </p:nvSpPr>
          <p:spPr>
            <a:xfrm>
              <a:off x="3836" y="2055"/>
              <a:ext cx="4506" cy="669"/>
            </a:xfrm>
            <a:prstGeom prst="round2DiagRect">
              <a:avLst/>
            </a:prstGeom>
            <a:solidFill>
              <a:srgbClr val="568D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文本框 38"/>
            <p:cNvSpPr txBox="1"/>
            <p:nvPr/>
          </p:nvSpPr>
          <p:spPr>
            <a:xfrm>
              <a:off x="4688" y="2200"/>
              <a:ext cx="2802" cy="423"/>
            </a:xfrm>
            <a:prstGeom prst="rect">
              <a:avLst/>
            </a:prstGeom>
            <a:noFill/>
          </p:spPr>
          <p:txBody>
            <a:bodyPr wrap="square" rtlCol="0">
              <a:spAutoFit/>
            </a:bodyPr>
            <a:lstStyle/>
            <a:p>
              <a:pPr algn="ctr"/>
              <a:r>
                <a:rPr lang="zh-CN" altLang="en-US">
                  <a:solidFill>
                    <a:schemeClr val="bg1"/>
                  </a:solidFill>
                  <a:latin typeface="微软雅黑" panose="020B0503020204020204" pitchFamily="34" charset="-122"/>
                  <a:ea typeface="微软雅黑" panose="020B0503020204020204" pitchFamily="34" charset="-122"/>
                </a:rPr>
                <a:t>产业内融合</a:t>
              </a:r>
              <a:endParaRPr lang="zh-CN" altLang="en-US">
                <a:solidFill>
                  <a:schemeClr val="bg1"/>
                </a:solidFill>
                <a:latin typeface="微软雅黑" panose="020B0503020204020204" pitchFamily="34" charset="-122"/>
                <a:ea typeface="微软雅黑" panose="020B0503020204020204" pitchFamily="34" charset="-122"/>
              </a:endParaRPr>
            </a:p>
          </p:txBody>
        </p:sp>
      </p:grpSp>
      <p:grpSp>
        <p:nvGrpSpPr>
          <p:cNvPr id="40" name="组合 39"/>
          <p:cNvGrpSpPr/>
          <p:nvPr/>
        </p:nvGrpSpPr>
        <p:grpSpPr>
          <a:xfrm>
            <a:off x="6321425" y="1678940"/>
            <a:ext cx="2537460" cy="3470910"/>
            <a:chOff x="3836" y="2055"/>
            <a:chExt cx="4567" cy="3984"/>
          </a:xfrm>
        </p:grpSpPr>
        <p:sp>
          <p:nvSpPr>
            <p:cNvPr id="41" name="矩形 40"/>
            <p:cNvSpPr/>
            <p:nvPr/>
          </p:nvSpPr>
          <p:spPr>
            <a:xfrm>
              <a:off x="3836" y="2552"/>
              <a:ext cx="4506" cy="3487"/>
            </a:xfrm>
            <a:prstGeom prst="rect">
              <a:avLst/>
            </a:prstGeom>
            <a:solidFill>
              <a:schemeClr val="bg1"/>
            </a:solidFill>
            <a:ln w="12700" cmpd="sng">
              <a:solidFill>
                <a:srgbClr val="568D1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rgbClr val="414455"/>
                </a:solidFill>
                <a:latin typeface="微软雅黑" panose="020B0503020204020204" pitchFamily="34" charset="-122"/>
                <a:ea typeface="微软雅黑" panose="020B0503020204020204" pitchFamily="34" charset="-122"/>
              </a:endParaRPr>
            </a:p>
          </p:txBody>
        </p:sp>
        <p:sp>
          <p:nvSpPr>
            <p:cNvPr id="42" name="文本框 41"/>
            <p:cNvSpPr txBox="1"/>
            <p:nvPr/>
          </p:nvSpPr>
          <p:spPr>
            <a:xfrm>
              <a:off x="3836" y="2724"/>
              <a:ext cx="4567" cy="2648"/>
            </a:xfrm>
            <a:prstGeom prst="rect">
              <a:avLst/>
            </a:prstGeom>
            <a:noFill/>
          </p:spPr>
          <p:txBody>
            <a:bodyPr wrap="square" rtlCol="0">
              <a:spAutoFit/>
            </a:bodyPr>
            <a:lstStyle/>
            <a:p>
              <a:pPr algn="l">
                <a:lnSpc>
                  <a:spcPct val="150000"/>
                </a:lnSpc>
              </a:pPr>
              <a:r>
                <a:rPr lang="zh-CN" altLang="en-US" sz="1600">
                  <a:solidFill>
                    <a:srgbClr val="414455"/>
                  </a:solidFill>
                  <a:latin typeface="微软雅黑" panose="020B0503020204020204" pitchFamily="34" charset="-122"/>
                  <a:ea typeface="微软雅黑" panose="020B0503020204020204" pitchFamily="34" charset="-122"/>
                  <a:sym typeface="+mn-ea"/>
                </a:rPr>
                <a:t>将旅游相关产业集聚形成一个复合型旅游商业地产的经营模式</a:t>
              </a:r>
              <a:endParaRPr lang="zh-CN" altLang="en-US" sz="1600">
                <a:solidFill>
                  <a:srgbClr val="414455"/>
                </a:solidFill>
                <a:latin typeface="微软雅黑" panose="020B0503020204020204" pitchFamily="34" charset="-122"/>
                <a:ea typeface="微软雅黑" panose="020B0503020204020204" pitchFamily="34" charset="-122"/>
                <a:sym typeface="+mn-ea"/>
              </a:endParaRPr>
            </a:p>
            <a:p>
              <a:pPr algn="l">
                <a:lnSpc>
                  <a:spcPct val="150000"/>
                </a:lnSpc>
              </a:pPr>
              <a:r>
                <a:rPr lang="zh-CN" altLang="en-US" sz="1600">
                  <a:solidFill>
                    <a:srgbClr val="414455"/>
                  </a:solidFill>
                  <a:latin typeface="微软雅黑" panose="020B0503020204020204" pitchFamily="34" charset="-122"/>
                  <a:ea typeface="微软雅黑" panose="020B0503020204020204" pitchFamily="34" charset="-122"/>
                  <a:sym typeface="+mn-ea"/>
                </a:rPr>
                <a:t>在汉中地区，可结合自然与人文景观推出食、宿、娱一体的特色游览方式</a:t>
              </a:r>
              <a:endParaRPr lang="zh-CN" altLang="en-US" sz="1600"/>
            </a:p>
          </p:txBody>
        </p:sp>
        <p:sp>
          <p:nvSpPr>
            <p:cNvPr id="43" name="对角圆角矩形 42"/>
            <p:cNvSpPr/>
            <p:nvPr/>
          </p:nvSpPr>
          <p:spPr>
            <a:xfrm>
              <a:off x="3836" y="2055"/>
              <a:ext cx="4506" cy="669"/>
            </a:xfrm>
            <a:prstGeom prst="round2DiagRect">
              <a:avLst/>
            </a:prstGeom>
            <a:solidFill>
              <a:srgbClr val="568D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文本框 43"/>
            <p:cNvSpPr txBox="1"/>
            <p:nvPr/>
          </p:nvSpPr>
          <p:spPr>
            <a:xfrm>
              <a:off x="4688" y="2200"/>
              <a:ext cx="2802" cy="423"/>
            </a:xfrm>
            <a:prstGeom prst="rect">
              <a:avLst/>
            </a:prstGeom>
            <a:noFill/>
          </p:spPr>
          <p:txBody>
            <a:bodyPr wrap="square" rtlCol="0">
              <a:spAutoFit/>
            </a:bodyPr>
            <a:lstStyle/>
            <a:p>
              <a:pPr algn="ctr"/>
              <a:r>
                <a:rPr lang="zh-CN" altLang="en-US">
                  <a:solidFill>
                    <a:schemeClr val="bg1"/>
                  </a:solidFill>
                  <a:latin typeface="微软雅黑" panose="020B0503020204020204" pitchFamily="34" charset="-122"/>
                  <a:ea typeface="微软雅黑" panose="020B0503020204020204" pitchFamily="34" charset="-122"/>
                </a:rPr>
                <a:t>本地区融合</a:t>
              </a:r>
              <a:endParaRPr lang="zh-CN" altLang="en-US">
                <a:solidFill>
                  <a:schemeClr val="bg1"/>
                </a:solidFill>
                <a:latin typeface="微软雅黑" panose="020B0503020204020204" pitchFamily="34" charset="-122"/>
                <a:ea typeface="微软雅黑" panose="020B0503020204020204" pitchFamily="34" charset="-122"/>
              </a:endParaRPr>
            </a:p>
          </p:txBody>
        </p:sp>
      </p:grpSp>
      <p:grpSp>
        <p:nvGrpSpPr>
          <p:cNvPr id="45" name="组合 44"/>
          <p:cNvGrpSpPr/>
          <p:nvPr/>
        </p:nvGrpSpPr>
        <p:grpSpPr>
          <a:xfrm>
            <a:off x="9309735" y="1678940"/>
            <a:ext cx="2537460" cy="3470910"/>
            <a:chOff x="3836" y="2055"/>
            <a:chExt cx="4567" cy="3984"/>
          </a:xfrm>
        </p:grpSpPr>
        <p:sp>
          <p:nvSpPr>
            <p:cNvPr id="46" name="矩形 45"/>
            <p:cNvSpPr/>
            <p:nvPr/>
          </p:nvSpPr>
          <p:spPr>
            <a:xfrm>
              <a:off x="3836" y="2552"/>
              <a:ext cx="4506" cy="3487"/>
            </a:xfrm>
            <a:prstGeom prst="rect">
              <a:avLst/>
            </a:prstGeom>
            <a:solidFill>
              <a:schemeClr val="bg1"/>
            </a:solidFill>
            <a:ln w="12700" cmpd="sng">
              <a:solidFill>
                <a:srgbClr val="568D1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rgbClr val="414455"/>
                </a:solidFill>
                <a:latin typeface="微软雅黑" panose="020B0503020204020204" pitchFamily="34" charset="-122"/>
                <a:ea typeface="微软雅黑" panose="020B0503020204020204" pitchFamily="34" charset="-122"/>
              </a:endParaRPr>
            </a:p>
          </p:txBody>
        </p:sp>
        <p:sp>
          <p:nvSpPr>
            <p:cNvPr id="47" name="文本框 46"/>
            <p:cNvSpPr txBox="1"/>
            <p:nvPr/>
          </p:nvSpPr>
          <p:spPr>
            <a:xfrm>
              <a:off x="3836" y="2725"/>
              <a:ext cx="4567" cy="2648"/>
            </a:xfrm>
            <a:prstGeom prst="rect">
              <a:avLst/>
            </a:prstGeom>
            <a:noFill/>
          </p:spPr>
          <p:txBody>
            <a:bodyPr wrap="square" rtlCol="0">
              <a:spAutoFit/>
            </a:bodyPr>
            <a:lstStyle/>
            <a:p>
              <a:pPr algn="l">
                <a:lnSpc>
                  <a:spcPct val="150000"/>
                </a:lnSpc>
              </a:pPr>
              <a:r>
                <a:rPr lang="zh-CN" altLang="en-US" sz="1600">
                  <a:solidFill>
                    <a:srgbClr val="414455"/>
                  </a:solidFill>
                  <a:latin typeface="微软雅黑" panose="020B0503020204020204" pitchFamily="34" charset="-122"/>
                  <a:ea typeface="微软雅黑" panose="020B0503020204020204" pitchFamily="34" charset="-122"/>
                  <a:sym typeface="+mn-ea"/>
                </a:rPr>
                <a:t>位于不同行政管辖区的旅游产业与其他区域旅游产业的融合</a:t>
              </a:r>
              <a:endParaRPr lang="zh-CN" altLang="en-US" sz="1600">
                <a:solidFill>
                  <a:srgbClr val="414455"/>
                </a:solidFill>
                <a:latin typeface="微软雅黑" panose="020B0503020204020204" pitchFamily="34" charset="-122"/>
                <a:ea typeface="微软雅黑" panose="020B0503020204020204" pitchFamily="34" charset="-122"/>
                <a:sym typeface="+mn-ea"/>
              </a:endParaRPr>
            </a:p>
            <a:p>
              <a:pPr algn="l">
                <a:lnSpc>
                  <a:spcPct val="150000"/>
                </a:lnSpc>
              </a:pPr>
              <a:r>
                <a:rPr lang="zh-CN" altLang="en-US" sz="1600">
                  <a:solidFill>
                    <a:srgbClr val="414455"/>
                  </a:solidFill>
                  <a:latin typeface="微软雅黑" panose="020B0503020204020204" pitchFamily="34" charset="-122"/>
                  <a:ea typeface="微软雅黑" panose="020B0503020204020204" pitchFamily="34" charset="-122"/>
                  <a:sym typeface="+mn-ea"/>
                </a:rPr>
                <a:t>在汉中地区，可结合西安，汉中，大九寨，成都，建立</a:t>
              </a:r>
              <a:r>
                <a:rPr lang="en-US" altLang="zh-CN" sz="1600">
                  <a:solidFill>
                    <a:srgbClr val="414455"/>
                  </a:solidFill>
                  <a:latin typeface="微软雅黑" panose="020B0503020204020204" pitchFamily="34" charset="-122"/>
                  <a:ea typeface="微软雅黑" panose="020B0503020204020204" pitchFamily="34" charset="-122"/>
                  <a:sym typeface="+mn-ea"/>
                </a:rPr>
                <a:t>“</a:t>
              </a:r>
              <a:r>
                <a:rPr lang="zh-CN" altLang="en-US" sz="1600">
                  <a:solidFill>
                    <a:srgbClr val="414455"/>
                  </a:solidFill>
                  <a:latin typeface="微软雅黑" panose="020B0503020204020204" pitchFamily="34" charset="-122"/>
                  <a:ea typeface="微软雅黑" panose="020B0503020204020204" pitchFamily="34" charset="-122"/>
                  <a:sym typeface="+mn-ea"/>
                </a:rPr>
                <a:t>世界遗产黄金走廊</a:t>
              </a:r>
              <a:r>
                <a:rPr lang="en-US" altLang="zh-CN" sz="1600">
                  <a:solidFill>
                    <a:srgbClr val="414455"/>
                  </a:solidFill>
                  <a:latin typeface="微软雅黑" panose="020B0503020204020204" pitchFamily="34" charset="-122"/>
                  <a:ea typeface="微软雅黑" panose="020B0503020204020204" pitchFamily="34" charset="-122"/>
                  <a:sym typeface="+mn-ea"/>
                </a:rPr>
                <a:t>”</a:t>
              </a:r>
              <a:endParaRPr lang="en-US" altLang="zh-CN" sz="1600">
                <a:solidFill>
                  <a:srgbClr val="414455"/>
                </a:solidFill>
                <a:latin typeface="微软雅黑" panose="020B0503020204020204" pitchFamily="34" charset="-122"/>
                <a:ea typeface="微软雅黑" panose="020B0503020204020204" pitchFamily="34" charset="-122"/>
                <a:sym typeface="+mn-ea"/>
              </a:endParaRPr>
            </a:p>
          </p:txBody>
        </p:sp>
        <p:sp>
          <p:nvSpPr>
            <p:cNvPr id="48" name="对角圆角矩形 47"/>
            <p:cNvSpPr/>
            <p:nvPr/>
          </p:nvSpPr>
          <p:spPr>
            <a:xfrm>
              <a:off x="3836" y="2055"/>
              <a:ext cx="4506" cy="669"/>
            </a:xfrm>
            <a:prstGeom prst="round2DiagRect">
              <a:avLst/>
            </a:prstGeom>
            <a:solidFill>
              <a:srgbClr val="568D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文本框 48"/>
            <p:cNvSpPr txBox="1"/>
            <p:nvPr/>
          </p:nvSpPr>
          <p:spPr>
            <a:xfrm>
              <a:off x="4688" y="2200"/>
              <a:ext cx="2802" cy="423"/>
            </a:xfrm>
            <a:prstGeom prst="rect">
              <a:avLst/>
            </a:prstGeom>
            <a:noFill/>
          </p:spPr>
          <p:txBody>
            <a:bodyPr wrap="square" rtlCol="0">
              <a:spAutoFit/>
            </a:bodyPr>
            <a:lstStyle/>
            <a:p>
              <a:pPr algn="ctr"/>
              <a:r>
                <a:rPr lang="zh-CN" altLang="en-US">
                  <a:solidFill>
                    <a:schemeClr val="bg1"/>
                  </a:solidFill>
                  <a:latin typeface="微软雅黑" panose="020B0503020204020204" pitchFamily="34" charset="-122"/>
                  <a:ea typeface="微软雅黑" panose="020B0503020204020204" pitchFamily="34" charset="-122"/>
                </a:rPr>
                <a:t>跨行政区融合</a:t>
              </a:r>
              <a:endParaRPr lang="zh-CN" altLang="en-US">
                <a:solidFill>
                  <a:schemeClr val="bg1"/>
                </a:solidFill>
                <a:latin typeface="微软雅黑" panose="020B0503020204020204" pitchFamily="34" charset="-122"/>
                <a:ea typeface="微软雅黑" panose="020B0503020204020204" pitchFamily="34" charset="-122"/>
              </a:endParaRPr>
            </a:p>
          </p:txBody>
        </p:sp>
      </p:grpSp>
      <p:graphicFrame>
        <p:nvGraphicFramePr>
          <p:cNvPr id="50" name="表格 49"/>
          <p:cNvGraphicFramePr/>
          <p:nvPr/>
        </p:nvGraphicFramePr>
        <p:xfrm>
          <a:off x="344805" y="1122045"/>
          <a:ext cx="11501120" cy="381000"/>
        </p:xfrm>
        <a:graphic>
          <a:graphicData uri="http://schemas.openxmlformats.org/drawingml/2006/table">
            <a:tbl>
              <a:tblPr firstRow="1" bandRow="1">
                <a:tableStyleId>{5C22544A-7EE6-4342-B048-85BDC9FD1C3A}</a:tableStyleId>
              </a:tblPr>
              <a:tblGrid>
                <a:gridCol w="11501120"/>
              </a:tblGrid>
              <a:tr h="381000">
                <a:tc>
                  <a:txBody>
                    <a:bodyPr/>
                    <a:lstStyle/>
                    <a:p>
                      <a:pPr algn="ctr">
                        <a:buNone/>
                      </a:pPr>
                      <a:r>
                        <a:rPr lang="zh-CN" altLang="en-US" b="0">
                          <a:latin typeface="微软雅黑" panose="020B0503020204020204" pitchFamily="34" charset="-122"/>
                          <a:ea typeface="微软雅黑" panose="020B0503020204020204" pitchFamily="34" charset="-122"/>
                        </a:rPr>
                        <a:t>按照融合的产业类型和地区分类</a:t>
                      </a:r>
                      <a:endParaRPr lang="zh-CN" altLang="en-US" b="0">
                        <a:latin typeface="微软雅黑" panose="020B0503020204020204" pitchFamily="34" charset="-122"/>
                        <a:ea typeface="微软雅黑" panose="020B0503020204020204" pitchFamily="34" charset="-122"/>
                      </a:endParaRPr>
                    </a:p>
                  </a:txBody>
                  <a:tcPr>
                    <a:solidFill>
                      <a:srgbClr val="414455"/>
                    </a:solidFill>
                  </a:tcPr>
                </a:tc>
              </a:tr>
            </a:tbl>
          </a:graphicData>
        </a:graphic>
      </p:graphicFrame>
      <p:graphicFrame>
        <p:nvGraphicFramePr>
          <p:cNvPr id="51" name="表格 50"/>
          <p:cNvGraphicFramePr/>
          <p:nvPr/>
        </p:nvGraphicFramePr>
        <p:xfrm>
          <a:off x="344170" y="5622925"/>
          <a:ext cx="11501120" cy="381000"/>
        </p:xfrm>
        <a:graphic>
          <a:graphicData uri="http://schemas.openxmlformats.org/drawingml/2006/table">
            <a:tbl>
              <a:tblPr firstRow="1" bandRow="1">
                <a:tableStyleId>{5C22544A-7EE6-4342-B048-85BDC9FD1C3A}</a:tableStyleId>
              </a:tblPr>
              <a:tblGrid>
                <a:gridCol w="11501120"/>
              </a:tblGrid>
              <a:tr h="381000">
                <a:tc>
                  <a:txBody>
                    <a:bodyPr/>
                    <a:lstStyle/>
                    <a:p>
                      <a:pPr algn="ctr">
                        <a:buNone/>
                      </a:pPr>
                      <a:r>
                        <a:rPr lang="zh-CN" altLang="en-US" sz="1800" b="0">
                          <a:latin typeface="微软雅黑" panose="020B0503020204020204" pitchFamily="34" charset="-122"/>
                          <a:ea typeface="微软雅黑" panose="020B0503020204020204" pitchFamily="34" charset="-122"/>
                          <a:sym typeface="+mn-ea"/>
                        </a:rPr>
                        <a:t>对各产业以及各个产业内部的各个子产业之间进行融合度测量（包括 </a:t>
                      </a:r>
                      <a:r>
                        <a:rPr lang="zh-CN" altLang="en-US" sz="1800" b="0">
                          <a:solidFill>
                            <a:schemeClr val="accent3">
                              <a:lumMod val="75000"/>
                            </a:schemeClr>
                          </a:solidFill>
                          <a:latin typeface="微软雅黑" panose="020B0503020204020204" pitchFamily="34" charset="-122"/>
                          <a:ea typeface="微软雅黑" panose="020B0503020204020204" pitchFamily="34" charset="-122"/>
                          <a:sym typeface="+mn-ea"/>
                        </a:rPr>
                        <a:t>投入融合度 </a:t>
                      </a:r>
                      <a:r>
                        <a:rPr lang="zh-CN" altLang="en-US" sz="1800" b="0">
                          <a:latin typeface="微软雅黑" panose="020B0503020204020204" pitchFamily="34" charset="-122"/>
                          <a:ea typeface="微软雅黑" panose="020B0503020204020204" pitchFamily="34" charset="-122"/>
                          <a:sym typeface="+mn-ea"/>
                        </a:rPr>
                        <a:t>与 </a:t>
                      </a:r>
                      <a:r>
                        <a:rPr lang="zh-CN" altLang="en-US" sz="1800" b="0">
                          <a:solidFill>
                            <a:schemeClr val="accent3">
                              <a:lumMod val="75000"/>
                            </a:schemeClr>
                          </a:solidFill>
                          <a:latin typeface="微软雅黑" panose="020B0503020204020204" pitchFamily="34" charset="-122"/>
                          <a:ea typeface="微软雅黑" panose="020B0503020204020204" pitchFamily="34" charset="-122"/>
                          <a:sym typeface="+mn-ea"/>
                        </a:rPr>
                        <a:t>需求融合度 </a:t>
                      </a:r>
                      <a:r>
                        <a:rPr lang="zh-CN" altLang="en-US" sz="1800" b="0">
                          <a:latin typeface="微软雅黑" panose="020B0503020204020204" pitchFamily="34" charset="-122"/>
                          <a:ea typeface="微软雅黑" panose="020B0503020204020204" pitchFamily="34" charset="-122"/>
                          <a:sym typeface="+mn-ea"/>
                        </a:rPr>
                        <a:t>）</a:t>
                      </a:r>
                      <a:endParaRPr lang="zh-CN" altLang="en-US" b="0">
                        <a:latin typeface="微软雅黑" panose="020B0503020204020204" pitchFamily="34" charset="-122"/>
                        <a:ea typeface="微软雅黑" panose="020B0503020204020204" pitchFamily="34" charset="-122"/>
                      </a:endParaRPr>
                    </a:p>
                  </a:txBody>
                  <a:tcPr>
                    <a:solidFill>
                      <a:srgbClr val="414455"/>
                    </a:solidFill>
                  </a:tcPr>
                </a:tc>
              </a:tr>
            </a:tbl>
          </a:graphicData>
        </a:graphic>
      </p:graphicFrame>
      <p:sp>
        <p:nvSpPr>
          <p:cNvPr id="52" name="Right Brace 269"/>
          <p:cNvSpPr/>
          <p:nvPr/>
        </p:nvSpPr>
        <p:spPr>
          <a:xfrm rot="5400000">
            <a:off x="5913755" y="-365125"/>
            <a:ext cx="323215" cy="11476355"/>
          </a:xfrm>
          <a:prstGeom prst="rightBrace">
            <a:avLst>
              <a:gd name="adj1" fmla="val 29545"/>
              <a:gd name="adj2" fmla="val 49854"/>
            </a:avLst>
          </a:prstGeom>
          <a:ln>
            <a:solidFill>
              <a:srgbClr val="414455"/>
            </a:solidFill>
            <a:prstDash val="dash"/>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180"/>
            <a:endParaRPr lang="en-US">
              <a:solidFill>
                <a:srgbClr val="FFFFFF"/>
              </a:solidFill>
              <a:latin typeface="微软雅黑" panose="020B0503020204020204" pitchFamily="34" charset="-122"/>
              <a:ea typeface="微软雅黑" panose="020B0503020204020204" pitchFamily="34" charset="-122"/>
            </a:endParaRPr>
          </a:p>
        </p:txBody>
      </p:sp>
    </p:spTree>
  </p:cSld>
  <p:clrMapOvr>
    <a:masterClrMapping/>
  </p:clrMapOvr>
  <p:transition spd="slow"/>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337185" y="176530"/>
            <a:ext cx="11509375" cy="597535"/>
            <a:chOff x="531" y="278"/>
            <a:chExt cx="18125" cy="941"/>
          </a:xfrm>
        </p:grpSpPr>
        <p:pic>
          <p:nvPicPr>
            <p:cNvPr id="94" name="图片 93" descr="right"/>
            <p:cNvPicPr>
              <a:picLocks noChangeAspect="1"/>
            </p:cNvPicPr>
            <p:nvPr/>
          </p:nvPicPr>
          <p:blipFill>
            <a:blip r:embed="rId1"/>
            <a:stretch>
              <a:fillRect/>
            </a:stretch>
          </p:blipFill>
          <p:spPr>
            <a:xfrm>
              <a:off x="3405" y="389"/>
              <a:ext cx="608" cy="608"/>
            </a:xfrm>
            <a:prstGeom prst="rect">
              <a:avLst/>
            </a:prstGeom>
          </p:spPr>
        </p:pic>
        <p:sp>
          <p:nvSpPr>
            <p:cNvPr id="95" name="文本框 94"/>
            <p:cNvSpPr txBox="1"/>
            <p:nvPr/>
          </p:nvSpPr>
          <p:spPr>
            <a:xfrm>
              <a:off x="4013" y="282"/>
              <a:ext cx="11246" cy="822"/>
            </a:xfrm>
            <a:prstGeom prst="rect">
              <a:avLst/>
            </a:prstGeom>
            <a:noFill/>
          </p:spPr>
          <p:txBody>
            <a:bodyPr wrap="square" rtlCol="0">
              <a:spAutoFit/>
            </a:bodyPr>
            <a:lstStyle/>
            <a:p>
              <a:r>
                <a:rPr lang="zh-CN" altLang="en-US" sz="2800">
                  <a:solidFill>
                    <a:srgbClr val="568D11"/>
                  </a:solidFill>
                  <a:latin typeface="微软雅黑" panose="020B0503020204020204" pitchFamily="34" charset="-122"/>
                  <a:ea typeface="微软雅黑" panose="020B0503020204020204" pitchFamily="34" charset="-122"/>
                </a:rPr>
                <a:t>旅游产业的融合机制与合作开发方式</a:t>
              </a:r>
              <a:endParaRPr lang="zh-CN" altLang="en-US" sz="2800">
                <a:solidFill>
                  <a:srgbClr val="568D11"/>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531" y="278"/>
              <a:ext cx="18125" cy="941"/>
              <a:chOff x="531" y="278"/>
              <a:chExt cx="18125" cy="941"/>
            </a:xfrm>
          </p:grpSpPr>
          <p:sp>
            <p:nvSpPr>
              <p:cNvPr id="12" name=" 4"/>
              <p:cNvSpPr/>
              <p:nvPr/>
            </p:nvSpPr>
            <p:spPr>
              <a:xfrm>
                <a:off x="531" y="278"/>
                <a:ext cx="2934" cy="826"/>
              </a:xfrm>
              <a:prstGeom prst="homePlate">
                <a:avLst/>
              </a:prstGeom>
              <a:solidFill>
                <a:srgbClr val="568D1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14" name="文本框 13"/>
              <p:cNvSpPr txBox="1"/>
              <p:nvPr/>
            </p:nvSpPr>
            <p:spPr>
              <a:xfrm>
                <a:off x="542" y="282"/>
                <a:ext cx="2530" cy="822"/>
              </a:xfrm>
              <a:prstGeom prst="rect">
                <a:avLst/>
              </a:prstGeom>
              <a:noFill/>
            </p:spPr>
            <p:txBody>
              <a:bodyPr wrap="square" rtlCol="0">
                <a:spAutoFit/>
              </a:bodyPr>
              <a:lstStyle/>
              <a:p>
                <a:r>
                  <a:rPr lang="zh-CN" altLang="en-US" sz="2800" b="1">
                    <a:solidFill>
                      <a:schemeClr val="bg1"/>
                    </a:solidFill>
                    <a:latin typeface="微软雅黑" panose="020B0503020204020204" pitchFamily="34" charset="-122"/>
                    <a:ea typeface="微软雅黑" panose="020B0503020204020204" pitchFamily="34" charset="-122"/>
                  </a:rPr>
                  <a:t>研究方案</a:t>
                </a:r>
                <a:endParaRPr lang="en-US" altLang="zh-CN" sz="2800" b="1">
                  <a:solidFill>
                    <a:schemeClr val="bg1"/>
                  </a:solidFill>
                  <a:latin typeface="微软雅黑" panose="020B0503020204020204" pitchFamily="34" charset="-122"/>
                  <a:ea typeface="微软雅黑" panose="020B0503020204020204" pitchFamily="34" charset="-122"/>
                </a:endParaRPr>
              </a:p>
            </p:txBody>
          </p:sp>
          <p:cxnSp>
            <p:nvCxnSpPr>
              <p:cNvPr id="16" name="直接连接符 15"/>
              <p:cNvCxnSpPr/>
              <p:nvPr/>
            </p:nvCxnSpPr>
            <p:spPr>
              <a:xfrm>
                <a:off x="542" y="1219"/>
                <a:ext cx="18114" cy="0"/>
              </a:xfrm>
              <a:prstGeom prst="line">
                <a:avLst/>
              </a:prstGeom>
              <a:ln w="12700">
                <a:solidFill>
                  <a:srgbClr val="568D11"/>
                </a:solidFill>
              </a:ln>
            </p:spPr>
            <p:style>
              <a:lnRef idx="1">
                <a:schemeClr val="accent1"/>
              </a:lnRef>
              <a:fillRef idx="0">
                <a:schemeClr val="accent1"/>
              </a:fillRef>
              <a:effectRef idx="0">
                <a:schemeClr val="accent1"/>
              </a:effectRef>
              <a:fontRef idx="minor">
                <a:schemeClr val="tx1"/>
              </a:fontRef>
            </p:style>
          </p:cxnSp>
        </p:grpSp>
      </p:grpSp>
      <p:sp>
        <p:nvSpPr>
          <p:cNvPr id="130" name="文本框 129"/>
          <p:cNvSpPr txBox="1"/>
          <p:nvPr/>
        </p:nvSpPr>
        <p:spPr>
          <a:xfrm>
            <a:off x="3556000" y="2965767"/>
            <a:ext cx="5080000" cy="460375"/>
          </a:xfrm>
          <a:prstGeom prst="rect">
            <a:avLst/>
          </a:prstGeom>
          <a:noFill/>
          <a:ln w="9525">
            <a:noFill/>
          </a:ln>
        </p:spPr>
        <p:txBody>
          <a:bodyPr>
            <a:spAutoFit/>
          </a:bodyPr>
          <a:lstStyle/>
          <a:p>
            <a:pPr indent="0"/>
            <a:endParaRPr lang="en-US" sz="1200" b="0">
              <a:latin typeface="Calibri" panose="020F0502020204030204" charset="0"/>
              <a:ea typeface="宋体" panose="02010600030101010101" pitchFamily="2" charset="-122"/>
              <a:cs typeface="Times New Roman" panose="02020603050405020304" pitchFamily="18" charset="0"/>
            </a:endParaRPr>
          </a:p>
          <a:p>
            <a:pPr indent="0"/>
            <a:r>
              <a:rPr lang="en-US" sz="1200" b="0">
                <a:latin typeface="Calibri" panose="020F0502020204030204" charset="0"/>
                <a:ea typeface="宋体" panose="02010600030101010101" pitchFamily="2" charset="-122"/>
                <a:cs typeface="Times New Roman" panose="02020603050405020304" pitchFamily="18" charset="0"/>
              </a:rPr>
              <a:t> </a:t>
            </a:r>
            <a:endParaRPr lang="zh-CN" altLang="en-US"/>
          </a:p>
        </p:txBody>
      </p:sp>
      <p:sp>
        <p:nvSpPr>
          <p:cNvPr id="131" name="文本框 130"/>
          <p:cNvSpPr txBox="1"/>
          <p:nvPr/>
        </p:nvSpPr>
        <p:spPr>
          <a:xfrm>
            <a:off x="3720465" y="2129790"/>
            <a:ext cx="7689850" cy="1291590"/>
          </a:xfrm>
          <a:prstGeom prst="rect">
            <a:avLst/>
          </a:prstGeom>
          <a:noFill/>
          <a:ln w="9525">
            <a:noFill/>
          </a:ln>
        </p:spPr>
        <p:txBody>
          <a:bodyPr wrap="square">
            <a:spAutoFit/>
          </a:bodyPr>
          <a:lstStyle/>
          <a:p>
            <a:pPr indent="304800">
              <a:lnSpc>
                <a:spcPct val="150000"/>
              </a:lnSpc>
            </a:pPr>
            <a:r>
              <a:rPr lang="zh-CN" sz="2000" b="0">
                <a:solidFill>
                  <a:srgbClr val="414455"/>
                </a:solidFill>
                <a:latin typeface="微软雅黑" panose="020B0503020204020204" pitchFamily="34" charset="-122"/>
                <a:ea typeface="微软雅黑" panose="020B0503020204020204" pitchFamily="34" charset="-122"/>
                <a:cs typeface="微软雅黑" panose="020B0503020204020204" pitchFamily="34" charset="-122"/>
              </a:rPr>
              <a:t>为</a:t>
            </a:r>
            <a:r>
              <a:rPr lang="en-US" sz="2000" b="0">
                <a:solidFill>
                  <a:srgbClr val="414455"/>
                </a:solidFill>
                <a:latin typeface="微软雅黑" panose="020B0503020204020204" pitchFamily="34" charset="-122"/>
                <a:ea typeface="微软雅黑" panose="020B0503020204020204" pitchFamily="34" charset="-122"/>
                <a:cs typeface="微软雅黑" panose="020B0503020204020204" pitchFamily="34" charset="-122"/>
              </a:rPr>
              <a:t>     </a:t>
            </a:r>
            <a:r>
              <a:rPr lang="zh-CN" sz="2000" b="0">
                <a:solidFill>
                  <a:srgbClr val="414455"/>
                </a:solidFill>
                <a:latin typeface="微软雅黑" panose="020B0503020204020204" pitchFamily="34" charset="-122"/>
                <a:ea typeface="微软雅黑" panose="020B0503020204020204" pitchFamily="34" charset="-122"/>
                <a:cs typeface="微软雅黑" panose="020B0503020204020204" pitchFamily="34" charset="-122"/>
              </a:rPr>
              <a:t>产业对</a:t>
            </a:r>
            <a:r>
              <a:rPr lang="en-US" sz="2000" b="0">
                <a:solidFill>
                  <a:srgbClr val="414455"/>
                </a:solidFill>
                <a:latin typeface="微软雅黑" panose="020B0503020204020204" pitchFamily="34" charset="-122"/>
                <a:ea typeface="微软雅黑" panose="020B0503020204020204" pitchFamily="34" charset="-122"/>
                <a:cs typeface="微软雅黑" panose="020B0503020204020204" pitchFamily="34" charset="-122"/>
              </a:rPr>
              <a:t>     </a:t>
            </a:r>
            <a:r>
              <a:rPr lang="zh-CN" sz="2000" b="0">
                <a:solidFill>
                  <a:srgbClr val="414455"/>
                </a:solidFill>
                <a:latin typeface="微软雅黑" panose="020B0503020204020204" pitchFamily="34" charset="-122"/>
                <a:ea typeface="微软雅黑" panose="020B0503020204020204" pitchFamily="34" charset="-122"/>
                <a:cs typeface="微软雅黑" panose="020B0503020204020204" pitchFamily="34" charset="-122"/>
              </a:rPr>
              <a:t>产业的中间投入所占     产业总中间投入的比率；    </a:t>
            </a:r>
            <a:endParaRPr lang="zh-CN" sz="2000" b="0">
              <a:solidFill>
                <a:srgbClr val="414455"/>
              </a:solidFill>
              <a:latin typeface="微软雅黑" panose="020B0503020204020204" pitchFamily="34" charset="-122"/>
              <a:ea typeface="微软雅黑" panose="020B0503020204020204" pitchFamily="34" charset="-122"/>
              <a:cs typeface="微软雅黑" panose="020B0503020204020204" pitchFamily="34" charset="-122"/>
            </a:endParaRPr>
          </a:p>
          <a:p>
            <a:pPr indent="304800">
              <a:lnSpc>
                <a:spcPct val="150000"/>
              </a:lnSpc>
            </a:pPr>
            <a:r>
              <a:rPr lang="zh-CN" sz="2000">
                <a:solidFill>
                  <a:srgbClr val="414455"/>
                </a:solidFill>
                <a:latin typeface="微软雅黑" panose="020B0503020204020204" pitchFamily="34" charset="-122"/>
                <a:ea typeface="微软雅黑" panose="020B0503020204020204" pitchFamily="34" charset="-122"/>
                <a:cs typeface="微软雅黑" panose="020B0503020204020204" pitchFamily="34" charset="-122"/>
                <a:sym typeface="+mn-ea"/>
              </a:rPr>
              <a:t>为     产业对</a:t>
            </a:r>
            <a:r>
              <a:rPr lang="en-US" sz="2000">
                <a:solidFill>
                  <a:srgbClr val="414455"/>
                </a:solidFill>
                <a:latin typeface="微软雅黑" panose="020B0503020204020204" pitchFamily="34" charset="-122"/>
                <a:ea typeface="微软雅黑" panose="020B0503020204020204" pitchFamily="34" charset="-122"/>
                <a:cs typeface="微软雅黑" panose="020B0503020204020204" pitchFamily="34" charset="-122"/>
                <a:sym typeface="+mn-ea"/>
              </a:rPr>
              <a:t>     </a:t>
            </a:r>
            <a:r>
              <a:rPr lang="zh-CN" sz="2000">
                <a:solidFill>
                  <a:srgbClr val="414455"/>
                </a:solidFill>
                <a:latin typeface="微软雅黑" panose="020B0503020204020204" pitchFamily="34" charset="-122"/>
                <a:ea typeface="微软雅黑" panose="020B0503020204020204" pitchFamily="34" charset="-122"/>
                <a:cs typeface="微软雅黑" panose="020B0503020204020204" pitchFamily="34" charset="-122"/>
                <a:sym typeface="+mn-ea"/>
              </a:rPr>
              <a:t>产业的中间投入所占</a:t>
            </a:r>
            <a:r>
              <a:rPr lang="en-US" sz="2000">
                <a:solidFill>
                  <a:srgbClr val="414455"/>
                </a:solidFill>
                <a:latin typeface="微软雅黑" panose="020B0503020204020204" pitchFamily="34" charset="-122"/>
                <a:ea typeface="微软雅黑" panose="020B0503020204020204" pitchFamily="34" charset="-122"/>
                <a:cs typeface="微软雅黑" panose="020B0503020204020204" pitchFamily="34" charset="-122"/>
                <a:sym typeface="+mn-ea"/>
              </a:rPr>
              <a:t>     </a:t>
            </a:r>
            <a:r>
              <a:rPr lang="zh-CN" sz="2000">
                <a:solidFill>
                  <a:srgbClr val="414455"/>
                </a:solidFill>
                <a:latin typeface="微软雅黑" panose="020B0503020204020204" pitchFamily="34" charset="-122"/>
                <a:ea typeface="微软雅黑" panose="020B0503020204020204" pitchFamily="34" charset="-122"/>
                <a:cs typeface="微软雅黑" panose="020B0503020204020204" pitchFamily="34" charset="-122"/>
                <a:sym typeface="+mn-ea"/>
              </a:rPr>
              <a:t>产业总中间投入的比率</a:t>
            </a:r>
            <a:r>
              <a:rPr lang="zh-CN" sz="2000">
                <a:latin typeface="微软雅黑" panose="020B0503020204020204" pitchFamily="34" charset="-122"/>
                <a:ea typeface="微软雅黑" panose="020B0503020204020204" pitchFamily="34" charset="-122"/>
                <a:cs typeface="微软雅黑" panose="020B0503020204020204" pitchFamily="34" charset="-122"/>
                <a:sym typeface="+mn-ea"/>
              </a:rPr>
              <a:t>。</a:t>
            </a:r>
            <a:endParaRPr lang="zh-CN" altLang="en-US"/>
          </a:p>
          <a:p>
            <a:pPr indent="304800"/>
            <a:endParaRPr lang="zh-CN" altLang="en-US"/>
          </a:p>
        </p:txBody>
      </p:sp>
      <p:sp>
        <p:nvSpPr>
          <p:cNvPr id="99" name="文本框 98"/>
          <p:cNvSpPr txBox="1"/>
          <p:nvPr/>
        </p:nvSpPr>
        <p:spPr>
          <a:xfrm>
            <a:off x="1009015" y="1202690"/>
            <a:ext cx="2489200" cy="460375"/>
          </a:xfrm>
          <a:prstGeom prst="rect">
            <a:avLst/>
          </a:prstGeom>
          <a:noFill/>
          <a:ln w="9525">
            <a:noFill/>
          </a:ln>
        </p:spPr>
        <p:txBody>
          <a:bodyPr wrap="square">
            <a:spAutoFit/>
          </a:bodyPr>
          <a:lstStyle/>
          <a:p>
            <a:pPr indent="0">
              <a:buClr>
                <a:srgbClr val="568D11"/>
              </a:buClr>
              <a:buFont typeface="Wingdings" panose="05000000000000000000" charset="0"/>
              <a:buChar char="Ø"/>
            </a:pPr>
            <a:r>
              <a:rPr lang="en-US" altLang="zh-CN" sz="2400" b="1">
                <a:solidFill>
                  <a:srgbClr val="568D11"/>
                </a:solidFill>
                <a:latin typeface="微软雅黑" panose="020B0503020204020204" pitchFamily="34" charset="-122"/>
                <a:ea typeface="微软雅黑" panose="020B0503020204020204" pitchFamily="34" charset="-122"/>
              </a:rPr>
              <a:t> </a:t>
            </a:r>
            <a:r>
              <a:rPr lang="zh-CN" sz="2400" b="1">
                <a:solidFill>
                  <a:srgbClr val="568D11"/>
                </a:solidFill>
                <a:latin typeface="微软雅黑" panose="020B0503020204020204" pitchFamily="34" charset="-122"/>
                <a:ea typeface="微软雅黑" panose="020B0503020204020204" pitchFamily="34" charset="-122"/>
              </a:rPr>
              <a:t>投入融合度</a:t>
            </a:r>
            <a:endParaRPr lang="zh-CN" altLang="en-US" sz="2400" b="1">
              <a:solidFill>
                <a:srgbClr val="568D11"/>
              </a:solidFill>
              <a:latin typeface="微软雅黑" panose="020B0503020204020204" pitchFamily="34" charset="-122"/>
              <a:ea typeface="微软雅黑" panose="020B0503020204020204" pitchFamily="34" charset="-122"/>
            </a:endParaRPr>
          </a:p>
        </p:txBody>
      </p:sp>
      <p:graphicFrame>
        <p:nvGraphicFramePr>
          <p:cNvPr id="133" name="对象 132">
            <a:hlinkClick r:id="" action="ppaction://ole?verb=0"/>
          </p:cNvPr>
          <p:cNvGraphicFramePr>
            <a:graphicFrameLocks noChangeAspect="1"/>
          </p:cNvGraphicFramePr>
          <p:nvPr/>
        </p:nvGraphicFramePr>
        <p:xfrm>
          <a:off x="5339715" y="970280"/>
          <a:ext cx="1513205" cy="1159510"/>
        </p:xfrm>
        <a:graphic>
          <a:graphicData uri="http://schemas.openxmlformats.org/presentationml/2006/ole">
            <mc:AlternateContent xmlns:mc="http://schemas.openxmlformats.org/markup-compatibility/2006">
              <mc:Choice xmlns:v="urn:schemas-microsoft-com:vml" Requires="v">
                <p:oleObj spid="_x0000_s1053" name="" r:id="rId2" imgW="596900" imgH="457200" progId="Equation.KSEE3">
                  <p:embed/>
                </p:oleObj>
              </mc:Choice>
              <mc:Fallback>
                <p:oleObj name="" r:id="rId2" imgW="596900" imgH="457200" progId="Equation.KSEE3">
                  <p:embed/>
                  <p:pic>
                    <p:nvPicPr>
                      <p:cNvPr id="0" name="图片 1033"/>
                      <p:cNvPicPr/>
                      <p:nvPr/>
                    </p:nvPicPr>
                    <p:blipFill>
                      <a:blip r:embed="rId3"/>
                      <a:stretch>
                        <a:fillRect/>
                      </a:stretch>
                    </p:blipFill>
                    <p:spPr>
                      <a:xfrm>
                        <a:off x="5339715" y="970280"/>
                        <a:ext cx="1513205" cy="1159510"/>
                      </a:xfrm>
                      <a:prstGeom prst="rect">
                        <a:avLst/>
                      </a:prstGeom>
                    </p:spPr>
                  </p:pic>
                </p:oleObj>
              </mc:Fallback>
            </mc:AlternateContent>
          </a:graphicData>
        </a:graphic>
      </p:graphicFrame>
      <p:graphicFrame>
        <p:nvGraphicFramePr>
          <p:cNvPr id="134" name="对象 133">
            <a:hlinkClick r:id="" action="ppaction://ole?verb=0"/>
          </p:cNvPr>
          <p:cNvGraphicFramePr>
            <a:graphicFrameLocks noChangeAspect="1"/>
          </p:cNvGraphicFramePr>
          <p:nvPr/>
        </p:nvGraphicFramePr>
        <p:xfrm>
          <a:off x="3556000" y="2129790"/>
          <a:ext cx="562610" cy="534670"/>
        </p:xfrm>
        <a:graphic>
          <a:graphicData uri="http://schemas.openxmlformats.org/presentationml/2006/ole">
            <mc:AlternateContent xmlns:mc="http://schemas.openxmlformats.org/markup-compatibility/2006">
              <mc:Choice xmlns:v="urn:schemas-microsoft-com:vml" Requires="v">
                <p:oleObj spid="_x0000_s1054" name="" r:id="rId4" imgW="254000" imgH="241300" progId="Equation.KSEE3">
                  <p:embed/>
                </p:oleObj>
              </mc:Choice>
              <mc:Fallback>
                <p:oleObj name="" r:id="rId4" imgW="254000" imgH="241300" progId="Equation.KSEE3">
                  <p:embed/>
                  <p:pic>
                    <p:nvPicPr>
                      <p:cNvPr id="0" name="图片 1034"/>
                      <p:cNvPicPr/>
                      <p:nvPr/>
                    </p:nvPicPr>
                    <p:blipFill>
                      <a:blip r:embed="rId5"/>
                      <a:stretch>
                        <a:fillRect/>
                      </a:stretch>
                    </p:blipFill>
                    <p:spPr>
                      <a:xfrm>
                        <a:off x="3556000" y="2129790"/>
                        <a:ext cx="562610" cy="534670"/>
                      </a:xfrm>
                      <a:prstGeom prst="rect">
                        <a:avLst/>
                      </a:prstGeom>
                    </p:spPr>
                  </p:pic>
                </p:oleObj>
              </mc:Fallback>
            </mc:AlternateContent>
          </a:graphicData>
        </a:graphic>
      </p:graphicFrame>
      <p:graphicFrame>
        <p:nvGraphicFramePr>
          <p:cNvPr id="135" name="对象 134">
            <a:hlinkClick r:id="" action="ppaction://ole?verb=0"/>
          </p:cNvPr>
          <p:cNvGraphicFramePr>
            <a:graphicFrameLocks noChangeAspect="1"/>
          </p:cNvGraphicFramePr>
          <p:nvPr/>
        </p:nvGraphicFramePr>
        <p:xfrm>
          <a:off x="4497070" y="2334260"/>
          <a:ext cx="142240" cy="267335"/>
        </p:xfrm>
        <a:graphic>
          <a:graphicData uri="http://schemas.openxmlformats.org/presentationml/2006/ole">
            <mc:AlternateContent xmlns:mc="http://schemas.openxmlformats.org/markup-compatibility/2006">
              <mc:Choice xmlns:v="urn:schemas-microsoft-com:vml" Requires="v">
                <p:oleObj spid="_x0000_s1055" name="" r:id="rId6" imgW="88265" imgH="165100" progId="Equation.KSEE3">
                  <p:embed/>
                </p:oleObj>
              </mc:Choice>
              <mc:Fallback>
                <p:oleObj name="" r:id="rId6" imgW="88265" imgH="165100" progId="Equation.KSEE3">
                  <p:embed/>
                  <p:pic>
                    <p:nvPicPr>
                      <p:cNvPr id="0" name="图片 1027"/>
                      <p:cNvPicPr/>
                      <p:nvPr/>
                    </p:nvPicPr>
                    <p:blipFill>
                      <a:blip r:embed="rId7"/>
                      <a:stretch>
                        <a:fillRect/>
                      </a:stretch>
                    </p:blipFill>
                    <p:spPr>
                      <a:xfrm>
                        <a:off x="4497070" y="2334260"/>
                        <a:ext cx="142240" cy="267335"/>
                      </a:xfrm>
                      <a:prstGeom prst="rect">
                        <a:avLst/>
                      </a:prstGeom>
                    </p:spPr>
                  </p:pic>
                </p:oleObj>
              </mc:Fallback>
            </mc:AlternateContent>
          </a:graphicData>
        </a:graphic>
      </p:graphicFrame>
      <p:graphicFrame>
        <p:nvGraphicFramePr>
          <p:cNvPr id="137" name="对象 136">
            <a:hlinkClick r:id="" action="ppaction://ole?verb=0"/>
          </p:cNvPr>
          <p:cNvGraphicFramePr>
            <a:graphicFrameLocks noChangeAspect="1"/>
          </p:cNvGraphicFramePr>
          <p:nvPr/>
        </p:nvGraphicFramePr>
        <p:xfrm>
          <a:off x="5610860" y="2321560"/>
          <a:ext cx="195580" cy="293370"/>
        </p:xfrm>
        <a:graphic>
          <a:graphicData uri="http://schemas.openxmlformats.org/presentationml/2006/ole">
            <mc:AlternateContent xmlns:mc="http://schemas.openxmlformats.org/markup-compatibility/2006">
              <mc:Choice xmlns:v="urn:schemas-microsoft-com:vml" Requires="v">
                <p:oleObj spid="_x0000_s1056" name="" r:id="rId8" imgW="127000" imgH="190500" progId="Equation.KSEE3">
                  <p:embed/>
                </p:oleObj>
              </mc:Choice>
              <mc:Fallback>
                <p:oleObj name="" r:id="rId8" imgW="127000" imgH="190500" progId="Equation.KSEE3">
                  <p:embed/>
                  <p:pic>
                    <p:nvPicPr>
                      <p:cNvPr id="0" name="图片 1028"/>
                      <p:cNvPicPr/>
                      <p:nvPr/>
                    </p:nvPicPr>
                    <p:blipFill>
                      <a:blip r:embed="rId9"/>
                      <a:stretch>
                        <a:fillRect/>
                      </a:stretch>
                    </p:blipFill>
                    <p:spPr>
                      <a:xfrm>
                        <a:off x="5610860" y="2321560"/>
                        <a:ext cx="195580" cy="293370"/>
                      </a:xfrm>
                      <a:prstGeom prst="rect">
                        <a:avLst/>
                      </a:prstGeom>
                    </p:spPr>
                  </p:pic>
                </p:oleObj>
              </mc:Fallback>
            </mc:AlternateContent>
          </a:graphicData>
        </a:graphic>
      </p:graphicFrame>
      <p:graphicFrame>
        <p:nvGraphicFramePr>
          <p:cNvPr id="139" name="对象 138">
            <a:hlinkClick r:id="" action="ppaction://ole?verb=0"/>
          </p:cNvPr>
          <p:cNvGraphicFramePr>
            <a:graphicFrameLocks noChangeAspect="1"/>
          </p:cNvGraphicFramePr>
          <p:nvPr/>
        </p:nvGraphicFramePr>
        <p:xfrm>
          <a:off x="8269605" y="2321560"/>
          <a:ext cx="195580" cy="293370"/>
        </p:xfrm>
        <a:graphic>
          <a:graphicData uri="http://schemas.openxmlformats.org/presentationml/2006/ole">
            <mc:AlternateContent xmlns:mc="http://schemas.openxmlformats.org/markup-compatibility/2006">
              <mc:Choice xmlns:v="urn:schemas-microsoft-com:vml" Requires="v">
                <p:oleObj spid="_x0000_s1057" name="" r:id="rId10" imgW="127000" imgH="190500" progId="Equation.KSEE3">
                  <p:embed/>
                </p:oleObj>
              </mc:Choice>
              <mc:Fallback>
                <p:oleObj name="" r:id="rId10" imgW="127000" imgH="190500" progId="Equation.KSEE3">
                  <p:embed/>
                  <p:pic>
                    <p:nvPicPr>
                      <p:cNvPr id="0" name="图片 1028"/>
                      <p:cNvPicPr/>
                      <p:nvPr/>
                    </p:nvPicPr>
                    <p:blipFill>
                      <a:blip r:embed="rId9"/>
                      <a:stretch>
                        <a:fillRect/>
                      </a:stretch>
                    </p:blipFill>
                    <p:spPr>
                      <a:xfrm>
                        <a:off x="8269605" y="2321560"/>
                        <a:ext cx="195580" cy="293370"/>
                      </a:xfrm>
                      <a:prstGeom prst="rect">
                        <a:avLst/>
                      </a:prstGeom>
                    </p:spPr>
                  </p:pic>
                </p:oleObj>
              </mc:Fallback>
            </mc:AlternateContent>
          </a:graphicData>
        </a:graphic>
      </p:graphicFrame>
      <p:graphicFrame>
        <p:nvGraphicFramePr>
          <p:cNvPr id="141" name="对象 140">
            <a:hlinkClick r:id="" action="ppaction://ole?verb=0"/>
          </p:cNvPr>
          <p:cNvGraphicFramePr>
            <a:graphicFrameLocks noChangeAspect="1"/>
          </p:cNvGraphicFramePr>
          <p:nvPr/>
        </p:nvGraphicFramePr>
        <p:xfrm>
          <a:off x="3556000" y="2664460"/>
          <a:ext cx="562610" cy="534670"/>
        </p:xfrm>
        <a:graphic>
          <a:graphicData uri="http://schemas.openxmlformats.org/presentationml/2006/ole">
            <mc:AlternateContent xmlns:mc="http://schemas.openxmlformats.org/markup-compatibility/2006">
              <mc:Choice xmlns:v="urn:schemas-microsoft-com:vml" Requires="v">
                <p:oleObj spid="_x0000_s1058" name="" r:id="rId11" imgW="254000" imgH="241300" progId="Equation.KSEE3">
                  <p:embed/>
                </p:oleObj>
              </mc:Choice>
              <mc:Fallback>
                <p:oleObj name="" r:id="rId11" imgW="254000" imgH="241300" progId="Equation.KSEE3">
                  <p:embed/>
                  <p:pic>
                    <p:nvPicPr>
                      <p:cNvPr id="0" name="图片 1034"/>
                      <p:cNvPicPr/>
                      <p:nvPr/>
                    </p:nvPicPr>
                    <p:blipFill>
                      <a:blip r:embed="rId12"/>
                      <a:stretch>
                        <a:fillRect/>
                      </a:stretch>
                    </p:blipFill>
                    <p:spPr>
                      <a:xfrm>
                        <a:off x="3556000" y="2664460"/>
                        <a:ext cx="562610" cy="534670"/>
                      </a:xfrm>
                      <a:prstGeom prst="rect">
                        <a:avLst/>
                      </a:prstGeom>
                    </p:spPr>
                  </p:pic>
                </p:oleObj>
              </mc:Fallback>
            </mc:AlternateContent>
          </a:graphicData>
        </a:graphic>
      </p:graphicFrame>
      <p:graphicFrame>
        <p:nvGraphicFramePr>
          <p:cNvPr id="142" name="对象 141">
            <a:hlinkClick r:id="" action="ppaction://ole?verb=0"/>
          </p:cNvPr>
          <p:cNvGraphicFramePr>
            <a:graphicFrameLocks noChangeAspect="1"/>
          </p:cNvGraphicFramePr>
          <p:nvPr/>
        </p:nvGraphicFramePr>
        <p:xfrm>
          <a:off x="4443730" y="2785110"/>
          <a:ext cx="195580" cy="293370"/>
        </p:xfrm>
        <a:graphic>
          <a:graphicData uri="http://schemas.openxmlformats.org/presentationml/2006/ole">
            <mc:AlternateContent xmlns:mc="http://schemas.openxmlformats.org/markup-compatibility/2006">
              <mc:Choice xmlns:v="urn:schemas-microsoft-com:vml" Requires="v">
                <p:oleObj spid="_x0000_s1059" name="" r:id="rId13" imgW="127000" imgH="190500" progId="Equation.KSEE3">
                  <p:embed/>
                </p:oleObj>
              </mc:Choice>
              <mc:Fallback>
                <p:oleObj name="" r:id="rId13" imgW="127000" imgH="190500" progId="Equation.KSEE3">
                  <p:embed/>
                  <p:pic>
                    <p:nvPicPr>
                      <p:cNvPr id="0" name="图片 1028"/>
                      <p:cNvPicPr/>
                      <p:nvPr/>
                    </p:nvPicPr>
                    <p:blipFill>
                      <a:blip r:embed="rId9"/>
                      <a:stretch>
                        <a:fillRect/>
                      </a:stretch>
                    </p:blipFill>
                    <p:spPr>
                      <a:xfrm>
                        <a:off x="4443730" y="2785110"/>
                        <a:ext cx="195580" cy="293370"/>
                      </a:xfrm>
                      <a:prstGeom prst="rect">
                        <a:avLst/>
                      </a:prstGeom>
                    </p:spPr>
                  </p:pic>
                </p:oleObj>
              </mc:Fallback>
            </mc:AlternateContent>
          </a:graphicData>
        </a:graphic>
      </p:graphicFrame>
      <p:graphicFrame>
        <p:nvGraphicFramePr>
          <p:cNvPr id="144" name="对象 143">
            <a:hlinkClick r:id="" action="ppaction://ole?verb=0"/>
          </p:cNvPr>
          <p:cNvGraphicFramePr>
            <a:graphicFrameLocks noChangeAspect="1"/>
          </p:cNvGraphicFramePr>
          <p:nvPr/>
        </p:nvGraphicFramePr>
        <p:xfrm>
          <a:off x="5637530" y="2773045"/>
          <a:ext cx="142240" cy="267335"/>
        </p:xfrm>
        <a:graphic>
          <a:graphicData uri="http://schemas.openxmlformats.org/presentationml/2006/ole">
            <mc:AlternateContent xmlns:mc="http://schemas.openxmlformats.org/markup-compatibility/2006">
              <mc:Choice xmlns:v="urn:schemas-microsoft-com:vml" Requires="v">
                <p:oleObj spid="_x0000_s1060" name="" r:id="rId14" imgW="88265" imgH="165100" progId="Equation.KSEE3">
                  <p:embed/>
                </p:oleObj>
              </mc:Choice>
              <mc:Fallback>
                <p:oleObj name="" r:id="rId14" imgW="88265" imgH="165100" progId="Equation.KSEE3">
                  <p:embed/>
                  <p:pic>
                    <p:nvPicPr>
                      <p:cNvPr id="0" name="图片 1027"/>
                      <p:cNvPicPr/>
                      <p:nvPr/>
                    </p:nvPicPr>
                    <p:blipFill>
                      <a:blip r:embed="rId7"/>
                      <a:stretch>
                        <a:fillRect/>
                      </a:stretch>
                    </p:blipFill>
                    <p:spPr>
                      <a:xfrm>
                        <a:off x="5637530" y="2773045"/>
                        <a:ext cx="142240" cy="267335"/>
                      </a:xfrm>
                      <a:prstGeom prst="rect">
                        <a:avLst/>
                      </a:prstGeom>
                    </p:spPr>
                  </p:pic>
                </p:oleObj>
              </mc:Fallback>
            </mc:AlternateContent>
          </a:graphicData>
        </a:graphic>
      </p:graphicFrame>
      <p:graphicFrame>
        <p:nvGraphicFramePr>
          <p:cNvPr id="146" name="对象 145">
            <a:hlinkClick r:id="" action="ppaction://ole?verb=0"/>
          </p:cNvPr>
          <p:cNvGraphicFramePr>
            <a:graphicFrameLocks noChangeAspect="1"/>
          </p:cNvGraphicFramePr>
          <p:nvPr/>
        </p:nvGraphicFramePr>
        <p:xfrm>
          <a:off x="8322945" y="2785110"/>
          <a:ext cx="142240" cy="267335"/>
        </p:xfrm>
        <a:graphic>
          <a:graphicData uri="http://schemas.openxmlformats.org/presentationml/2006/ole">
            <mc:AlternateContent xmlns:mc="http://schemas.openxmlformats.org/markup-compatibility/2006">
              <mc:Choice xmlns:v="urn:schemas-microsoft-com:vml" Requires="v">
                <p:oleObj spid="_x0000_s1061" name="" r:id="rId15" imgW="88265" imgH="165100" progId="Equation.KSEE3">
                  <p:embed/>
                </p:oleObj>
              </mc:Choice>
              <mc:Fallback>
                <p:oleObj name="" r:id="rId15" imgW="88265" imgH="165100" progId="Equation.KSEE3">
                  <p:embed/>
                  <p:pic>
                    <p:nvPicPr>
                      <p:cNvPr id="0" name="图片 1027"/>
                      <p:cNvPicPr/>
                      <p:nvPr/>
                    </p:nvPicPr>
                    <p:blipFill>
                      <a:blip r:embed="rId7"/>
                      <a:stretch>
                        <a:fillRect/>
                      </a:stretch>
                    </p:blipFill>
                    <p:spPr>
                      <a:xfrm>
                        <a:off x="8322945" y="2785110"/>
                        <a:ext cx="142240" cy="267335"/>
                      </a:xfrm>
                      <a:prstGeom prst="rect">
                        <a:avLst/>
                      </a:prstGeom>
                    </p:spPr>
                  </p:pic>
                </p:oleObj>
              </mc:Fallback>
            </mc:AlternateContent>
          </a:graphicData>
        </a:graphic>
      </p:graphicFrame>
      <p:sp>
        <p:nvSpPr>
          <p:cNvPr id="157" name="文本框 156"/>
          <p:cNvSpPr txBox="1"/>
          <p:nvPr/>
        </p:nvSpPr>
        <p:spPr>
          <a:xfrm>
            <a:off x="979805" y="3696970"/>
            <a:ext cx="2489200" cy="460375"/>
          </a:xfrm>
          <a:prstGeom prst="rect">
            <a:avLst/>
          </a:prstGeom>
          <a:noFill/>
          <a:ln w="9525">
            <a:noFill/>
          </a:ln>
        </p:spPr>
        <p:txBody>
          <a:bodyPr wrap="square">
            <a:spAutoFit/>
          </a:bodyPr>
          <a:lstStyle/>
          <a:p>
            <a:pPr indent="0">
              <a:buClr>
                <a:srgbClr val="000000"/>
              </a:buClr>
              <a:buFont typeface="Wingdings" panose="05000000000000000000" charset="0"/>
              <a:buNone/>
            </a:pPr>
            <a:r>
              <a:rPr lang="en-US" altLang="zh-CN" sz="2400" b="0">
                <a:solidFill>
                  <a:srgbClr val="414455"/>
                </a:solidFill>
                <a:latin typeface="微软雅黑" panose="020B0503020204020204" pitchFamily="34" charset="-122"/>
                <a:ea typeface="微软雅黑" panose="020B0503020204020204" pitchFamily="34" charset="-122"/>
              </a:rPr>
              <a:t>    </a:t>
            </a:r>
            <a:r>
              <a:rPr lang="zh-CN" altLang="en-US" sz="2000" b="0">
                <a:solidFill>
                  <a:srgbClr val="414455"/>
                </a:solidFill>
                <a:latin typeface="微软雅黑" panose="020B0503020204020204" pitchFamily="34" charset="-122"/>
                <a:ea typeface="微软雅黑" panose="020B0503020204020204" pitchFamily="34" charset="-122"/>
              </a:rPr>
              <a:t>特定产业投入率</a:t>
            </a:r>
            <a:endParaRPr lang="zh-CN" altLang="en-US" sz="2000" b="0">
              <a:solidFill>
                <a:srgbClr val="414455"/>
              </a:solidFill>
              <a:latin typeface="微软雅黑" panose="020B0503020204020204" pitchFamily="34" charset="-122"/>
              <a:ea typeface="微软雅黑" panose="020B0503020204020204" pitchFamily="34" charset="-122"/>
            </a:endParaRPr>
          </a:p>
        </p:txBody>
      </p:sp>
      <p:graphicFrame>
        <p:nvGraphicFramePr>
          <p:cNvPr id="158" name="对象 157">
            <a:hlinkClick r:id="" action="ppaction://ole?verb=0"/>
          </p:cNvPr>
          <p:cNvGraphicFramePr>
            <a:graphicFrameLocks noChangeAspect="1"/>
          </p:cNvGraphicFramePr>
          <p:nvPr/>
        </p:nvGraphicFramePr>
        <p:xfrm>
          <a:off x="4784090" y="3493135"/>
          <a:ext cx="2669540" cy="868045"/>
        </p:xfrm>
        <a:graphic>
          <a:graphicData uri="http://schemas.openxmlformats.org/presentationml/2006/ole">
            <mc:AlternateContent xmlns:mc="http://schemas.openxmlformats.org/markup-compatibility/2006">
              <mc:Choice xmlns:v="urn:schemas-microsoft-com:vml" Requires="v">
                <p:oleObj spid="_x0000_s1062" name="" r:id="rId16" imgW="1524000" imgH="495300" progId="Equation.KSEE3">
                  <p:embed/>
                </p:oleObj>
              </mc:Choice>
              <mc:Fallback>
                <p:oleObj name="" r:id="rId16" imgW="1524000" imgH="495300" progId="Equation.KSEE3">
                  <p:embed/>
                  <p:pic>
                    <p:nvPicPr>
                      <p:cNvPr id="0" name="图片 1035"/>
                      <p:cNvPicPr/>
                      <p:nvPr/>
                    </p:nvPicPr>
                    <p:blipFill>
                      <a:blip r:embed="rId17"/>
                      <a:stretch>
                        <a:fillRect/>
                      </a:stretch>
                    </p:blipFill>
                    <p:spPr>
                      <a:xfrm>
                        <a:off x="4784090" y="3493135"/>
                        <a:ext cx="2669540" cy="868045"/>
                      </a:xfrm>
                      <a:prstGeom prst="rect">
                        <a:avLst/>
                      </a:prstGeom>
                    </p:spPr>
                  </p:pic>
                </p:oleObj>
              </mc:Fallback>
            </mc:AlternateContent>
          </a:graphicData>
        </a:graphic>
      </p:graphicFrame>
      <p:sp>
        <p:nvSpPr>
          <p:cNvPr id="168" name="文本框 167"/>
          <p:cNvSpPr txBox="1"/>
          <p:nvPr/>
        </p:nvSpPr>
        <p:spPr>
          <a:xfrm>
            <a:off x="3469005" y="4433570"/>
            <a:ext cx="8044180" cy="2168525"/>
          </a:xfrm>
          <a:prstGeom prst="rect">
            <a:avLst/>
          </a:prstGeom>
          <a:noFill/>
        </p:spPr>
        <p:txBody>
          <a:bodyPr wrap="square" rtlCol="0" anchor="t">
            <a:spAutoFit/>
          </a:bodyPr>
          <a:lstStyle/>
          <a:p>
            <a:pPr fontAlgn="auto">
              <a:lnSpc>
                <a:spcPct val="150000"/>
              </a:lnSpc>
            </a:pPr>
            <a:r>
              <a:rPr lang="zh-CN" altLang="en-US">
                <a:solidFill>
                  <a:srgbClr val="414455"/>
                </a:solidFill>
                <a:latin typeface="微软雅黑" panose="020B0503020204020204" pitchFamily="34" charset="-122"/>
                <a:ea typeface="微软雅黑" panose="020B0503020204020204" pitchFamily="34" charset="-122"/>
                <a:sym typeface="+mn-ea"/>
              </a:rPr>
              <a:t>其中，      为第    产业部门生产中所消耗的第   产业部门产品数量的价值 </a:t>
            </a:r>
            <a:endParaRPr lang="zh-CN" altLang="en-US">
              <a:solidFill>
                <a:srgbClr val="414455"/>
              </a:solidFill>
              <a:latin typeface="微软雅黑" panose="020B0503020204020204" pitchFamily="34" charset="-122"/>
              <a:ea typeface="微软雅黑" panose="020B0503020204020204" pitchFamily="34" charset="-122"/>
              <a:sym typeface="+mn-ea"/>
            </a:endParaRPr>
          </a:p>
          <a:p>
            <a:pPr fontAlgn="auto">
              <a:lnSpc>
                <a:spcPct val="150000"/>
              </a:lnSpc>
            </a:pPr>
            <a:r>
              <a:rPr lang="zh-CN" altLang="en-US">
                <a:solidFill>
                  <a:srgbClr val="414455"/>
                </a:solidFill>
                <a:latin typeface="微软雅黑" panose="020B0503020204020204" pitchFamily="34" charset="-122"/>
                <a:ea typeface="微软雅黑" panose="020B0503020204020204" pitchFamily="34" charset="-122"/>
                <a:sym typeface="+mn-ea"/>
              </a:rPr>
              <a:t>                                ；                       </a:t>
            </a:r>
            <a:endParaRPr lang="zh-CN" altLang="en-US">
              <a:solidFill>
                <a:srgbClr val="414455"/>
              </a:solidFill>
              <a:latin typeface="微软雅黑" panose="020B0503020204020204" pitchFamily="34" charset="-122"/>
              <a:ea typeface="微软雅黑" panose="020B0503020204020204" pitchFamily="34" charset="-122"/>
              <a:sym typeface="+mn-ea"/>
            </a:endParaRPr>
          </a:p>
          <a:p>
            <a:pPr fontAlgn="auto">
              <a:lnSpc>
                <a:spcPct val="150000"/>
              </a:lnSpc>
            </a:pPr>
            <a:r>
              <a:rPr lang="zh-CN" altLang="en-US">
                <a:solidFill>
                  <a:srgbClr val="414455"/>
                </a:solidFill>
                <a:latin typeface="微软雅黑" panose="020B0503020204020204" pitchFamily="34" charset="-122"/>
                <a:ea typeface="微软雅黑" panose="020B0503020204020204" pitchFamily="34" charset="-122"/>
                <a:sym typeface="+mn-ea"/>
              </a:rPr>
              <a:t>                为第     产业部门全年提取的折旧基金；</a:t>
            </a:r>
            <a:endParaRPr lang="zh-CN" altLang="en-US">
              <a:solidFill>
                <a:srgbClr val="414455"/>
              </a:solidFill>
              <a:latin typeface="微软雅黑" panose="020B0503020204020204" pitchFamily="34" charset="-122"/>
              <a:ea typeface="微软雅黑" panose="020B0503020204020204" pitchFamily="34" charset="-122"/>
              <a:sym typeface="+mn-ea"/>
            </a:endParaRPr>
          </a:p>
          <a:p>
            <a:pPr fontAlgn="auto">
              <a:lnSpc>
                <a:spcPct val="150000"/>
              </a:lnSpc>
            </a:pPr>
            <a:r>
              <a:rPr lang="zh-CN" altLang="en-US">
                <a:solidFill>
                  <a:srgbClr val="414455"/>
                </a:solidFill>
                <a:latin typeface="微软雅黑" panose="020B0503020204020204" pitchFamily="34" charset="-122"/>
                <a:ea typeface="微软雅黑" panose="020B0503020204020204" pitchFamily="34" charset="-122"/>
                <a:sym typeface="+mn-ea"/>
              </a:rPr>
              <a:t>                为第     产业部门在一年内的劳动报酬。</a:t>
            </a:r>
            <a:endParaRPr lang="zh-CN" altLang="en-US"/>
          </a:p>
          <a:p>
            <a:pPr fontAlgn="auto">
              <a:lnSpc>
                <a:spcPct val="150000"/>
              </a:lnSpc>
            </a:pPr>
            <a:endParaRPr lang="zh-CN" altLang="en-US"/>
          </a:p>
        </p:txBody>
      </p:sp>
      <p:graphicFrame>
        <p:nvGraphicFramePr>
          <p:cNvPr id="169" name="对象 168">
            <a:hlinkClick r:id="" action="ppaction://ole?verb=0"/>
          </p:cNvPr>
          <p:cNvGraphicFramePr>
            <a:graphicFrameLocks noChangeAspect="1"/>
          </p:cNvGraphicFramePr>
          <p:nvPr/>
        </p:nvGraphicFramePr>
        <p:xfrm>
          <a:off x="4278630" y="4519930"/>
          <a:ext cx="294005" cy="401320"/>
        </p:xfrm>
        <a:graphic>
          <a:graphicData uri="http://schemas.openxmlformats.org/presentationml/2006/ole">
            <mc:AlternateContent xmlns:mc="http://schemas.openxmlformats.org/markup-compatibility/2006">
              <mc:Choice xmlns:v="urn:schemas-microsoft-com:vml" Requires="v">
                <p:oleObj spid="_x0000_s1063" name="" r:id="rId18" imgW="177165" imgH="241300" progId="Equation.KSEE3">
                  <p:embed/>
                </p:oleObj>
              </mc:Choice>
              <mc:Fallback>
                <p:oleObj name="" r:id="rId18" imgW="177165" imgH="241300" progId="Equation.KSEE3">
                  <p:embed/>
                  <p:pic>
                    <p:nvPicPr>
                      <p:cNvPr id="0" name="图片 1030"/>
                      <p:cNvPicPr/>
                      <p:nvPr/>
                    </p:nvPicPr>
                    <p:blipFill>
                      <a:blip r:embed="rId19"/>
                      <a:stretch>
                        <a:fillRect/>
                      </a:stretch>
                    </p:blipFill>
                    <p:spPr>
                      <a:xfrm>
                        <a:off x="4278630" y="4519930"/>
                        <a:ext cx="294005" cy="401320"/>
                      </a:xfrm>
                      <a:prstGeom prst="rect">
                        <a:avLst/>
                      </a:prstGeom>
                    </p:spPr>
                  </p:pic>
                </p:oleObj>
              </mc:Fallback>
            </mc:AlternateContent>
          </a:graphicData>
        </a:graphic>
      </p:graphicFrame>
      <p:graphicFrame>
        <p:nvGraphicFramePr>
          <p:cNvPr id="170" name="对象 169">
            <a:hlinkClick r:id="" action="ppaction://ole?verb=0"/>
          </p:cNvPr>
          <p:cNvGraphicFramePr>
            <a:graphicFrameLocks noChangeAspect="1"/>
          </p:cNvGraphicFramePr>
          <p:nvPr/>
        </p:nvGraphicFramePr>
        <p:xfrm>
          <a:off x="5144135" y="4627880"/>
          <a:ext cx="195580" cy="293370"/>
        </p:xfrm>
        <a:graphic>
          <a:graphicData uri="http://schemas.openxmlformats.org/presentationml/2006/ole">
            <mc:AlternateContent xmlns:mc="http://schemas.openxmlformats.org/markup-compatibility/2006">
              <mc:Choice xmlns:v="urn:schemas-microsoft-com:vml" Requires="v">
                <p:oleObj spid="_x0000_s1064" name="" r:id="rId20" imgW="127000" imgH="190500" progId="Equation.KSEE3">
                  <p:embed/>
                </p:oleObj>
              </mc:Choice>
              <mc:Fallback>
                <p:oleObj name="" r:id="rId20" imgW="127000" imgH="190500" progId="Equation.KSEE3">
                  <p:embed/>
                  <p:pic>
                    <p:nvPicPr>
                      <p:cNvPr id="0" name="图片 1028"/>
                      <p:cNvPicPr/>
                      <p:nvPr/>
                    </p:nvPicPr>
                    <p:blipFill>
                      <a:blip r:embed="rId9"/>
                      <a:stretch>
                        <a:fillRect/>
                      </a:stretch>
                    </p:blipFill>
                    <p:spPr>
                      <a:xfrm>
                        <a:off x="5144135" y="4627880"/>
                        <a:ext cx="195580" cy="293370"/>
                      </a:xfrm>
                      <a:prstGeom prst="rect">
                        <a:avLst/>
                      </a:prstGeom>
                    </p:spPr>
                  </p:pic>
                </p:oleObj>
              </mc:Fallback>
            </mc:AlternateContent>
          </a:graphicData>
        </a:graphic>
      </p:graphicFrame>
      <p:graphicFrame>
        <p:nvGraphicFramePr>
          <p:cNvPr id="172" name="对象 171">
            <a:hlinkClick r:id="" action="ppaction://ole?verb=0"/>
          </p:cNvPr>
          <p:cNvGraphicFramePr>
            <a:graphicFrameLocks noChangeAspect="1"/>
          </p:cNvGraphicFramePr>
          <p:nvPr/>
        </p:nvGraphicFramePr>
        <p:xfrm>
          <a:off x="8171180" y="4596130"/>
          <a:ext cx="142240" cy="267335"/>
        </p:xfrm>
        <a:graphic>
          <a:graphicData uri="http://schemas.openxmlformats.org/presentationml/2006/ole">
            <mc:AlternateContent xmlns:mc="http://schemas.openxmlformats.org/markup-compatibility/2006">
              <mc:Choice xmlns:v="urn:schemas-microsoft-com:vml" Requires="v">
                <p:oleObj spid="_x0000_s1065" name="" r:id="rId21" imgW="88265" imgH="165100" progId="Equation.KSEE3">
                  <p:embed/>
                </p:oleObj>
              </mc:Choice>
              <mc:Fallback>
                <p:oleObj name="" r:id="rId21" imgW="88265" imgH="165100" progId="Equation.KSEE3">
                  <p:embed/>
                  <p:pic>
                    <p:nvPicPr>
                      <p:cNvPr id="0" name="图片 1027"/>
                      <p:cNvPicPr/>
                      <p:nvPr/>
                    </p:nvPicPr>
                    <p:blipFill>
                      <a:blip r:embed="rId7"/>
                      <a:stretch>
                        <a:fillRect/>
                      </a:stretch>
                    </p:blipFill>
                    <p:spPr>
                      <a:xfrm>
                        <a:off x="8171180" y="4596130"/>
                        <a:ext cx="142240" cy="267335"/>
                      </a:xfrm>
                      <a:prstGeom prst="rect">
                        <a:avLst/>
                      </a:prstGeom>
                    </p:spPr>
                  </p:pic>
                </p:oleObj>
              </mc:Fallback>
            </mc:AlternateContent>
          </a:graphicData>
        </a:graphic>
      </p:graphicFrame>
      <p:graphicFrame>
        <p:nvGraphicFramePr>
          <p:cNvPr id="175" name="对象 174">
            <a:hlinkClick r:id="" action="ppaction://ole?verb=0"/>
          </p:cNvPr>
          <p:cNvGraphicFramePr>
            <a:graphicFrameLocks noChangeAspect="1"/>
          </p:cNvGraphicFramePr>
          <p:nvPr/>
        </p:nvGraphicFramePr>
        <p:xfrm>
          <a:off x="4278630" y="4994275"/>
          <a:ext cx="1454150" cy="318770"/>
        </p:xfrm>
        <a:graphic>
          <a:graphicData uri="http://schemas.openxmlformats.org/presentationml/2006/ole">
            <mc:AlternateContent xmlns:mc="http://schemas.openxmlformats.org/markup-compatibility/2006">
              <mc:Choice xmlns:v="urn:schemas-microsoft-com:vml" Requires="v">
                <p:oleObj spid="_x0000_s1066" name="" r:id="rId22" imgW="927100" imgH="203200" progId="Equation.KSEE3">
                  <p:embed/>
                </p:oleObj>
              </mc:Choice>
              <mc:Fallback>
                <p:oleObj name="" r:id="rId22" imgW="927100" imgH="203200" progId="Equation.KSEE3">
                  <p:embed/>
                  <p:pic>
                    <p:nvPicPr>
                      <p:cNvPr id="0" name="图片 1032"/>
                      <p:cNvPicPr/>
                      <p:nvPr/>
                    </p:nvPicPr>
                    <p:blipFill>
                      <a:blip r:embed="rId23"/>
                      <a:stretch>
                        <a:fillRect/>
                      </a:stretch>
                    </p:blipFill>
                    <p:spPr>
                      <a:xfrm>
                        <a:off x="4278630" y="4994275"/>
                        <a:ext cx="1454150" cy="318770"/>
                      </a:xfrm>
                      <a:prstGeom prst="rect">
                        <a:avLst/>
                      </a:prstGeom>
                    </p:spPr>
                  </p:pic>
                </p:oleObj>
              </mc:Fallback>
            </mc:AlternateContent>
          </a:graphicData>
        </a:graphic>
      </p:graphicFrame>
      <p:graphicFrame>
        <p:nvGraphicFramePr>
          <p:cNvPr id="177" name="对象 176">
            <a:hlinkClick r:id="" action="ppaction://ole?verb=0"/>
          </p:cNvPr>
          <p:cNvGraphicFramePr>
            <a:graphicFrameLocks noChangeAspect="1"/>
          </p:cNvGraphicFramePr>
          <p:nvPr/>
        </p:nvGraphicFramePr>
        <p:xfrm>
          <a:off x="4253865" y="5375275"/>
          <a:ext cx="324485" cy="386080"/>
        </p:xfrm>
        <a:graphic>
          <a:graphicData uri="http://schemas.openxmlformats.org/presentationml/2006/ole">
            <mc:AlternateContent xmlns:mc="http://schemas.openxmlformats.org/markup-compatibility/2006">
              <mc:Choice xmlns:v="urn:schemas-microsoft-com:vml" Requires="v">
                <p:oleObj spid="_x0000_s1067" name="" r:id="rId24" imgW="203200" imgH="241300" progId="Equation.KSEE3">
                  <p:embed/>
                </p:oleObj>
              </mc:Choice>
              <mc:Fallback>
                <p:oleObj name="" r:id="rId24" imgW="203200" imgH="241300" progId="Equation.KSEE3">
                  <p:embed/>
                  <p:pic>
                    <p:nvPicPr>
                      <p:cNvPr id="0" name="图片 1036"/>
                      <p:cNvPicPr/>
                      <p:nvPr/>
                    </p:nvPicPr>
                    <p:blipFill>
                      <a:blip r:embed="rId25"/>
                      <a:stretch>
                        <a:fillRect/>
                      </a:stretch>
                    </p:blipFill>
                    <p:spPr>
                      <a:xfrm>
                        <a:off x="4253865" y="5375275"/>
                        <a:ext cx="324485" cy="386080"/>
                      </a:xfrm>
                      <a:prstGeom prst="rect">
                        <a:avLst/>
                      </a:prstGeom>
                    </p:spPr>
                  </p:pic>
                </p:oleObj>
              </mc:Fallback>
            </mc:AlternateContent>
          </a:graphicData>
        </a:graphic>
      </p:graphicFrame>
      <p:graphicFrame>
        <p:nvGraphicFramePr>
          <p:cNvPr id="180" name="对象 179">
            <a:hlinkClick r:id="" action="ppaction://ole?verb=0"/>
          </p:cNvPr>
          <p:cNvGraphicFramePr>
            <a:graphicFrameLocks noChangeAspect="1"/>
          </p:cNvGraphicFramePr>
          <p:nvPr/>
        </p:nvGraphicFramePr>
        <p:xfrm>
          <a:off x="5144135" y="5421630"/>
          <a:ext cx="195580" cy="293370"/>
        </p:xfrm>
        <a:graphic>
          <a:graphicData uri="http://schemas.openxmlformats.org/presentationml/2006/ole">
            <mc:AlternateContent xmlns:mc="http://schemas.openxmlformats.org/markup-compatibility/2006">
              <mc:Choice xmlns:v="urn:schemas-microsoft-com:vml" Requires="v">
                <p:oleObj spid="_x0000_s1068" name="" r:id="rId26" imgW="127000" imgH="190500" progId="Equation.KSEE3">
                  <p:embed/>
                </p:oleObj>
              </mc:Choice>
              <mc:Fallback>
                <p:oleObj name="" r:id="rId26" imgW="127000" imgH="190500" progId="Equation.KSEE3">
                  <p:embed/>
                  <p:pic>
                    <p:nvPicPr>
                      <p:cNvPr id="0" name="图片 1028"/>
                      <p:cNvPicPr/>
                      <p:nvPr/>
                    </p:nvPicPr>
                    <p:blipFill>
                      <a:blip r:embed="rId9"/>
                      <a:stretch>
                        <a:fillRect/>
                      </a:stretch>
                    </p:blipFill>
                    <p:spPr>
                      <a:xfrm>
                        <a:off x="5144135" y="5421630"/>
                        <a:ext cx="195580" cy="293370"/>
                      </a:xfrm>
                      <a:prstGeom prst="rect">
                        <a:avLst/>
                      </a:prstGeom>
                    </p:spPr>
                  </p:pic>
                </p:oleObj>
              </mc:Fallback>
            </mc:AlternateContent>
          </a:graphicData>
        </a:graphic>
      </p:graphicFrame>
      <p:graphicFrame>
        <p:nvGraphicFramePr>
          <p:cNvPr id="182" name="对象 181">
            <a:hlinkClick r:id="" action="ppaction://ole?verb=0"/>
          </p:cNvPr>
          <p:cNvGraphicFramePr>
            <a:graphicFrameLocks noChangeAspect="1"/>
          </p:cNvGraphicFramePr>
          <p:nvPr/>
        </p:nvGraphicFramePr>
        <p:xfrm>
          <a:off x="4247515" y="5780405"/>
          <a:ext cx="344805" cy="386080"/>
        </p:xfrm>
        <a:graphic>
          <a:graphicData uri="http://schemas.openxmlformats.org/presentationml/2006/ole">
            <mc:AlternateContent xmlns:mc="http://schemas.openxmlformats.org/markup-compatibility/2006">
              <mc:Choice xmlns:v="urn:schemas-microsoft-com:vml" Requires="v">
                <p:oleObj spid="_x0000_s1069" name="" r:id="rId27" imgW="215900" imgH="241300" progId="Equation.KSEE3">
                  <p:embed/>
                </p:oleObj>
              </mc:Choice>
              <mc:Fallback>
                <p:oleObj name="" r:id="rId27" imgW="215900" imgH="241300" progId="Equation.KSEE3">
                  <p:embed/>
                  <p:pic>
                    <p:nvPicPr>
                      <p:cNvPr id="0" name="图片 1036"/>
                      <p:cNvPicPr/>
                      <p:nvPr/>
                    </p:nvPicPr>
                    <p:blipFill>
                      <a:blip r:embed="rId28"/>
                      <a:stretch>
                        <a:fillRect/>
                      </a:stretch>
                    </p:blipFill>
                    <p:spPr>
                      <a:xfrm>
                        <a:off x="4247515" y="5780405"/>
                        <a:ext cx="344805" cy="386080"/>
                      </a:xfrm>
                      <a:prstGeom prst="rect">
                        <a:avLst/>
                      </a:prstGeom>
                    </p:spPr>
                  </p:pic>
                </p:oleObj>
              </mc:Fallback>
            </mc:AlternateContent>
          </a:graphicData>
        </a:graphic>
      </p:graphicFrame>
      <p:graphicFrame>
        <p:nvGraphicFramePr>
          <p:cNvPr id="183" name="对象 182">
            <a:hlinkClick r:id="" action="ppaction://ole?verb=0"/>
          </p:cNvPr>
          <p:cNvGraphicFramePr>
            <a:graphicFrameLocks noChangeAspect="1"/>
          </p:cNvGraphicFramePr>
          <p:nvPr/>
        </p:nvGraphicFramePr>
        <p:xfrm>
          <a:off x="5144135" y="5826760"/>
          <a:ext cx="195580" cy="293370"/>
        </p:xfrm>
        <a:graphic>
          <a:graphicData uri="http://schemas.openxmlformats.org/presentationml/2006/ole">
            <mc:AlternateContent xmlns:mc="http://schemas.openxmlformats.org/markup-compatibility/2006">
              <mc:Choice xmlns:v="urn:schemas-microsoft-com:vml" Requires="v">
                <p:oleObj spid="_x0000_s1070" name="" r:id="rId29" imgW="127000" imgH="190500" progId="Equation.KSEE3">
                  <p:embed/>
                </p:oleObj>
              </mc:Choice>
              <mc:Fallback>
                <p:oleObj name="" r:id="rId29" imgW="127000" imgH="190500" progId="Equation.KSEE3">
                  <p:embed/>
                  <p:pic>
                    <p:nvPicPr>
                      <p:cNvPr id="0" name="图片 1028"/>
                      <p:cNvPicPr/>
                      <p:nvPr/>
                    </p:nvPicPr>
                    <p:blipFill>
                      <a:blip r:embed="rId9"/>
                      <a:stretch>
                        <a:fillRect/>
                      </a:stretch>
                    </p:blipFill>
                    <p:spPr>
                      <a:xfrm>
                        <a:off x="5144135" y="5826760"/>
                        <a:ext cx="195580" cy="293370"/>
                      </a:xfrm>
                      <a:prstGeom prst="rect">
                        <a:avLst/>
                      </a:prstGeom>
                    </p:spPr>
                  </p:pic>
                </p:oleObj>
              </mc:Fallback>
            </mc:AlternateContent>
          </a:graphicData>
        </a:graphic>
      </p:graphicFrame>
    </p:spTree>
  </p:cSld>
  <p:clrMapOvr>
    <a:masterClrMapping/>
  </p:clrMapOvr>
  <p:transition spd="slow"/>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337185" y="176530"/>
            <a:ext cx="11509375" cy="597535"/>
            <a:chOff x="531" y="278"/>
            <a:chExt cx="18125" cy="941"/>
          </a:xfrm>
        </p:grpSpPr>
        <p:pic>
          <p:nvPicPr>
            <p:cNvPr id="94" name="图片 93" descr="right"/>
            <p:cNvPicPr>
              <a:picLocks noChangeAspect="1"/>
            </p:cNvPicPr>
            <p:nvPr/>
          </p:nvPicPr>
          <p:blipFill>
            <a:blip r:embed="rId1"/>
            <a:stretch>
              <a:fillRect/>
            </a:stretch>
          </p:blipFill>
          <p:spPr>
            <a:xfrm>
              <a:off x="3405" y="389"/>
              <a:ext cx="608" cy="608"/>
            </a:xfrm>
            <a:prstGeom prst="rect">
              <a:avLst/>
            </a:prstGeom>
          </p:spPr>
        </p:pic>
        <p:sp>
          <p:nvSpPr>
            <p:cNvPr id="95" name="文本框 94"/>
            <p:cNvSpPr txBox="1"/>
            <p:nvPr/>
          </p:nvSpPr>
          <p:spPr>
            <a:xfrm>
              <a:off x="4013" y="282"/>
              <a:ext cx="11246" cy="822"/>
            </a:xfrm>
            <a:prstGeom prst="rect">
              <a:avLst/>
            </a:prstGeom>
            <a:noFill/>
          </p:spPr>
          <p:txBody>
            <a:bodyPr wrap="square" rtlCol="0">
              <a:spAutoFit/>
            </a:bodyPr>
            <a:lstStyle/>
            <a:p>
              <a:r>
                <a:rPr lang="zh-CN" altLang="en-US" sz="2800">
                  <a:solidFill>
                    <a:srgbClr val="568D11"/>
                  </a:solidFill>
                  <a:latin typeface="微软雅黑" panose="020B0503020204020204" pitchFamily="34" charset="-122"/>
                  <a:ea typeface="微软雅黑" panose="020B0503020204020204" pitchFamily="34" charset="-122"/>
                </a:rPr>
                <a:t>旅游产业的融合机制与合作开发方式</a:t>
              </a:r>
              <a:endParaRPr lang="zh-CN" altLang="en-US" sz="2800">
                <a:solidFill>
                  <a:srgbClr val="568D11"/>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531" y="278"/>
              <a:ext cx="18125" cy="941"/>
              <a:chOff x="531" y="278"/>
              <a:chExt cx="18125" cy="941"/>
            </a:xfrm>
          </p:grpSpPr>
          <p:sp>
            <p:nvSpPr>
              <p:cNvPr id="12" name=" 4"/>
              <p:cNvSpPr/>
              <p:nvPr/>
            </p:nvSpPr>
            <p:spPr>
              <a:xfrm>
                <a:off x="531" y="278"/>
                <a:ext cx="2934" cy="826"/>
              </a:xfrm>
              <a:prstGeom prst="homePlate">
                <a:avLst/>
              </a:prstGeom>
              <a:solidFill>
                <a:srgbClr val="568D1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14" name="文本框 13"/>
              <p:cNvSpPr txBox="1"/>
              <p:nvPr/>
            </p:nvSpPr>
            <p:spPr>
              <a:xfrm>
                <a:off x="542" y="282"/>
                <a:ext cx="2530" cy="822"/>
              </a:xfrm>
              <a:prstGeom prst="rect">
                <a:avLst/>
              </a:prstGeom>
              <a:noFill/>
            </p:spPr>
            <p:txBody>
              <a:bodyPr wrap="square" rtlCol="0">
                <a:spAutoFit/>
              </a:bodyPr>
              <a:lstStyle/>
              <a:p>
                <a:r>
                  <a:rPr lang="zh-CN" altLang="en-US" sz="2800" b="1">
                    <a:solidFill>
                      <a:schemeClr val="bg1"/>
                    </a:solidFill>
                    <a:latin typeface="微软雅黑" panose="020B0503020204020204" pitchFamily="34" charset="-122"/>
                    <a:ea typeface="微软雅黑" panose="020B0503020204020204" pitchFamily="34" charset="-122"/>
                  </a:rPr>
                  <a:t>研究方案</a:t>
                </a:r>
                <a:endParaRPr lang="en-US" altLang="zh-CN" sz="2800" b="1">
                  <a:solidFill>
                    <a:schemeClr val="bg1"/>
                  </a:solidFill>
                  <a:latin typeface="微软雅黑" panose="020B0503020204020204" pitchFamily="34" charset="-122"/>
                  <a:ea typeface="微软雅黑" panose="020B0503020204020204" pitchFamily="34" charset="-122"/>
                </a:endParaRPr>
              </a:p>
            </p:txBody>
          </p:sp>
          <p:cxnSp>
            <p:nvCxnSpPr>
              <p:cNvPr id="16" name="直接连接符 15"/>
              <p:cNvCxnSpPr/>
              <p:nvPr/>
            </p:nvCxnSpPr>
            <p:spPr>
              <a:xfrm>
                <a:off x="542" y="1219"/>
                <a:ext cx="18114" cy="0"/>
              </a:xfrm>
              <a:prstGeom prst="line">
                <a:avLst/>
              </a:prstGeom>
              <a:ln w="12700">
                <a:solidFill>
                  <a:srgbClr val="568D11"/>
                </a:solidFill>
              </a:ln>
            </p:spPr>
            <p:style>
              <a:lnRef idx="1">
                <a:schemeClr val="accent1"/>
              </a:lnRef>
              <a:fillRef idx="0">
                <a:schemeClr val="accent1"/>
              </a:fillRef>
              <a:effectRef idx="0">
                <a:schemeClr val="accent1"/>
              </a:effectRef>
              <a:fontRef idx="minor">
                <a:schemeClr val="tx1"/>
              </a:fontRef>
            </p:style>
          </p:cxnSp>
        </p:grpSp>
      </p:grpSp>
      <p:sp>
        <p:nvSpPr>
          <p:cNvPr id="99" name="文本框 98"/>
          <p:cNvSpPr txBox="1"/>
          <p:nvPr/>
        </p:nvSpPr>
        <p:spPr>
          <a:xfrm>
            <a:off x="1009015" y="1202690"/>
            <a:ext cx="2489200" cy="460375"/>
          </a:xfrm>
          <a:prstGeom prst="rect">
            <a:avLst/>
          </a:prstGeom>
          <a:noFill/>
          <a:ln w="9525">
            <a:noFill/>
          </a:ln>
        </p:spPr>
        <p:txBody>
          <a:bodyPr wrap="square">
            <a:spAutoFit/>
          </a:bodyPr>
          <a:lstStyle/>
          <a:p>
            <a:pPr indent="0">
              <a:buClr>
                <a:srgbClr val="568D11"/>
              </a:buClr>
              <a:buFont typeface="Wingdings" panose="05000000000000000000" charset="0"/>
              <a:buChar char="Ø"/>
            </a:pPr>
            <a:r>
              <a:rPr lang="en-US" altLang="zh-CN" sz="2400" b="1">
                <a:solidFill>
                  <a:srgbClr val="568D11"/>
                </a:solidFill>
                <a:latin typeface="微软雅黑" panose="020B0503020204020204" pitchFamily="34" charset="-122"/>
                <a:ea typeface="微软雅黑" panose="020B0503020204020204" pitchFamily="34" charset="-122"/>
              </a:rPr>
              <a:t> </a:t>
            </a:r>
            <a:r>
              <a:rPr lang="zh-CN" altLang="en-US" sz="2400" b="1">
                <a:solidFill>
                  <a:srgbClr val="568D11"/>
                </a:solidFill>
                <a:latin typeface="微软雅黑" panose="020B0503020204020204" pitchFamily="34" charset="-122"/>
                <a:ea typeface="微软雅黑" panose="020B0503020204020204" pitchFamily="34" charset="-122"/>
              </a:rPr>
              <a:t>需求</a:t>
            </a:r>
            <a:r>
              <a:rPr lang="zh-CN" sz="2400" b="1">
                <a:solidFill>
                  <a:srgbClr val="568D11"/>
                </a:solidFill>
                <a:latin typeface="微软雅黑" panose="020B0503020204020204" pitchFamily="34" charset="-122"/>
                <a:ea typeface="微软雅黑" panose="020B0503020204020204" pitchFamily="34" charset="-122"/>
              </a:rPr>
              <a:t>融合度</a:t>
            </a:r>
            <a:endParaRPr lang="zh-CN" altLang="en-US" sz="2400" b="1">
              <a:solidFill>
                <a:srgbClr val="568D11"/>
              </a:solidFill>
              <a:latin typeface="微软雅黑" panose="020B0503020204020204" pitchFamily="34" charset="-122"/>
              <a:ea typeface="微软雅黑" panose="020B0503020204020204" pitchFamily="34" charset="-122"/>
            </a:endParaRPr>
          </a:p>
        </p:txBody>
      </p:sp>
      <p:sp>
        <p:nvSpPr>
          <p:cNvPr id="157" name="文本框 156"/>
          <p:cNvSpPr txBox="1"/>
          <p:nvPr/>
        </p:nvSpPr>
        <p:spPr>
          <a:xfrm>
            <a:off x="979805" y="3696970"/>
            <a:ext cx="2489200" cy="460375"/>
          </a:xfrm>
          <a:prstGeom prst="rect">
            <a:avLst/>
          </a:prstGeom>
          <a:noFill/>
          <a:ln w="9525">
            <a:noFill/>
          </a:ln>
        </p:spPr>
        <p:txBody>
          <a:bodyPr wrap="square">
            <a:spAutoFit/>
          </a:bodyPr>
          <a:lstStyle/>
          <a:p>
            <a:pPr algn="l">
              <a:buNone/>
            </a:pPr>
            <a:r>
              <a:rPr lang="en-US" altLang="zh-CN" sz="2400">
                <a:solidFill>
                  <a:srgbClr val="414455"/>
                </a:solidFill>
                <a:latin typeface="微软雅黑" panose="020B0503020204020204" pitchFamily="34" charset="-122"/>
                <a:ea typeface="微软雅黑" panose="020B0503020204020204" pitchFamily="34" charset="-122"/>
                <a:sym typeface="+mn-ea"/>
              </a:rPr>
              <a:t>    </a:t>
            </a:r>
            <a:r>
              <a:rPr lang="zh-CN" altLang="en-US" sz="1800">
                <a:solidFill>
                  <a:srgbClr val="414455"/>
                </a:solidFill>
                <a:latin typeface="微软雅黑" panose="020B0503020204020204" pitchFamily="34" charset="-122"/>
                <a:ea typeface="微软雅黑" panose="020B0503020204020204" pitchFamily="34" charset="-122"/>
                <a:cs typeface="微软雅黑" panose="020B0503020204020204" pitchFamily="34" charset="-122"/>
                <a:sym typeface="+mn-ea"/>
              </a:rPr>
              <a:t>中间需求率</a:t>
            </a:r>
            <a:endParaRPr lang="zh-CN" altLang="en-US" sz="1800" b="0">
              <a:solidFill>
                <a:srgbClr val="414455"/>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68" name="文本框 167"/>
          <p:cNvSpPr txBox="1"/>
          <p:nvPr/>
        </p:nvSpPr>
        <p:spPr>
          <a:xfrm>
            <a:off x="3469005" y="4433570"/>
            <a:ext cx="8044180" cy="2168525"/>
          </a:xfrm>
          <a:prstGeom prst="rect">
            <a:avLst/>
          </a:prstGeom>
          <a:noFill/>
        </p:spPr>
        <p:txBody>
          <a:bodyPr wrap="square" rtlCol="0" anchor="t">
            <a:spAutoFit/>
          </a:bodyPr>
          <a:lstStyle/>
          <a:p>
            <a:pPr fontAlgn="auto">
              <a:lnSpc>
                <a:spcPct val="150000"/>
              </a:lnSpc>
            </a:pPr>
            <a:r>
              <a:rPr lang="zh-CN" altLang="en-US">
                <a:solidFill>
                  <a:srgbClr val="414455"/>
                </a:solidFill>
                <a:latin typeface="微软雅黑" panose="020B0503020204020204" pitchFamily="34" charset="-122"/>
                <a:ea typeface="微软雅黑" panose="020B0503020204020204" pitchFamily="34" charset="-122"/>
                <a:sym typeface="+mn-ea"/>
              </a:rPr>
              <a:t>其中，      为第    产业部门生产中所消耗的第   产业部门产品数量的价值 </a:t>
            </a:r>
            <a:endParaRPr lang="zh-CN" altLang="en-US">
              <a:solidFill>
                <a:srgbClr val="414455"/>
              </a:solidFill>
              <a:latin typeface="微软雅黑" panose="020B0503020204020204" pitchFamily="34" charset="-122"/>
              <a:ea typeface="微软雅黑" panose="020B0503020204020204" pitchFamily="34" charset="-122"/>
              <a:sym typeface="+mn-ea"/>
            </a:endParaRPr>
          </a:p>
          <a:p>
            <a:pPr fontAlgn="auto">
              <a:lnSpc>
                <a:spcPct val="150000"/>
              </a:lnSpc>
            </a:pPr>
            <a:r>
              <a:rPr lang="zh-CN" altLang="en-US">
                <a:solidFill>
                  <a:srgbClr val="414455"/>
                </a:solidFill>
                <a:latin typeface="微软雅黑" panose="020B0503020204020204" pitchFamily="34" charset="-122"/>
                <a:ea typeface="微软雅黑" panose="020B0503020204020204" pitchFamily="34" charset="-122"/>
                <a:sym typeface="+mn-ea"/>
              </a:rPr>
              <a:t>                                ；                       </a:t>
            </a:r>
            <a:endParaRPr lang="zh-CN" altLang="en-US">
              <a:solidFill>
                <a:srgbClr val="414455"/>
              </a:solidFill>
              <a:latin typeface="微软雅黑" panose="020B0503020204020204" pitchFamily="34" charset="-122"/>
              <a:ea typeface="微软雅黑" panose="020B0503020204020204" pitchFamily="34" charset="-122"/>
              <a:sym typeface="+mn-ea"/>
            </a:endParaRPr>
          </a:p>
          <a:p>
            <a:pPr fontAlgn="auto">
              <a:lnSpc>
                <a:spcPct val="150000"/>
              </a:lnSpc>
            </a:pPr>
            <a:r>
              <a:rPr lang="zh-CN" altLang="en-US">
                <a:solidFill>
                  <a:srgbClr val="414455"/>
                </a:solidFill>
                <a:latin typeface="微软雅黑" panose="020B0503020204020204" pitchFamily="34" charset="-122"/>
                <a:ea typeface="微软雅黑" panose="020B0503020204020204" pitchFamily="34" charset="-122"/>
                <a:sym typeface="+mn-ea"/>
              </a:rPr>
              <a:t>                为第     产业部门所提供的年最终产品价值。</a:t>
            </a:r>
            <a:endParaRPr lang="zh-CN" altLang="en-US">
              <a:solidFill>
                <a:srgbClr val="414455"/>
              </a:solidFill>
              <a:latin typeface="微软雅黑" panose="020B0503020204020204" pitchFamily="34" charset="-122"/>
              <a:ea typeface="微软雅黑" panose="020B0503020204020204" pitchFamily="34" charset="-122"/>
              <a:sym typeface="+mn-ea"/>
            </a:endParaRPr>
          </a:p>
          <a:p>
            <a:pPr fontAlgn="auto">
              <a:lnSpc>
                <a:spcPct val="150000"/>
              </a:lnSpc>
            </a:pPr>
            <a:endParaRPr lang="zh-CN" altLang="en-US"/>
          </a:p>
          <a:p>
            <a:pPr fontAlgn="auto">
              <a:lnSpc>
                <a:spcPct val="150000"/>
              </a:lnSpc>
            </a:pPr>
            <a:endParaRPr lang="zh-CN" altLang="en-US"/>
          </a:p>
        </p:txBody>
      </p:sp>
      <p:graphicFrame>
        <p:nvGraphicFramePr>
          <p:cNvPr id="169" name="对象 168">
            <a:hlinkClick r:id="" action="ppaction://ole?verb=0"/>
          </p:cNvPr>
          <p:cNvGraphicFramePr>
            <a:graphicFrameLocks noChangeAspect="1"/>
          </p:cNvGraphicFramePr>
          <p:nvPr/>
        </p:nvGraphicFramePr>
        <p:xfrm>
          <a:off x="4278630" y="4519930"/>
          <a:ext cx="294005" cy="401320"/>
        </p:xfrm>
        <a:graphic>
          <a:graphicData uri="http://schemas.openxmlformats.org/presentationml/2006/ole">
            <mc:AlternateContent xmlns:mc="http://schemas.openxmlformats.org/markup-compatibility/2006">
              <mc:Choice xmlns:v="urn:schemas-microsoft-com:vml" Requires="v">
                <p:oleObj spid="_x0000_s2063" name="" r:id="rId2" imgW="177165" imgH="241300" progId="Equation.KSEE3">
                  <p:embed/>
                </p:oleObj>
              </mc:Choice>
              <mc:Fallback>
                <p:oleObj name="" r:id="rId2" imgW="177165" imgH="241300" progId="Equation.KSEE3">
                  <p:embed/>
                  <p:pic>
                    <p:nvPicPr>
                      <p:cNvPr id="0" name="图片 1030"/>
                      <p:cNvPicPr/>
                      <p:nvPr/>
                    </p:nvPicPr>
                    <p:blipFill>
                      <a:blip r:embed="rId3"/>
                      <a:stretch>
                        <a:fillRect/>
                      </a:stretch>
                    </p:blipFill>
                    <p:spPr>
                      <a:xfrm>
                        <a:off x="4278630" y="4519930"/>
                        <a:ext cx="294005" cy="401320"/>
                      </a:xfrm>
                      <a:prstGeom prst="rect">
                        <a:avLst/>
                      </a:prstGeom>
                    </p:spPr>
                  </p:pic>
                </p:oleObj>
              </mc:Fallback>
            </mc:AlternateContent>
          </a:graphicData>
        </a:graphic>
      </p:graphicFrame>
      <p:graphicFrame>
        <p:nvGraphicFramePr>
          <p:cNvPr id="170" name="对象 169">
            <a:hlinkClick r:id="" action="ppaction://ole?verb=0"/>
          </p:cNvPr>
          <p:cNvGraphicFramePr>
            <a:graphicFrameLocks noChangeAspect="1"/>
          </p:cNvGraphicFramePr>
          <p:nvPr/>
        </p:nvGraphicFramePr>
        <p:xfrm>
          <a:off x="6508115" y="2165350"/>
          <a:ext cx="195580" cy="293370"/>
        </p:xfrm>
        <a:graphic>
          <a:graphicData uri="http://schemas.openxmlformats.org/presentationml/2006/ole">
            <mc:AlternateContent xmlns:mc="http://schemas.openxmlformats.org/markup-compatibility/2006">
              <mc:Choice xmlns:v="urn:schemas-microsoft-com:vml" Requires="v">
                <p:oleObj spid="_x0000_s2064" name="" r:id="rId4" imgW="127000" imgH="190500" progId="Equation.KSEE3">
                  <p:embed/>
                </p:oleObj>
              </mc:Choice>
              <mc:Fallback>
                <p:oleObj name="" r:id="rId4" imgW="127000" imgH="190500" progId="Equation.KSEE3">
                  <p:embed/>
                  <p:pic>
                    <p:nvPicPr>
                      <p:cNvPr id="0" name="图片 1028"/>
                      <p:cNvPicPr/>
                      <p:nvPr/>
                    </p:nvPicPr>
                    <p:blipFill>
                      <a:blip r:embed="rId5"/>
                      <a:stretch>
                        <a:fillRect/>
                      </a:stretch>
                    </p:blipFill>
                    <p:spPr>
                      <a:xfrm>
                        <a:off x="6508115" y="2165350"/>
                        <a:ext cx="195580" cy="293370"/>
                      </a:xfrm>
                      <a:prstGeom prst="rect">
                        <a:avLst/>
                      </a:prstGeom>
                    </p:spPr>
                  </p:pic>
                </p:oleObj>
              </mc:Fallback>
            </mc:AlternateContent>
          </a:graphicData>
        </a:graphic>
      </p:graphicFrame>
      <p:graphicFrame>
        <p:nvGraphicFramePr>
          <p:cNvPr id="172" name="对象 171">
            <a:hlinkClick r:id="" action="ppaction://ole?verb=0"/>
          </p:cNvPr>
          <p:cNvGraphicFramePr>
            <a:graphicFrameLocks noChangeAspect="1"/>
          </p:cNvGraphicFramePr>
          <p:nvPr/>
        </p:nvGraphicFramePr>
        <p:xfrm>
          <a:off x="5502275" y="2150745"/>
          <a:ext cx="142240" cy="267335"/>
        </p:xfrm>
        <a:graphic>
          <a:graphicData uri="http://schemas.openxmlformats.org/presentationml/2006/ole">
            <mc:AlternateContent xmlns:mc="http://schemas.openxmlformats.org/markup-compatibility/2006">
              <mc:Choice xmlns:v="urn:schemas-microsoft-com:vml" Requires="v">
                <p:oleObj spid="_x0000_s2065" name="" r:id="rId6" imgW="88265" imgH="165100" progId="Equation.KSEE3">
                  <p:embed/>
                </p:oleObj>
              </mc:Choice>
              <mc:Fallback>
                <p:oleObj name="" r:id="rId6" imgW="88265" imgH="165100" progId="Equation.KSEE3">
                  <p:embed/>
                  <p:pic>
                    <p:nvPicPr>
                      <p:cNvPr id="0" name="图片 1027"/>
                      <p:cNvPicPr/>
                      <p:nvPr/>
                    </p:nvPicPr>
                    <p:blipFill>
                      <a:blip r:embed="rId7"/>
                      <a:stretch>
                        <a:fillRect/>
                      </a:stretch>
                    </p:blipFill>
                    <p:spPr>
                      <a:xfrm>
                        <a:off x="5502275" y="2150745"/>
                        <a:ext cx="142240" cy="267335"/>
                      </a:xfrm>
                      <a:prstGeom prst="rect">
                        <a:avLst/>
                      </a:prstGeom>
                    </p:spPr>
                  </p:pic>
                </p:oleObj>
              </mc:Fallback>
            </mc:AlternateContent>
          </a:graphicData>
        </a:graphic>
      </p:graphicFrame>
      <p:graphicFrame>
        <p:nvGraphicFramePr>
          <p:cNvPr id="175" name="对象 174">
            <a:hlinkClick r:id="" action="ppaction://ole?verb=0"/>
          </p:cNvPr>
          <p:cNvGraphicFramePr>
            <a:graphicFrameLocks noChangeAspect="1"/>
          </p:cNvGraphicFramePr>
          <p:nvPr/>
        </p:nvGraphicFramePr>
        <p:xfrm>
          <a:off x="4278630" y="4994275"/>
          <a:ext cx="1454150" cy="318770"/>
        </p:xfrm>
        <a:graphic>
          <a:graphicData uri="http://schemas.openxmlformats.org/presentationml/2006/ole">
            <mc:AlternateContent xmlns:mc="http://schemas.openxmlformats.org/markup-compatibility/2006">
              <mc:Choice xmlns:v="urn:schemas-microsoft-com:vml" Requires="v">
                <p:oleObj spid="_x0000_s2066" name="" r:id="rId8" imgW="927100" imgH="203200" progId="Equation.KSEE3">
                  <p:embed/>
                </p:oleObj>
              </mc:Choice>
              <mc:Fallback>
                <p:oleObj name="" r:id="rId8" imgW="927100" imgH="203200" progId="Equation.KSEE3">
                  <p:embed/>
                  <p:pic>
                    <p:nvPicPr>
                      <p:cNvPr id="0" name="图片 1032"/>
                      <p:cNvPicPr/>
                      <p:nvPr/>
                    </p:nvPicPr>
                    <p:blipFill>
                      <a:blip r:embed="rId9"/>
                      <a:stretch>
                        <a:fillRect/>
                      </a:stretch>
                    </p:blipFill>
                    <p:spPr>
                      <a:xfrm>
                        <a:off x="4278630" y="4994275"/>
                        <a:ext cx="1454150" cy="318770"/>
                      </a:xfrm>
                      <a:prstGeom prst="rect">
                        <a:avLst/>
                      </a:prstGeom>
                    </p:spPr>
                  </p:pic>
                </p:oleObj>
              </mc:Fallback>
            </mc:AlternateContent>
          </a:graphicData>
        </a:graphic>
      </p:graphicFrame>
      <p:graphicFrame>
        <p:nvGraphicFramePr>
          <p:cNvPr id="177" name="对象 176">
            <a:hlinkClick r:id="" action="ppaction://ole?verb=0"/>
          </p:cNvPr>
          <p:cNvGraphicFramePr>
            <a:graphicFrameLocks noChangeAspect="1"/>
          </p:cNvGraphicFramePr>
          <p:nvPr/>
        </p:nvGraphicFramePr>
        <p:xfrm>
          <a:off x="4284028" y="5375275"/>
          <a:ext cx="264160" cy="386080"/>
        </p:xfrm>
        <a:graphic>
          <a:graphicData uri="http://schemas.openxmlformats.org/presentationml/2006/ole">
            <mc:AlternateContent xmlns:mc="http://schemas.openxmlformats.org/markup-compatibility/2006">
              <mc:Choice xmlns:v="urn:schemas-microsoft-com:vml" Requires="v">
                <p:oleObj spid="_x0000_s2067" name="" r:id="rId10" imgW="165100" imgH="241300" progId="Equation.KSEE3">
                  <p:embed/>
                </p:oleObj>
              </mc:Choice>
              <mc:Fallback>
                <p:oleObj name="" r:id="rId10" imgW="165100" imgH="241300" progId="Equation.KSEE3">
                  <p:embed/>
                  <p:pic>
                    <p:nvPicPr>
                      <p:cNvPr id="0" name="图片 1036"/>
                      <p:cNvPicPr/>
                      <p:nvPr/>
                    </p:nvPicPr>
                    <p:blipFill>
                      <a:blip r:embed="rId11"/>
                      <a:stretch>
                        <a:fillRect/>
                      </a:stretch>
                    </p:blipFill>
                    <p:spPr>
                      <a:xfrm>
                        <a:off x="4284028" y="5375275"/>
                        <a:ext cx="264160" cy="386080"/>
                      </a:xfrm>
                      <a:prstGeom prst="rect">
                        <a:avLst/>
                      </a:prstGeom>
                    </p:spPr>
                  </p:pic>
                </p:oleObj>
              </mc:Fallback>
            </mc:AlternateContent>
          </a:graphicData>
        </a:graphic>
      </p:graphicFrame>
      <p:graphicFrame>
        <p:nvGraphicFramePr>
          <p:cNvPr id="180" name="对象 179">
            <a:hlinkClick r:id="" action="ppaction://ole?verb=0"/>
          </p:cNvPr>
          <p:cNvGraphicFramePr>
            <a:graphicFrameLocks noChangeAspect="1"/>
          </p:cNvGraphicFramePr>
          <p:nvPr/>
        </p:nvGraphicFramePr>
        <p:xfrm>
          <a:off x="5144135" y="5421630"/>
          <a:ext cx="195580" cy="293370"/>
        </p:xfrm>
        <a:graphic>
          <a:graphicData uri="http://schemas.openxmlformats.org/presentationml/2006/ole">
            <mc:AlternateContent xmlns:mc="http://schemas.openxmlformats.org/markup-compatibility/2006">
              <mc:Choice xmlns:v="urn:schemas-microsoft-com:vml" Requires="v">
                <p:oleObj spid="_x0000_s2068" name="" r:id="rId12" imgW="127000" imgH="190500" progId="Equation.KSEE3">
                  <p:embed/>
                </p:oleObj>
              </mc:Choice>
              <mc:Fallback>
                <p:oleObj name="" r:id="rId12" imgW="127000" imgH="190500" progId="Equation.KSEE3">
                  <p:embed/>
                  <p:pic>
                    <p:nvPicPr>
                      <p:cNvPr id="0" name="图片 1028"/>
                      <p:cNvPicPr/>
                      <p:nvPr/>
                    </p:nvPicPr>
                    <p:blipFill>
                      <a:blip r:embed="rId5"/>
                      <a:stretch>
                        <a:fillRect/>
                      </a:stretch>
                    </p:blipFill>
                    <p:spPr>
                      <a:xfrm>
                        <a:off x="5144135" y="5421630"/>
                        <a:ext cx="195580" cy="293370"/>
                      </a:xfrm>
                      <a:prstGeom prst="rect">
                        <a:avLst/>
                      </a:prstGeom>
                    </p:spPr>
                  </p:pic>
                </p:oleObj>
              </mc:Fallback>
            </mc:AlternateContent>
          </a:graphicData>
        </a:graphic>
      </p:graphicFrame>
      <p:graphicFrame>
        <p:nvGraphicFramePr>
          <p:cNvPr id="61" name="对象 60">
            <a:hlinkClick r:id="" action="ppaction://ole?verb=0"/>
          </p:cNvPr>
          <p:cNvGraphicFramePr>
            <a:graphicFrameLocks noChangeAspect="1"/>
          </p:cNvGraphicFramePr>
          <p:nvPr/>
        </p:nvGraphicFramePr>
        <p:xfrm>
          <a:off x="5335270" y="862965"/>
          <a:ext cx="1519555" cy="1140460"/>
        </p:xfrm>
        <a:graphic>
          <a:graphicData uri="http://schemas.openxmlformats.org/presentationml/2006/ole">
            <mc:AlternateContent xmlns:mc="http://schemas.openxmlformats.org/markup-compatibility/2006">
              <mc:Choice xmlns:v="urn:schemas-microsoft-com:vml" Requires="v">
                <p:oleObj spid="_x0000_s2069" name="" r:id="rId13" imgW="609600" imgH="457200" progId="Equation.KSEE3">
                  <p:embed/>
                </p:oleObj>
              </mc:Choice>
              <mc:Fallback>
                <p:oleObj name="" r:id="rId13" imgW="609600" imgH="457200" progId="Equation.KSEE3">
                  <p:embed/>
                  <p:pic>
                    <p:nvPicPr>
                      <p:cNvPr id="0" name="图片 1025"/>
                      <p:cNvPicPr/>
                      <p:nvPr/>
                    </p:nvPicPr>
                    <p:blipFill>
                      <a:blip r:embed="rId14"/>
                      <a:stretch>
                        <a:fillRect/>
                      </a:stretch>
                    </p:blipFill>
                    <p:spPr>
                      <a:xfrm>
                        <a:off x="5335270" y="862965"/>
                        <a:ext cx="1519555" cy="1140460"/>
                      </a:xfrm>
                      <a:prstGeom prst="rect">
                        <a:avLst/>
                      </a:prstGeom>
                    </p:spPr>
                  </p:pic>
                </p:oleObj>
              </mc:Fallback>
            </mc:AlternateContent>
          </a:graphicData>
        </a:graphic>
      </p:graphicFrame>
      <p:sp>
        <p:nvSpPr>
          <p:cNvPr id="4" name="文本框 3"/>
          <p:cNvSpPr txBox="1"/>
          <p:nvPr/>
        </p:nvSpPr>
        <p:spPr>
          <a:xfrm>
            <a:off x="3404870" y="2099945"/>
            <a:ext cx="6107430" cy="398780"/>
          </a:xfrm>
          <a:prstGeom prst="rect">
            <a:avLst/>
          </a:prstGeom>
          <a:noFill/>
        </p:spPr>
        <p:txBody>
          <a:bodyPr wrap="none" rtlCol="0" anchor="t">
            <a:spAutoFit/>
          </a:bodyPr>
          <a:lstStyle/>
          <a:p>
            <a:r>
              <a:rPr lang="zh-CN" altLang="en-US" sz="2000">
                <a:solidFill>
                  <a:srgbClr val="414455"/>
                </a:solidFill>
                <a:latin typeface="微软雅黑" panose="020B0503020204020204" pitchFamily="34" charset="-122"/>
                <a:ea typeface="微软雅黑" panose="020B0503020204020204" pitchFamily="34" charset="-122"/>
                <a:sym typeface="+mn-ea"/>
              </a:rPr>
              <a:t>其中，</a:t>
            </a:r>
            <a:r>
              <a:rPr lang="zh-CN" altLang="en-US" sz="2000">
                <a:solidFill>
                  <a:srgbClr val="414455"/>
                </a:solidFill>
                <a:sym typeface="+mn-ea"/>
              </a:rPr>
              <a:t>               </a:t>
            </a:r>
            <a:r>
              <a:rPr lang="zh-CN" altLang="en-US" sz="2000">
                <a:solidFill>
                  <a:srgbClr val="414455"/>
                </a:solidFill>
                <a:latin typeface="微软雅黑" panose="020B0503020204020204" pitchFamily="34" charset="-122"/>
                <a:ea typeface="微软雅黑" panose="020B0503020204020204" pitchFamily="34" charset="-122"/>
                <a:cs typeface="微软雅黑" panose="020B0503020204020204" pitchFamily="34" charset="-122"/>
                <a:sym typeface="+mn-ea"/>
              </a:rPr>
              <a:t>是     产业被     产业消耗的中间需求率</a:t>
            </a:r>
            <a:endParaRPr lang="zh-CN" altLang="en-US" sz="2000"/>
          </a:p>
        </p:txBody>
      </p:sp>
      <p:graphicFrame>
        <p:nvGraphicFramePr>
          <p:cNvPr id="66" name="对象 65">
            <a:hlinkClick r:id="" action="ppaction://ole?verb=0"/>
          </p:cNvPr>
          <p:cNvGraphicFramePr>
            <a:graphicFrameLocks noChangeAspect="1"/>
          </p:cNvGraphicFramePr>
          <p:nvPr/>
        </p:nvGraphicFramePr>
        <p:xfrm>
          <a:off x="4405630" y="1951990"/>
          <a:ext cx="671830" cy="607060"/>
        </p:xfrm>
        <a:graphic>
          <a:graphicData uri="http://schemas.openxmlformats.org/presentationml/2006/ole">
            <mc:AlternateContent xmlns:mc="http://schemas.openxmlformats.org/markup-compatibility/2006">
              <mc:Choice xmlns:v="urn:schemas-microsoft-com:vml" Requires="v">
                <p:oleObj spid="_x0000_s2070" name="" r:id="rId15" imgW="266700" imgH="241300" progId="Equation.KSEE3">
                  <p:embed/>
                </p:oleObj>
              </mc:Choice>
              <mc:Fallback>
                <p:oleObj name="" r:id="rId15" imgW="266700" imgH="241300" progId="Equation.KSEE3">
                  <p:embed/>
                  <p:pic>
                    <p:nvPicPr>
                      <p:cNvPr id="0" name="图片 1026"/>
                      <p:cNvPicPr/>
                      <p:nvPr/>
                    </p:nvPicPr>
                    <p:blipFill>
                      <a:blip r:embed="rId16"/>
                      <a:stretch>
                        <a:fillRect/>
                      </a:stretch>
                    </p:blipFill>
                    <p:spPr>
                      <a:xfrm>
                        <a:off x="4405630" y="1951990"/>
                        <a:ext cx="671830" cy="607060"/>
                      </a:xfrm>
                      <a:prstGeom prst="rect">
                        <a:avLst/>
                      </a:prstGeom>
                    </p:spPr>
                  </p:pic>
                </p:oleObj>
              </mc:Fallback>
            </mc:AlternateContent>
          </a:graphicData>
        </a:graphic>
      </p:graphicFrame>
      <p:sp>
        <p:nvSpPr>
          <p:cNvPr id="5" name="文本框 4"/>
          <p:cNvSpPr txBox="1"/>
          <p:nvPr/>
        </p:nvSpPr>
        <p:spPr>
          <a:xfrm>
            <a:off x="5029835" y="2578735"/>
            <a:ext cx="4488180" cy="398780"/>
          </a:xfrm>
          <a:prstGeom prst="rect">
            <a:avLst/>
          </a:prstGeom>
          <a:noFill/>
        </p:spPr>
        <p:txBody>
          <a:bodyPr wrap="none" rtlCol="0" anchor="t">
            <a:spAutoFit/>
          </a:bodyPr>
          <a:lstStyle/>
          <a:p>
            <a:r>
              <a:rPr lang="zh-CN" altLang="en-US" sz="2000">
                <a:solidFill>
                  <a:srgbClr val="414455"/>
                </a:solidFill>
                <a:latin typeface="微软雅黑" panose="020B0503020204020204" pitchFamily="34" charset="-122"/>
                <a:ea typeface="微软雅黑" panose="020B0503020204020204" pitchFamily="34" charset="-122"/>
                <a:cs typeface="微软雅黑" panose="020B0503020204020204" pitchFamily="34" charset="-122"/>
                <a:sym typeface="+mn-ea"/>
              </a:rPr>
              <a:t>是     产业被     产业消耗的中间需求率</a:t>
            </a:r>
            <a:endParaRPr lang="zh-CN" altLang="en-US" sz="2000"/>
          </a:p>
        </p:txBody>
      </p:sp>
      <p:graphicFrame>
        <p:nvGraphicFramePr>
          <p:cNvPr id="6" name="对象 5">
            <a:hlinkClick r:id="" action="ppaction://ole?verb=0"/>
          </p:cNvPr>
          <p:cNvGraphicFramePr>
            <a:graphicFrameLocks noChangeAspect="1"/>
          </p:cNvGraphicFramePr>
          <p:nvPr/>
        </p:nvGraphicFramePr>
        <p:xfrm>
          <a:off x="5475605" y="2653665"/>
          <a:ext cx="195580" cy="293370"/>
        </p:xfrm>
        <a:graphic>
          <a:graphicData uri="http://schemas.openxmlformats.org/presentationml/2006/ole">
            <mc:AlternateContent xmlns:mc="http://schemas.openxmlformats.org/markup-compatibility/2006">
              <mc:Choice xmlns:v="urn:schemas-microsoft-com:vml" Requires="v">
                <p:oleObj spid="_x0000_s2071" name="" r:id="rId17" imgW="127000" imgH="190500" progId="Equation.KSEE3">
                  <p:embed/>
                </p:oleObj>
              </mc:Choice>
              <mc:Fallback>
                <p:oleObj name="" r:id="rId17" imgW="127000" imgH="190500" progId="Equation.KSEE3">
                  <p:embed/>
                  <p:pic>
                    <p:nvPicPr>
                      <p:cNvPr id="0" name="图片 1028"/>
                      <p:cNvPicPr/>
                      <p:nvPr/>
                    </p:nvPicPr>
                    <p:blipFill>
                      <a:blip r:embed="rId5"/>
                      <a:stretch>
                        <a:fillRect/>
                      </a:stretch>
                    </p:blipFill>
                    <p:spPr>
                      <a:xfrm>
                        <a:off x="5475605" y="2653665"/>
                        <a:ext cx="195580" cy="293370"/>
                      </a:xfrm>
                      <a:prstGeom prst="rect">
                        <a:avLst/>
                      </a:prstGeom>
                    </p:spPr>
                  </p:pic>
                </p:oleObj>
              </mc:Fallback>
            </mc:AlternateContent>
          </a:graphicData>
        </a:graphic>
      </p:graphicFrame>
      <p:graphicFrame>
        <p:nvGraphicFramePr>
          <p:cNvPr id="8" name="对象 7">
            <a:hlinkClick r:id="" action="ppaction://ole?verb=0"/>
          </p:cNvPr>
          <p:cNvGraphicFramePr>
            <a:graphicFrameLocks noChangeAspect="1"/>
          </p:cNvGraphicFramePr>
          <p:nvPr/>
        </p:nvGraphicFramePr>
        <p:xfrm>
          <a:off x="6534785" y="2628900"/>
          <a:ext cx="142240" cy="267335"/>
        </p:xfrm>
        <a:graphic>
          <a:graphicData uri="http://schemas.openxmlformats.org/presentationml/2006/ole">
            <mc:AlternateContent xmlns:mc="http://schemas.openxmlformats.org/markup-compatibility/2006">
              <mc:Choice xmlns:v="urn:schemas-microsoft-com:vml" Requires="v">
                <p:oleObj spid="_x0000_s2072" name="" r:id="rId18" imgW="88265" imgH="165100" progId="Equation.KSEE3">
                  <p:embed/>
                </p:oleObj>
              </mc:Choice>
              <mc:Fallback>
                <p:oleObj name="" r:id="rId18" imgW="88265" imgH="165100" progId="Equation.KSEE3">
                  <p:embed/>
                  <p:pic>
                    <p:nvPicPr>
                      <p:cNvPr id="0" name="图片 1027"/>
                      <p:cNvPicPr/>
                      <p:nvPr/>
                    </p:nvPicPr>
                    <p:blipFill>
                      <a:blip r:embed="rId19"/>
                      <a:stretch>
                        <a:fillRect/>
                      </a:stretch>
                    </p:blipFill>
                    <p:spPr>
                      <a:xfrm>
                        <a:off x="6534785" y="2628900"/>
                        <a:ext cx="142240" cy="267335"/>
                      </a:xfrm>
                      <a:prstGeom prst="rect">
                        <a:avLst/>
                      </a:prstGeom>
                    </p:spPr>
                  </p:pic>
                </p:oleObj>
              </mc:Fallback>
            </mc:AlternateContent>
          </a:graphicData>
        </a:graphic>
      </p:graphicFrame>
      <p:graphicFrame>
        <p:nvGraphicFramePr>
          <p:cNvPr id="80" name="对象 79">
            <a:hlinkClick r:id="" action="ppaction://ole?verb=0"/>
          </p:cNvPr>
          <p:cNvGraphicFramePr>
            <a:graphicFrameLocks noChangeAspect="1"/>
          </p:cNvGraphicFramePr>
          <p:nvPr/>
        </p:nvGraphicFramePr>
        <p:xfrm>
          <a:off x="4396105" y="2435860"/>
          <a:ext cx="622935" cy="563880"/>
        </p:xfrm>
        <a:graphic>
          <a:graphicData uri="http://schemas.openxmlformats.org/presentationml/2006/ole">
            <mc:AlternateContent xmlns:mc="http://schemas.openxmlformats.org/markup-compatibility/2006">
              <mc:Choice xmlns:v="urn:schemas-microsoft-com:vml" Requires="v">
                <p:oleObj spid="_x0000_s2073" name="" r:id="rId20" imgW="266700" imgH="241300" progId="Equation.KSEE3">
                  <p:embed/>
                </p:oleObj>
              </mc:Choice>
              <mc:Fallback>
                <p:oleObj name="" r:id="rId20" imgW="266700" imgH="241300" progId="Equation.KSEE3">
                  <p:embed/>
                  <p:pic>
                    <p:nvPicPr>
                      <p:cNvPr id="0" name="图片 1026"/>
                      <p:cNvPicPr/>
                      <p:nvPr/>
                    </p:nvPicPr>
                    <p:blipFill>
                      <a:blip r:embed="rId21"/>
                      <a:stretch>
                        <a:fillRect/>
                      </a:stretch>
                    </p:blipFill>
                    <p:spPr>
                      <a:xfrm>
                        <a:off x="4396105" y="2435860"/>
                        <a:ext cx="622935" cy="563880"/>
                      </a:xfrm>
                      <a:prstGeom prst="rect">
                        <a:avLst/>
                      </a:prstGeom>
                    </p:spPr>
                  </p:pic>
                </p:oleObj>
              </mc:Fallback>
            </mc:AlternateContent>
          </a:graphicData>
        </a:graphic>
      </p:graphicFrame>
      <p:graphicFrame>
        <p:nvGraphicFramePr>
          <p:cNvPr id="84" name="对象 83">
            <a:hlinkClick r:id="" action="ppaction://ole?verb=0"/>
          </p:cNvPr>
          <p:cNvGraphicFramePr>
            <a:graphicFrameLocks noChangeAspect="1"/>
          </p:cNvGraphicFramePr>
          <p:nvPr/>
        </p:nvGraphicFramePr>
        <p:xfrm>
          <a:off x="5029835" y="3418205"/>
          <a:ext cx="2392045" cy="1018540"/>
        </p:xfrm>
        <a:graphic>
          <a:graphicData uri="http://schemas.openxmlformats.org/presentationml/2006/ole">
            <mc:AlternateContent xmlns:mc="http://schemas.openxmlformats.org/markup-compatibility/2006">
              <mc:Choice xmlns:v="urn:schemas-microsoft-com:vml" Requires="v">
                <p:oleObj spid="_x0000_s2074" name="" r:id="rId22" imgW="1193800" imgH="508000" progId="Equation.KSEE3">
                  <p:embed/>
                </p:oleObj>
              </mc:Choice>
              <mc:Fallback>
                <p:oleObj name="" r:id="rId22" imgW="1193800" imgH="508000" progId="Equation.KSEE3">
                  <p:embed/>
                  <p:pic>
                    <p:nvPicPr>
                      <p:cNvPr id="0" name="图片 1029"/>
                      <p:cNvPicPr/>
                      <p:nvPr/>
                    </p:nvPicPr>
                    <p:blipFill>
                      <a:blip r:embed="rId23"/>
                      <a:stretch>
                        <a:fillRect/>
                      </a:stretch>
                    </p:blipFill>
                    <p:spPr>
                      <a:xfrm>
                        <a:off x="5029835" y="3418205"/>
                        <a:ext cx="2392045" cy="1018540"/>
                      </a:xfrm>
                      <a:prstGeom prst="rect">
                        <a:avLst/>
                      </a:prstGeom>
                    </p:spPr>
                  </p:pic>
                </p:oleObj>
              </mc:Fallback>
            </mc:AlternateContent>
          </a:graphicData>
        </a:graphic>
      </p:graphicFrame>
      <p:graphicFrame>
        <p:nvGraphicFramePr>
          <p:cNvPr id="15" name="对象 14">
            <a:hlinkClick r:id="" action="ppaction://ole?verb=0"/>
          </p:cNvPr>
          <p:cNvGraphicFramePr>
            <a:graphicFrameLocks noChangeAspect="1"/>
          </p:cNvGraphicFramePr>
          <p:nvPr/>
        </p:nvGraphicFramePr>
        <p:xfrm>
          <a:off x="5173980" y="4596765"/>
          <a:ext cx="142240" cy="267335"/>
        </p:xfrm>
        <a:graphic>
          <a:graphicData uri="http://schemas.openxmlformats.org/presentationml/2006/ole">
            <mc:AlternateContent xmlns:mc="http://schemas.openxmlformats.org/markup-compatibility/2006">
              <mc:Choice xmlns:v="urn:schemas-microsoft-com:vml" Requires="v">
                <p:oleObj spid="_x0000_s2075" name="" r:id="rId24" imgW="88265" imgH="165100" progId="Equation.KSEE3">
                  <p:embed/>
                </p:oleObj>
              </mc:Choice>
              <mc:Fallback>
                <p:oleObj name="" r:id="rId24" imgW="88265" imgH="165100" progId="Equation.KSEE3">
                  <p:embed/>
                  <p:pic>
                    <p:nvPicPr>
                      <p:cNvPr id="0" name="图片 1027"/>
                      <p:cNvPicPr/>
                      <p:nvPr/>
                    </p:nvPicPr>
                    <p:blipFill>
                      <a:blip r:embed="rId19"/>
                      <a:stretch>
                        <a:fillRect/>
                      </a:stretch>
                    </p:blipFill>
                    <p:spPr>
                      <a:xfrm>
                        <a:off x="5173980" y="4596765"/>
                        <a:ext cx="142240" cy="267335"/>
                      </a:xfrm>
                      <a:prstGeom prst="rect">
                        <a:avLst/>
                      </a:prstGeom>
                    </p:spPr>
                  </p:pic>
                </p:oleObj>
              </mc:Fallback>
            </mc:AlternateContent>
          </a:graphicData>
        </a:graphic>
      </p:graphicFrame>
      <p:graphicFrame>
        <p:nvGraphicFramePr>
          <p:cNvPr id="18" name="对象 17">
            <a:hlinkClick r:id="" action="ppaction://ole?verb=0"/>
          </p:cNvPr>
          <p:cNvGraphicFramePr>
            <a:graphicFrameLocks noChangeAspect="1"/>
          </p:cNvGraphicFramePr>
          <p:nvPr/>
        </p:nvGraphicFramePr>
        <p:xfrm>
          <a:off x="8125460" y="4618355"/>
          <a:ext cx="195580" cy="293370"/>
        </p:xfrm>
        <a:graphic>
          <a:graphicData uri="http://schemas.openxmlformats.org/presentationml/2006/ole">
            <mc:AlternateContent xmlns:mc="http://schemas.openxmlformats.org/markup-compatibility/2006">
              <mc:Choice xmlns:v="urn:schemas-microsoft-com:vml" Requires="v">
                <p:oleObj spid="_x0000_s2076" name="" r:id="rId25" imgW="127000" imgH="190500" progId="Equation.KSEE3">
                  <p:embed/>
                </p:oleObj>
              </mc:Choice>
              <mc:Fallback>
                <p:oleObj name="" r:id="rId25" imgW="127000" imgH="190500" progId="Equation.KSEE3">
                  <p:embed/>
                  <p:pic>
                    <p:nvPicPr>
                      <p:cNvPr id="0" name="图片 1028"/>
                      <p:cNvPicPr/>
                      <p:nvPr/>
                    </p:nvPicPr>
                    <p:blipFill>
                      <a:blip r:embed="rId5"/>
                      <a:stretch>
                        <a:fillRect/>
                      </a:stretch>
                    </p:blipFill>
                    <p:spPr>
                      <a:xfrm>
                        <a:off x="8125460" y="4618355"/>
                        <a:ext cx="195580" cy="293370"/>
                      </a:xfrm>
                      <a:prstGeom prst="rect">
                        <a:avLst/>
                      </a:prstGeom>
                    </p:spPr>
                  </p:pic>
                </p:oleObj>
              </mc:Fallback>
            </mc:AlternateContent>
          </a:graphicData>
        </a:graphic>
      </p:graphicFrame>
    </p:spTree>
  </p:cSld>
  <p:clrMapOvr>
    <a:masterClrMapping/>
  </p:clrMapOvr>
  <p:transition spd="slow"/>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p:cNvGrpSpPr/>
          <p:nvPr/>
        </p:nvGrpSpPr>
        <p:grpSpPr>
          <a:xfrm>
            <a:off x="7487285" y="1138555"/>
            <a:ext cx="1488440" cy="2687320"/>
            <a:chOff x="12514" y="3102"/>
            <a:chExt cx="2344" cy="4232"/>
          </a:xfrm>
        </p:grpSpPr>
        <p:sp>
          <p:nvSpPr>
            <p:cNvPr id="32" name="矩形 31"/>
            <p:cNvSpPr/>
            <p:nvPr/>
          </p:nvSpPr>
          <p:spPr>
            <a:xfrm>
              <a:off x="12514" y="3315"/>
              <a:ext cx="2344" cy="2337"/>
            </a:xfrm>
            <a:prstGeom prst="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lIns="75520" tIns="37760" rIns="75520" bIns="37760" rtlCol="0" anchor="ctr"/>
            <a:lstStyle/>
            <a:p>
              <a:pPr algn="ctr"/>
              <a:endParaRPr lang="zh-CN" altLang="en-US"/>
            </a:p>
          </p:txBody>
        </p:sp>
        <p:sp>
          <p:nvSpPr>
            <p:cNvPr id="33" name="矩形 32"/>
            <p:cNvSpPr/>
            <p:nvPr/>
          </p:nvSpPr>
          <p:spPr>
            <a:xfrm>
              <a:off x="12514" y="5652"/>
              <a:ext cx="2344" cy="1402"/>
            </a:xfrm>
            <a:prstGeom prst="rect">
              <a:avLst/>
            </a:prstGeom>
            <a:solidFill>
              <a:srgbClr val="568D11"/>
            </a:solidFill>
            <a:ln>
              <a:noFill/>
            </a:ln>
          </p:spPr>
          <p:style>
            <a:lnRef idx="2">
              <a:schemeClr val="accent1">
                <a:shade val="50000"/>
              </a:schemeClr>
            </a:lnRef>
            <a:fillRef idx="1">
              <a:schemeClr val="accent1"/>
            </a:fillRef>
            <a:effectRef idx="0">
              <a:schemeClr val="accent1"/>
            </a:effectRef>
            <a:fontRef idx="minor">
              <a:schemeClr val="lt1"/>
            </a:fontRef>
          </p:style>
          <p:txBody>
            <a:bodyPr lIns="75520" tIns="37760" rIns="75520" bIns="37760" rtlCol="0" anchor="ctr"/>
            <a:lstStyle/>
            <a:p>
              <a:pPr algn="ctr"/>
              <a:r>
                <a:rPr lang="zh-CN" altLang="en-US" sz="2000">
                  <a:latin typeface="微软雅黑" panose="020B0503020204020204" pitchFamily="34" charset="-122"/>
                  <a:ea typeface="微软雅黑" panose="020B0503020204020204" pitchFamily="34" charset="-122"/>
                  <a:cs typeface="华文黑体" panose="02010600040101010101" pitchFamily="2" charset="-122"/>
                </a:rPr>
                <a:t>规划宣传</a:t>
              </a:r>
              <a:endParaRPr lang="zh-CN" altLang="en-US" sz="2000">
                <a:latin typeface="微软雅黑" panose="020B0503020204020204" pitchFamily="34" charset="-122"/>
                <a:ea typeface="微软雅黑" panose="020B0503020204020204" pitchFamily="34" charset="-122"/>
                <a:cs typeface="华文黑体" panose="02010600040101010101" pitchFamily="2" charset="-122"/>
              </a:endParaRPr>
            </a:p>
          </p:txBody>
        </p:sp>
        <p:sp>
          <p:nvSpPr>
            <p:cNvPr id="63" name="等腰三角形 62"/>
            <p:cNvSpPr/>
            <p:nvPr/>
          </p:nvSpPr>
          <p:spPr>
            <a:xfrm flipV="1">
              <a:off x="13523" y="7054"/>
              <a:ext cx="326" cy="280"/>
            </a:xfrm>
            <a:prstGeom prst="triangle">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lIns="75520" tIns="37760" rIns="75520" bIns="37760" rtlCol="0" anchor="ctr"/>
            <a:lstStyle/>
            <a:p>
              <a:pPr algn="ctr"/>
              <a:endParaRPr lang="zh-CN" altLang="en-US"/>
            </a:p>
          </p:txBody>
        </p:sp>
        <p:pic>
          <p:nvPicPr>
            <p:cNvPr id="19" name="图片 18" descr="喇叭"/>
            <p:cNvPicPr>
              <a:picLocks noChangeAspect="1"/>
            </p:cNvPicPr>
            <p:nvPr/>
          </p:nvPicPr>
          <p:blipFill>
            <a:blip r:embed="rId1"/>
            <a:stretch>
              <a:fillRect/>
            </a:stretch>
          </p:blipFill>
          <p:spPr>
            <a:xfrm>
              <a:off x="12732" y="3102"/>
              <a:ext cx="1961" cy="1768"/>
            </a:xfrm>
            <a:prstGeom prst="rect">
              <a:avLst/>
            </a:prstGeom>
          </p:spPr>
        </p:pic>
      </p:grpSp>
      <p:grpSp>
        <p:nvGrpSpPr>
          <p:cNvPr id="25" name="组合 24"/>
          <p:cNvGrpSpPr/>
          <p:nvPr/>
        </p:nvGrpSpPr>
        <p:grpSpPr>
          <a:xfrm>
            <a:off x="5344795" y="1243965"/>
            <a:ext cx="1488440" cy="2552065"/>
            <a:chOff x="9865" y="3315"/>
            <a:chExt cx="2344" cy="4019"/>
          </a:xfrm>
        </p:grpSpPr>
        <p:sp>
          <p:nvSpPr>
            <p:cNvPr id="30" name="矩形 29"/>
            <p:cNvSpPr/>
            <p:nvPr/>
          </p:nvSpPr>
          <p:spPr>
            <a:xfrm>
              <a:off x="9865" y="3315"/>
              <a:ext cx="2344" cy="2337"/>
            </a:xfrm>
            <a:prstGeom prst="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lIns="75520" tIns="37760" rIns="75520" bIns="37760" rtlCol="0" anchor="ctr"/>
            <a:lstStyle/>
            <a:p>
              <a:pPr algn="ctr"/>
              <a:endParaRPr lang="zh-CN" altLang="en-US"/>
            </a:p>
          </p:txBody>
        </p:sp>
        <p:sp>
          <p:nvSpPr>
            <p:cNvPr id="31" name="矩形 30"/>
            <p:cNvSpPr/>
            <p:nvPr/>
          </p:nvSpPr>
          <p:spPr>
            <a:xfrm>
              <a:off x="9865" y="5652"/>
              <a:ext cx="2344" cy="1402"/>
            </a:xfrm>
            <a:prstGeom prst="rect">
              <a:avLst/>
            </a:prstGeom>
            <a:solidFill>
              <a:srgbClr val="568D11"/>
            </a:solidFill>
            <a:ln>
              <a:noFill/>
            </a:ln>
          </p:spPr>
          <p:style>
            <a:lnRef idx="2">
              <a:schemeClr val="accent1">
                <a:shade val="50000"/>
              </a:schemeClr>
            </a:lnRef>
            <a:fillRef idx="1">
              <a:schemeClr val="accent1"/>
            </a:fillRef>
            <a:effectRef idx="0">
              <a:schemeClr val="accent1"/>
            </a:effectRef>
            <a:fontRef idx="minor">
              <a:schemeClr val="lt1"/>
            </a:fontRef>
          </p:style>
          <p:txBody>
            <a:bodyPr lIns="75520" tIns="37760" rIns="75520" bIns="37760" rtlCol="0" anchor="ctr"/>
            <a:lstStyle/>
            <a:p>
              <a:pPr algn="ctr"/>
              <a:r>
                <a:rPr lang="zh-CN" altLang="en-US" sz="2000">
                  <a:latin typeface="微软雅黑" panose="020B0503020204020204" pitchFamily="34" charset="-122"/>
                  <a:ea typeface="微软雅黑" panose="020B0503020204020204" pitchFamily="34" charset="-122"/>
                  <a:cs typeface="华文黑体" panose="02010600040101010101" pitchFamily="2" charset="-122"/>
                </a:rPr>
                <a:t>了解需求</a:t>
              </a:r>
              <a:endParaRPr lang="zh-CN" altLang="en-US" sz="2000">
                <a:latin typeface="微软雅黑" panose="020B0503020204020204" pitchFamily="34" charset="-122"/>
                <a:ea typeface="微软雅黑" panose="020B0503020204020204" pitchFamily="34" charset="-122"/>
                <a:cs typeface="华文黑体" panose="02010600040101010101" pitchFamily="2" charset="-122"/>
              </a:endParaRPr>
            </a:p>
          </p:txBody>
        </p:sp>
        <p:grpSp>
          <p:nvGrpSpPr>
            <p:cNvPr id="8" name="组合 7"/>
            <p:cNvGrpSpPr/>
            <p:nvPr/>
          </p:nvGrpSpPr>
          <p:grpSpPr>
            <a:xfrm>
              <a:off x="10675" y="3610"/>
              <a:ext cx="725" cy="1051"/>
              <a:chOff x="5690315" y="3674507"/>
              <a:chExt cx="314729" cy="458061"/>
            </a:xfrm>
          </p:grpSpPr>
          <p:sp>
            <p:nvSpPr>
              <p:cNvPr id="10" name="Freeform 36"/>
              <p:cNvSpPr/>
              <p:nvPr/>
            </p:nvSpPr>
            <p:spPr bwMode="auto">
              <a:xfrm flipH="1">
                <a:off x="5782528" y="4054387"/>
                <a:ext cx="130302" cy="78181"/>
              </a:xfrm>
              <a:custGeom>
                <a:avLst/>
                <a:gdLst>
                  <a:gd name="T0" fmla="*/ 73 w 80"/>
                  <a:gd name="T1" fmla="*/ 2 h 48"/>
                  <a:gd name="T2" fmla="*/ 44 w 80"/>
                  <a:gd name="T3" fmla="*/ 8 h 48"/>
                  <a:gd name="T4" fmla="*/ 40 w 80"/>
                  <a:gd name="T5" fmla="*/ 8 h 48"/>
                  <a:gd name="T6" fmla="*/ 36 w 80"/>
                  <a:gd name="T7" fmla="*/ 8 h 48"/>
                  <a:gd name="T8" fmla="*/ 7 w 80"/>
                  <a:gd name="T9" fmla="*/ 2 h 48"/>
                  <a:gd name="T10" fmla="*/ 0 w 80"/>
                  <a:gd name="T11" fmla="*/ 0 h 48"/>
                  <a:gd name="T12" fmla="*/ 0 w 80"/>
                  <a:gd name="T13" fmla="*/ 0 h 48"/>
                  <a:gd name="T14" fmla="*/ 40 w 80"/>
                  <a:gd name="T15" fmla="*/ 48 h 48"/>
                  <a:gd name="T16" fmla="*/ 80 w 80"/>
                  <a:gd name="T17" fmla="*/ 0 h 48"/>
                  <a:gd name="T18" fmla="*/ 80 w 80"/>
                  <a:gd name="T19" fmla="*/ 0 h 48"/>
                  <a:gd name="T20" fmla="*/ 73 w 80"/>
                  <a:gd name="T21" fmla="*/ 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0" h="48">
                    <a:moveTo>
                      <a:pt x="73" y="2"/>
                    </a:moveTo>
                    <a:cubicBezTo>
                      <a:pt x="65" y="5"/>
                      <a:pt x="55" y="7"/>
                      <a:pt x="44" y="8"/>
                    </a:cubicBezTo>
                    <a:cubicBezTo>
                      <a:pt x="42" y="8"/>
                      <a:pt x="41" y="8"/>
                      <a:pt x="40" y="8"/>
                    </a:cubicBezTo>
                    <a:cubicBezTo>
                      <a:pt x="39" y="8"/>
                      <a:pt x="38" y="8"/>
                      <a:pt x="36" y="8"/>
                    </a:cubicBezTo>
                    <a:cubicBezTo>
                      <a:pt x="25" y="7"/>
                      <a:pt x="15" y="5"/>
                      <a:pt x="7" y="2"/>
                    </a:cubicBezTo>
                    <a:cubicBezTo>
                      <a:pt x="3" y="1"/>
                      <a:pt x="0" y="0"/>
                      <a:pt x="0" y="0"/>
                    </a:cubicBezTo>
                    <a:cubicBezTo>
                      <a:pt x="0" y="0"/>
                      <a:pt x="0" y="0"/>
                      <a:pt x="0" y="0"/>
                    </a:cubicBezTo>
                    <a:cubicBezTo>
                      <a:pt x="0" y="27"/>
                      <a:pt x="13" y="48"/>
                      <a:pt x="40" y="48"/>
                    </a:cubicBezTo>
                    <a:cubicBezTo>
                      <a:pt x="67" y="48"/>
                      <a:pt x="80" y="27"/>
                      <a:pt x="80" y="0"/>
                    </a:cubicBezTo>
                    <a:cubicBezTo>
                      <a:pt x="80" y="0"/>
                      <a:pt x="80" y="0"/>
                      <a:pt x="80" y="0"/>
                    </a:cubicBezTo>
                    <a:cubicBezTo>
                      <a:pt x="80" y="0"/>
                      <a:pt x="77" y="1"/>
                      <a:pt x="73"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55015">
                  <a:defRPr/>
                </a:pPr>
                <a:endParaRPr lang="zh-CN" altLang="en-US" sz="1500">
                  <a:solidFill>
                    <a:sysClr val="windowText" lastClr="000000"/>
                  </a:solidFill>
                  <a:latin typeface="Calibri" panose="020F0502020204030204"/>
                  <a:ea typeface="宋体" panose="02010600030101010101" pitchFamily="2" charset="-122"/>
                </a:endParaRPr>
              </a:p>
            </p:txBody>
          </p:sp>
          <p:sp>
            <p:nvSpPr>
              <p:cNvPr id="13" name="Freeform 37"/>
              <p:cNvSpPr>
                <a:spLocks noEditPoints="1"/>
              </p:cNvSpPr>
              <p:nvPr/>
            </p:nvSpPr>
            <p:spPr bwMode="auto">
              <a:xfrm flipH="1">
                <a:off x="5690315" y="3674507"/>
                <a:ext cx="314729" cy="366849"/>
              </a:xfrm>
              <a:custGeom>
                <a:avLst/>
                <a:gdLst>
                  <a:gd name="T0" fmla="*/ 96 w 192"/>
                  <a:gd name="T1" fmla="*/ 0 h 224"/>
                  <a:gd name="T2" fmla="*/ 0 w 192"/>
                  <a:gd name="T3" fmla="*/ 96 h 224"/>
                  <a:gd name="T4" fmla="*/ 48 w 192"/>
                  <a:gd name="T5" fmla="*/ 200 h 224"/>
                  <a:gd name="T6" fmla="*/ 67 w 192"/>
                  <a:gd name="T7" fmla="*/ 219 h 224"/>
                  <a:gd name="T8" fmla="*/ 90 w 192"/>
                  <a:gd name="T9" fmla="*/ 224 h 224"/>
                  <a:gd name="T10" fmla="*/ 96 w 192"/>
                  <a:gd name="T11" fmla="*/ 224 h 224"/>
                  <a:gd name="T12" fmla="*/ 125 w 192"/>
                  <a:gd name="T13" fmla="*/ 218 h 224"/>
                  <a:gd name="T14" fmla="*/ 144 w 192"/>
                  <a:gd name="T15" fmla="*/ 200 h 224"/>
                  <a:gd name="T16" fmla="*/ 192 w 192"/>
                  <a:gd name="T17" fmla="*/ 96 h 224"/>
                  <a:gd name="T18" fmla="*/ 96 w 192"/>
                  <a:gd name="T19" fmla="*/ 0 h 224"/>
                  <a:gd name="T20" fmla="*/ 113 w 192"/>
                  <a:gd name="T21" fmla="*/ 40 h 224"/>
                  <a:gd name="T22" fmla="*/ 31 w 192"/>
                  <a:gd name="T23" fmla="*/ 121 h 224"/>
                  <a:gd name="T24" fmla="*/ 31 w 192"/>
                  <a:gd name="T25" fmla="*/ 128 h 224"/>
                  <a:gd name="T26" fmla="*/ 24 w 192"/>
                  <a:gd name="T27" fmla="*/ 98 h 224"/>
                  <a:gd name="T28" fmla="*/ 99 w 192"/>
                  <a:gd name="T29" fmla="*/ 24 h 224"/>
                  <a:gd name="T30" fmla="*/ 160 w 192"/>
                  <a:gd name="T31" fmla="*/ 54 h 224"/>
                  <a:gd name="T32" fmla="*/ 113 w 192"/>
                  <a:gd name="T33" fmla="*/ 40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2" h="224">
                    <a:moveTo>
                      <a:pt x="96" y="0"/>
                    </a:moveTo>
                    <a:cubicBezTo>
                      <a:pt x="43" y="0"/>
                      <a:pt x="0" y="43"/>
                      <a:pt x="0" y="96"/>
                    </a:cubicBezTo>
                    <a:cubicBezTo>
                      <a:pt x="0" y="144"/>
                      <a:pt x="48" y="184"/>
                      <a:pt x="48" y="200"/>
                    </a:cubicBezTo>
                    <a:cubicBezTo>
                      <a:pt x="48" y="205"/>
                      <a:pt x="54" y="213"/>
                      <a:pt x="67" y="219"/>
                    </a:cubicBezTo>
                    <a:cubicBezTo>
                      <a:pt x="73" y="220"/>
                      <a:pt x="82" y="223"/>
                      <a:pt x="90" y="224"/>
                    </a:cubicBezTo>
                    <a:cubicBezTo>
                      <a:pt x="92" y="224"/>
                      <a:pt x="94" y="224"/>
                      <a:pt x="96" y="224"/>
                    </a:cubicBezTo>
                    <a:cubicBezTo>
                      <a:pt x="103" y="224"/>
                      <a:pt x="113" y="222"/>
                      <a:pt x="125" y="218"/>
                    </a:cubicBezTo>
                    <a:cubicBezTo>
                      <a:pt x="138" y="213"/>
                      <a:pt x="144" y="205"/>
                      <a:pt x="144" y="200"/>
                    </a:cubicBezTo>
                    <a:cubicBezTo>
                      <a:pt x="144" y="184"/>
                      <a:pt x="192" y="144"/>
                      <a:pt x="192" y="96"/>
                    </a:cubicBezTo>
                    <a:cubicBezTo>
                      <a:pt x="192" y="43"/>
                      <a:pt x="149" y="0"/>
                      <a:pt x="96" y="0"/>
                    </a:cubicBezTo>
                    <a:close/>
                    <a:moveTo>
                      <a:pt x="113" y="40"/>
                    </a:moveTo>
                    <a:cubicBezTo>
                      <a:pt x="68" y="40"/>
                      <a:pt x="31" y="76"/>
                      <a:pt x="31" y="121"/>
                    </a:cubicBezTo>
                    <a:cubicBezTo>
                      <a:pt x="31" y="123"/>
                      <a:pt x="31" y="126"/>
                      <a:pt x="31" y="128"/>
                    </a:cubicBezTo>
                    <a:cubicBezTo>
                      <a:pt x="27" y="119"/>
                      <a:pt x="24" y="109"/>
                      <a:pt x="24" y="98"/>
                    </a:cubicBezTo>
                    <a:cubicBezTo>
                      <a:pt x="24" y="57"/>
                      <a:pt x="58" y="24"/>
                      <a:pt x="99" y="24"/>
                    </a:cubicBezTo>
                    <a:cubicBezTo>
                      <a:pt x="124" y="24"/>
                      <a:pt x="146" y="36"/>
                      <a:pt x="160" y="54"/>
                    </a:cubicBezTo>
                    <a:cubicBezTo>
                      <a:pt x="147" y="45"/>
                      <a:pt x="131" y="40"/>
                      <a:pt x="113" y="4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55015">
                  <a:defRPr/>
                </a:pPr>
                <a:endParaRPr lang="zh-CN" altLang="en-US" sz="1500">
                  <a:solidFill>
                    <a:sysClr val="windowText" lastClr="000000"/>
                  </a:solidFill>
                  <a:latin typeface="Calibri" panose="020F0502020204030204"/>
                  <a:ea typeface="宋体" panose="02010600030101010101" pitchFamily="2" charset="-122"/>
                </a:endParaRPr>
              </a:p>
            </p:txBody>
          </p:sp>
        </p:grpSp>
        <p:sp>
          <p:nvSpPr>
            <p:cNvPr id="62" name="等腰三角形 61"/>
            <p:cNvSpPr/>
            <p:nvPr/>
          </p:nvSpPr>
          <p:spPr>
            <a:xfrm flipV="1">
              <a:off x="10874" y="7054"/>
              <a:ext cx="326" cy="280"/>
            </a:xfrm>
            <a:prstGeom prst="triangle">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lIns="75520" tIns="37760" rIns="75520" bIns="37760" rtlCol="0" anchor="ctr"/>
            <a:lstStyle/>
            <a:p>
              <a:pPr algn="ctr"/>
              <a:endParaRPr lang="zh-CN" altLang="en-US"/>
            </a:p>
          </p:txBody>
        </p:sp>
      </p:grpSp>
      <p:grpSp>
        <p:nvGrpSpPr>
          <p:cNvPr id="23" name="组合 22"/>
          <p:cNvGrpSpPr/>
          <p:nvPr/>
        </p:nvGrpSpPr>
        <p:grpSpPr>
          <a:xfrm>
            <a:off x="9629775" y="1273810"/>
            <a:ext cx="1488440" cy="2552065"/>
            <a:chOff x="15163" y="3315"/>
            <a:chExt cx="2344" cy="4019"/>
          </a:xfrm>
        </p:grpSpPr>
        <p:sp>
          <p:nvSpPr>
            <p:cNvPr id="34" name="矩形 33"/>
            <p:cNvSpPr/>
            <p:nvPr/>
          </p:nvSpPr>
          <p:spPr>
            <a:xfrm>
              <a:off x="15163" y="3315"/>
              <a:ext cx="2344" cy="2337"/>
            </a:xfrm>
            <a:prstGeom prst="rect">
              <a:avLst/>
            </a:prstGeom>
            <a:solidFill>
              <a:srgbClr val="568D11"/>
            </a:solidFill>
            <a:ln>
              <a:noFill/>
            </a:ln>
          </p:spPr>
          <p:style>
            <a:lnRef idx="2">
              <a:schemeClr val="accent1">
                <a:shade val="50000"/>
              </a:schemeClr>
            </a:lnRef>
            <a:fillRef idx="1">
              <a:schemeClr val="accent1"/>
            </a:fillRef>
            <a:effectRef idx="0">
              <a:schemeClr val="accent1"/>
            </a:effectRef>
            <a:fontRef idx="minor">
              <a:schemeClr val="lt1"/>
            </a:fontRef>
          </p:style>
          <p:txBody>
            <a:bodyPr lIns="75520" tIns="37760" rIns="75520" bIns="37760" rtlCol="0" anchor="ctr"/>
            <a:lstStyle/>
            <a:p>
              <a:pPr algn="ctr"/>
              <a:endParaRPr lang="zh-CN" altLang="en-US"/>
            </a:p>
          </p:txBody>
        </p:sp>
        <p:sp>
          <p:nvSpPr>
            <p:cNvPr id="35" name="矩形 34"/>
            <p:cNvSpPr/>
            <p:nvPr/>
          </p:nvSpPr>
          <p:spPr>
            <a:xfrm>
              <a:off x="15163" y="5652"/>
              <a:ext cx="2344" cy="1402"/>
            </a:xfrm>
            <a:prstGeom prst="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lIns="75520" tIns="37760" rIns="75520" bIns="37760" rtlCol="0" anchor="ctr"/>
            <a:lstStyle/>
            <a:p>
              <a:pPr algn="ctr"/>
              <a:r>
                <a:rPr lang="zh-CN" altLang="en-US" sz="2000">
                  <a:latin typeface="微软雅黑" panose="020B0503020204020204" pitchFamily="34" charset="-122"/>
                  <a:ea typeface="微软雅黑" panose="020B0503020204020204" pitchFamily="34" charset="-122"/>
                  <a:cs typeface="华文黑体" panose="02010600040101010101" pitchFamily="2" charset="-122"/>
                </a:rPr>
                <a:t>制定策略</a:t>
              </a:r>
              <a:endParaRPr lang="zh-CN" altLang="en-US" sz="2000">
                <a:latin typeface="微软雅黑" panose="020B0503020204020204" pitchFamily="34" charset="-122"/>
                <a:ea typeface="微软雅黑" panose="020B0503020204020204" pitchFamily="34" charset="-122"/>
                <a:cs typeface="华文黑体" panose="02010600040101010101" pitchFamily="2" charset="-122"/>
              </a:endParaRPr>
            </a:p>
          </p:txBody>
        </p:sp>
        <p:grpSp>
          <p:nvGrpSpPr>
            <p:cNvPr id="17" name="组合 16"/>
            <p:cNvGrpSpPr/>
            <p:nvPr/>
          </p:nvGrpSpPr>
          <p:grpSpPr>
            <a:xfrm>
              <a:off x="15822" y="3655"/>
              <a:ext cx="1027" cy="962"/>
              <a:chOff x="1784487" y="2486066"/>
              <a:chExt cx="446032" cy="418971"/>
            </a:xfrm>
          </p:grpSpPr>
          <p:sp>
            <p:nvSpPr>
              <p:cNvPr id="47" name="Freeform 68"/>
              <p:cNvSpPr/>
              <p:nvPr/>
            </p:nvSpPr>
            <p:spPr bwMode="auto">
              <a:xfrm flipH="1">
                <a:off x="1784487" y="2669491"/>
                <a:ext cx="66153" cy="235546"/>
              </a:xfrm>
              <a:custGeom>
                <a:avLst/>
                <a:gdLst>
                  <a:gd name="T0" fmla="*/ 24 w 40"/>
                  <a:gd name="T1" fmla="*/ 0 h 144"/>
                  <a:gd name="T2" fmla="*/ 0 w 40"/>
                  <a:gd name="T3" fmla="*/ 0 h 144"/>
                  <a:gd name="T4" fmla="*/ 0 w 40"/>
                  <a:gd name="T5" fmla="*/ 100 h 144"/>
                  <a:gd name="T6" fmla="*/ 9 w 40"/>
                  <a:gd name="T7" fmla="*/ 108 h 144"/>
                  <a:gd name="T8" fmla="*/ 9 w 40"/>
                  <a:gd name="T9" fmla="*/ 109 h 144"/>
                  <a:gd name="T10" fmla="*/ 11 w 40"/>
                  <a:gd name="T11" fmla="*/ 111 h 144"/>
                  <a:gd name="T12" fmla="*/ 12 w 40"/>
                  <a:gd name="T13" fmla="*/ 113 h 144"/>
                  <a:gd name="T14" fmla="*/ 13 w 40"/>
                  <a:gd name="T15" fmla="*/ 115 h 144"/>
                  <a:gd name="T16" fmla="*/ 14 w 40"/>
                  <a:gd name="T17" fmla="*/ 117 h 144"/>
                  <a:gd name="T18" fmla="*/ 15 w 40"/>
                  <a:gd name="T19" fmla="*/ 119 h 144"/>
                  <a:gd name="T20" fmla="*/ 15 w 40"/>
                  <a:gd name="T21" fmla="*/ 122 h 144"/>
                  <a:gd name="T22" fmla="*/ 16 w 40"/>
                  <a:gd name="T23" fmla="*/ 123 h 144"/>
                  <a:gd name="T24" fmla="*/ 16 w 40"/>
                  <a:gd name="T25" fmla="*/ 128 h 144"/>
                  <a:gd name="T26" fmla="*/ 15 w 40"/>
                  <a:gd name="T27" fmla="*/ 133 h 144"/>
                  <a:gd name="T28" fmla="*/ 15 w 40"/>
                  <a:gd name="T29" fmla="*/ 136 h 144"/>
                  <a:gd name="T30" fmla="*/ 14 w 40"/>
                  <a:gd name="T31" fmla="*/ 138 h 144"/>
                  <a:gd name="T32" fmla="*/ 12 w 40"/>
                  <a:gd name="T33" fmla="*/ 144 h 144"/>
                  <a:gd name="T34" fmla="*/ 24 w 40"/>
                  <a:gd name="T35" fmla="*/ 144 h 144"/>
                  <a:gd name="T36" fmla="*/ 40 w 40"/>
                  <a:gd name="T37" fmla="*/ 128 h 144"/>
                  <a:gd name="T38" fmla="*/ 40 w 40"/>
                  <a:gd name="T39" fmla="*/ 16 h 144"/>
                  <a:gd name="T40" fmla="*/ 24 w 40"/>
                  <a:gd name="T41"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0" h="144">
                    <a:moveTo>
                      <a:pt x="24" y="0"/>
                    </a:moveTo>
                    <a:cubicBezTo>
                      <a:pt x="0" y="0"/>
                      <a:pt x="0" y="0"/>
                      <a:pt x="0" y="0"/>
                    </a:cubicBezTo>
                    <a:cubicBezTo>
                      <a:pt x="0" y="100"/>
                      <a:pt x="0" y="100"/>
                      <a:pt x="0" y="100"/>
                    </a:cubicBezTo>
                    <a:cubicBezTo>
                      <a:pt x="3" y="102"/>
                      <a:pt x="6" y="105"/>
                      <a:pt x="9" y="108"/>
                    </a:cubicBezTo>
                    <a:cubicBezTo>
                      <a:pt x="9" y="109"/>
                      <a:pt x="9" y="109"/>
                      <a:pt x="9" y="109"/>
                    </a:cubicBezTo>
                    <a:cubicBezTo>
                      <a:pt x="10" y="109"/>
                      <a:pt x="10" y="110"/>
                      <a:pt x="11" y="111"/>
                    </a:cubicBezTo>
                    <a:cubicBezTo>
                      <a:pt x="11" y="112"/>
                      <a:pt x="12" y="112"/>
                      <a:pt x="12" y="113"/>
                    </a:cubicBezTo>
                    <a:cubicBezTo>
                      <a:pt x="12" y="113"/>
                      <a:pt x="13" y="114"/>
                      <a:pt x="13" y="115"/>
                    </a:cubicBezTo>
                    <a:cubicBezTo>
                      <a:pt x="13" y="115"/>
                      <a:pt x="14" y="116"/>
                      <a:pt x="14" y="117"/>
                    </a:cubicBezTo>
                    <a:cubicBezTo>
                      <a:pt x="14" y="118"/>
                      <a:pt x="14" y="118"/>
                      <a:pt x="15" y="119"/>
                    </a:cubicBezTo>
                    <a:cubicBezTo>
                      <a:pt x="15" y="120"/>
                      <a:pt x="15" y="121"/>
                      <a:pt x="15" y="122"/>
                    </a:cubicBezTo>
                    <a:cubicBezTo>
                      <a:pt x="15" y="122"/>
                      <a:pt x="16" y="123"/>
                      <a:pt x="16" y="123"/>
                    </a:cubicBezTo>
                    <a:cubicBezTo>
                      <a:pt x="16" y="125"/>
                      <a:pt x="16" y="126"/>
                      <a:pt x="16" y="128"/>
                    </a:cubicBezTo>
                    <a:cubicBezTo>
                      <a:pt x="16" y="130"/>
                      <a:pt x="16" y="132"/>
                      <a:pt x="15" y="133"/>
                    </a:cubicBezTo>
                    <a:cubicBezTo>
                      <a:pt x="15" y="134"/>
                      <a:pt x="15" y="135"/>
                      <a:pt x="15" y="136"/>
                    </a:cubicBezTo>
                    <a:cubicBezTo>
                      <a:pt x="15" y="136"/>
                      <a:pt x="15" y="137"/>
                      <a:pt x="14" y="138"/>
                    </a:cubicBezTo>
                    <a:cubicBezTo>
                      <a:pt x="14" y="140"/>
                      <a:pt x="13" y="142"/>
                      <a:pt x="12" y="144"/>
                    </a:cubicBezTo>
                    <a:cubicBezTo>
                      <a:pt x="24" y="144"/>
                      <a:pt x="24" y="144"/>
                      <a:pt x="24" y="144"/>
                    </a:cubicBezTo>
                    <a:cubicBezTo>
                      <a:pt x="33" y="144"/>
                      <a:pt x="40" y="137"/>
                      <a:pt x="40" y="128"/>
                    </a:cubicBezTo>
                    <a:cubicBezTo>
                      <a:pt x="40" y="16"/>
                      <a:pt x="40" y="16"/>
                      <a:pt x="40" y="16"/>
                    </a:cubicBezTo>
                    <a:cubicBezTo>
                      <a:pt x="40" y="7"/>
                      <a:pt x="33" y="0"/>
                      <a:pt x="24"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55015">
                  <a:defRPr/>
                </a:pPr>
                <a:endParaRPr lang="zh-CN" altLang="en-US" sz="1500">
                  <a:solidFill>
                    <a:sysClr val="windowText" lastClr="000000"/>
                  </a:solidFill>
                  <a:latin typeface="Calibri" panose="020F0502020204030204"/>
                  <a:ea typeface="宋体" panose="02010600030101010101" pitchFamily="2" charset="-122"/>
                </a:endParaRPr>
              </a:p>
            </p:txBody>
          </p:sp>
          <p:sp>
            <p:nvSpPr>
              <p:cNvPr id="48" name="Freeform 69"/>
              <p:cNvSpPr/>
              <p:nvPr/>
            </p:nvSpPr>
            <p:spPr bwMode="auto">
              <a:xfrm flipH="1">
                <a:off x="1850640" y="2852915"/>
                <a:ext cx="313727" cy="52121"/>
              </a:xfrm>
              <a:custGeom>
                <a:avLst/>
                <a:gdLst>
                  <a:gd name="T0" fmla="*/ 191 w 192"/>
                  <a:gd name="T1" fmla="*/ 10 h 32"/>
                  <a:gd name="T2" fmla="*/ 189 w 192"/>
                  <a:gd name="T3" fmla="*/ 8 h 32"/>
                  <a:gd name="T4" fmla="*/ 188 w 192"/>
                  <a:gd name="T5" fmla="*/ 6 h 32"/>
                  <a:gd name="T6" fmla="*/ 187 w 192"/>
                  <a:gd name="T7" fmla="*/ 4 h 32"/>
                  <a:gd name="T8" fmla="*/ 184 w 192"/>
                  <a:gd name="T9" fmla="*/ 3 h 32"/>
                  <a:gd name="T10" fmla="*/ 181 w 192"/>
                  <a:gd name="T11" fmla="*/ 1 h 32"/>
                  <a:gd name="T12" fmla="*/ 176 w 192"/>
                  <a:gd name="T13" fmla="*/ 0 h 32"/>
                  <a:gd name="T14" fmla="*/ 16 w 192"/>
                  <a:gd name="T15" fmla="*/ 0 h 32"/>
                  <a:gd name="T16" fmla="*/ 11 w 192"/>
                  <a:gd name="T17" fmla="*/ 1 h 32"/>
                  <a:gd name="T18" fmla="*/ 8 w 192"/>
                  <a:gd name="T19" fmla="*/ 3 h 32"/>
                  <a:gd name="T20" fmla="*/ 5 w 192"/>
                  <a:gd name="T21" fmla="*/ 4 h 32"/>
                  <a:gd name="T22" fmla="*/ 4 w 192"/>
                  <a:gd name="T23" fmla="*/ 6 h 32"/>
                  <a:gd name="T24" fmla="*/ 3 w 192"/>
                  <a:gd name="T25" fmla="*/ 8 h 32"/>
                  <a:gd name="T26" fmla="*/ 1 w 192"/>
                  <a:gd name="T27" fmla="*/ 10 h 32"/>
                  <a:gd name="T28" fmla="*/ 1 w 192"/>
                  <a:gd name="T29" fmla="*/ 11 h 32"/>
                  <a:gd name="T30" fmla="*/ 0 w 192"/>
                  <a:gd name="T31" fmla="*/ 16 h 32"/>
                  <a:gd name="T32" fmla="*/ 2 w 192"/>
                  <a:gd name="T33" fmla="*/ 24 h 32"/>
                  <a:gd name="T34" fmla="*/ 3 w 192"/>
                  <a:gd name="T35" fmla="*/ 25 h 32"/>
                  <a:gd name="T36" fmla="*/ 16 w 192"/>
                  <a:gd name="T37" fmla="*/ 32 h 32"/>
                  <a:gd name="T38" fmla="*/ 176 w 192"/>
                  <a:gd name="T39" fmla="*/ 32 h 32"/>
                  <a:gd name="T40" fmla="*/ 189 w 192"/>
                  <a:gd name="T41" fmla="*/ 25 h 32"/>
                  <a:gd name="T42" fmla="*/ 190 w 192"/>
                  <a:gd name="T43" fmla="*/ 24 h 32"/>
                  <a:gd name="T44" fmla="*/ 192 w 192"/>
                  <a:gd name="T45" fmla="*/ 16 h 32"/>
                  <a:gd name="T46" fmla="*/ 191 w 192"/>
                  <a:gd name="T47" fmla="*/ 11 h 32"/>
                  <a:gd name="T48" fmla="*/ 191 w 192"/>
                  <a:gd name="T49" fmla="*/ 1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2" h="32">
                    <a:moveTo>
                      <a:pt x="191" y="10"/>
                    </a:moveTo>
                    <a:cubicBezTo>
                      <a:pt x="190" y="9"/>
                      <a:pt x="190" y="8"/>
                      <a:pt x="189" y="8"/>
                    </a:cubicBezTo>
                    <a:cubicBezTo>
                      <a:pt x="189" y="7"/>
                      <a:pt x="188" y="6"/>
                      <a:pt x="188" y="6"/>
                    </a:cubicBezTo>
                    <a:cubicBezTo>
                      <a:pt x="188" y="5"/>
                      <a:pt x="187" y="5"/>
                      <a:pt x="187" y="4"/>
                    </a:cubicBezTo>
                    <a:cubicBezTo>
                      <a:pt x="186" y="4"/>
                      <a:pt x="185" y="3"/>
                      <a:pt x="184" y="3"/>
                    </a:cubicBezTo>
                    <a:cubicBezTo>
                      <a:pt x="183" y="2"/>
                      <a:pt x="182" y="1"/>
                      <a:pt x="181" y="1"/>
                    </a:cubicBezTo>
                    <a:cubicBezTo>
                      <a:pt x="180" y="0"/>
                      <a:pt x="178" y="0"/>
                      <a:pt x="176" y="0"/>
                    </a:cubicBezTo>
                    <a:cubicBezTo>
                      <a:pt x="16" y="0"/>
                      <a:pt x="16" y="0"/>
                      <a:pt x="16" y="0"/>
                    </a:cubicBezTo>
                    <a:cubicBezTo>
                      <a:pt x="14" y="0"/>
                      <a:pt x="12" y="0"/>
                      <a:pt x="11" y="1"/>
                    </a:cubicBezTo>
                    <a:cubicBezTo>
                      <a:pt x="10" y="1"/>
                      <a:pt x="9" y="2"/>
                      <a:pt x="8" y="3"/>
                    </a:cubicBezTo>
                    <a:cubicBezTo>
                      <a:pt x="7" y="3"/>
                      <a:pt x="6" y="4"/>
                      <a:pt x="5" y="4"/>
                    </a:cubicBezTo>
                    <a:cubicBezTo>
                      <a:pt x="5" y="5"/>
                      <a:pt x="4" y="5"/>
                      <a:pt x="4" y="6"/>
                    </a:cubicBezTo>
                    <a:cubicBezTo>
                      <a:pt x="4" y="6"/>
                      <a:pt x="3" y="7"/>
                      <a:pt x="3" y="8"/>
                    </a:cubicBezTo>
                    <a:cubicBezTo>
                      <a:pt x="2" y="8"/>
                      <a:pt x="2" y="9"/>
                      <a:pt x="1" y="10"/>
                    </a:cubicBezTo>
                    <a:cubicBezTo>
                      <a:pt x="1" y="10"/>
                      <a:pt x="1" y="11"/>
                      <a:pt x="1" y="11"/>
                    </a:cubicBezTo>
                    <a:cubicBezTo>
                      <a:pt x="0" y="13"/>
                      <a:pt x="0" y="14"/>
                      <a:pt x="0" y="16"/>
                    </a:cubicBezTo>
                    <a:cubicBezTo>
                      <a:pt x="0" y="19"/>
                      <a:pt x="1" y="21"/>
                      <a:pt x="2" y="24"/>
                    </a:cubicBezTo>
                    <a:cubicBezTo>
                      <a:pt x="3" y="25"/>
                      <a:pt x="3" y="25"/>
                      <a:pt x="3" y="25"/>
                    </a:cubicBezTo>
                    <a:cubicBezTo>
                      <a:pt x="5" y="29"/>
                      <a:pt x="10" y="32"/>
                      <a:pt x="16" y="32"/>
                    </a:cubicBezTo>
                    <a:cubicBezTo>
                      <a:pt x="176" y="32"/>
                      <a:pt x="176" y="32"/>
                      <a:pt x="176" y="32"/>
                    </a:cubicBezTo>
                    <a:cubicBezTo>
                      <a:pt x="182" y="32"/>
                      <a:pt x="187" y="29"/>
                      <a:pt x="189" y="25"/>
                    </a:cubicBezTo>
                    <a:cubicBezTo>
                      <a:pt x="190" y="24"/>
                      <a:pt x="190" y="24"/>
                      <a:pt x="190" y="24"/>
                    </a:cubicBezTo>
                    <a:cubicBezTo>
                      <a:pt x="191" y="21"/>
                      <a:pt x="192" y="19"/>
                      <a:pt x="192" y="16"/>
                    </a:cubicBezTo>
                    <a:cubicBezTo>
                      <a:pt x="192" y="14"/>
                      <a:pt x="192" y="13"/>
                      <a:pt x="191" y="11"/>
                    </a:cubicBezTo>
                    <a:cubicBezTo>
                      <a:pt x="191" y="11"/>
                      <a:pt x="191" y="10"/>
                      <a:pt x="191" y="1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55015">
                  <a:defRPr/>
                </a:pPr>
                <a:endParaRPr lang="zh-CN" altLang="en-US" sz="1500">
                  <a:solidFill>
                    <a:sysClr val="windowText" lastClr="000000"/>
                  </a:solidFill>
                  <a:latin typeface="Calibri" panose="020F0502020204030204"/>
                  <a:ea typeface="宋体" panose="02010600030101010101" pitchFamily="2" charset="-122"/>
                </a:endParaRPr>
              </a:p>
            </p:txBody>
          </p:sp>
          <p:sp>
            <p:nvSpPr>
              <p:cNvPr id="49" name="Freeform 70"/>
              <p:cNvSpPr/>
              <p:nvPr/>
            </p:nvSpPr>
            <p:spPr bwMode="auto">
              <a:xfrm flipH="1">
                <a:off x="2164366" y="2669491"/>
                <a:ext cx="66153" cy="235546"/>
              </a:xfrm>
              <a:custGeom>
                <a:avLst/>
                <a:gdLst>
                  <a:gd name="T0" fmla="*/ 40 w 40"/>
                  <a:gd name="T1" fmla="*/ 96 h 144"/>
                  <a:gd name="T2" fmla="*/ 40 w 40"/>
                  <a:gd name="T3" fmla="*/ 64 h 144"/>
                  <a:gd name="T4" fmla="*/ 24 w 40"/>
                  <a:gd name="T5" fmla="*/ 64 h 144"/>
                  <a:gd name="T6" fmla="*/ 24 w 40"/>
                  <a:gd name="T7" fmla="*/ 48 h 144"/>
                  <a:gd name="T8" fmla="*/ 40 w 40"/>
                  <a:gd name="T9" fmla="*/ 48 h 144"/>
                  <a:gd name="T10" fmla="*/ 40 w 40"/>
                  <a:gd name="T11" fmla="*/ 32 h 144"/>
                  <a:gd name="T12" fmla="*/ 24 w 40"/>
                  <a:gd name="T13" fmla="*/ 32 h 144"/>
                  <a:gd name="T14" fmla="*/ 24 w 40"/>
                  <a:gd name="T15" fmla="*/ 16 h 144"/>
                  <a:gd name="T16" fmla="*/ 40 w 40"/>
                  <a:gd name="T17" fmla="*/ 16 h 144"/>
                  <a:gd name="T18" fmla="*/ 40 w 40"/>
                  <a:gd name="T19" fmla="*/ 0 h 144"/>
                  <a:gd name="T20" fmla="*/ 16 w 40"/>
                  <a:gd name="T21" fmla="*/ 0 h 144"/>
                  <a:gd name="T22" fmla="*/ 0 w 40"/>
                  <a:gd name="T23" fmla="*/ 16 h 144"/>
                  <a:gd name="T24" fmla="*/ 0 w 40"/>
                  <a:gd name="T25" fmla="*/ 128 h 144"/>
                  <a:gd name="T26" fmla="*/ 16 w 40"/>
                  <a:gd name="T27" fmla="*/ 144 h 144"/>
                  <a:gd name="T28" fmla="*/ 28 w 40"/>
                  <a:gd name="T29" fmla="*/ 144 h 144"/>
                  <a:gd name="T30" fmla="*/ 26 w 40"/>
                  <a:gd name="T31" fmla="*/ 138 h 144"/>
                  <a:gd name="T32" fmla="*/ 25 w 40"/>
                  <a:gd name="T33" fmla="*/ 136 h 144"/>
                  <a:gd name="T34" fmla="*/ 25 w 40"/>
                  <a:gd name="T35" fmla="*/ 133 h 144"/>
                  <a:gd name="T36" fmla="*/ 24 w 40"/>
                  <a:gd name="T37" fmla="*/ 128 h 144"/>
                  <a:gd name="T38" fmla="*/ 24 w 40"/>
                  <a:gd name="T39" fmla="*/ 123 h 144"/>
                  <a:gd name="T40" fmla="*/ 25 w 40"/>
                  <a:gd name="T41" fmla="*/ 122 h 144"/>
                  <a:gd name="T42" fmla="*/ 25 w 40"/>
                  <a:gd name="T43" fmla="*/ 119 h 144"/>
                  <a:gd name="T44" fmla="*/ 26 w 40"/>
                  <a:gd name="T45" fmla="*/ 117 h 144"/>
                  <a:gd name="T46" fmla="*/ 27 w 40"/>
                  <a:gd name="T47" fmla="*/ 115 h 144"/>
                  <a:gd name="T48" fmla="*/ 28 w 40"/>
                  <a:gd name="T49" fmla="*/ 113 h 144"/>
                  <a:gd name="T50" fmla="*/ 29 w 40"/>
                  <a:gd name="T51" fmla="*/ 111 h 144"/>
                  <a:gd name="T52" fmla="*/ 31 w 40"/>
                  <a:gd name="T53" fmla="*/ 109 h 144"/>
                  <a:gd name="T54" fmla="*/ 31 w 40"/>
                  <a:gd name="T55" fmla="*/ 108 h 144"/>
                  <a:gd name="T56" fmla="*/ 40 w 40"/>
                  <a:gd name="T57" fmla="*/ 100 h 144"/>
                  <a:gd name="T58" fmla="*/ 40 w 40"/>
                  <a:gd name="T59" fmla="*/ 96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0" h="144">
                    <a:moveTo>
                      <a:pt x="40" y="96"/>
                    </a:moveTo>
                    <a:cubicBezTo>
                      <a:pt x="40" y="64"/>
                      <a:pt x="40" y="64"/>
                      <a:pt x="40" y="64"/>
                    </a:cubicBezTo>
                    <a:cubicBezTo>
                      <a:pt x="24" y="64"/>
                      <a:pt x="24" y="64"/>
                      <a:pt x="24" y="64"/>
                    </a:cubicBezTo>
                    <a:cubicBezTo>
                      <a:pt x="24" y="48"/>
                      <a:pt x="24" y="48"/>
                      <a:pt x="24" y="48"/>
                    </a:cubicBezTo>
                    <a:cubicBezTo>
                      <a:pt x="40" y="48"/>
                      <a:pt x="40" y="48"/>
                      <a:pt x="40" y="48"/>
                    </a:cubicBezTo>
                    <a:cubicBezTo>
                      <a:pt x="40" y="32"/>
                      <a:pt x="40" y="32"/>
                      <a:pt x="40" y="32"/>
                    </a:cubicBezTo>
                    <a:cubicBezTo>
                      <a:pt x="24" y="32"/>
                      <a:pt x="24" y="32"/>
                      <a:pt x="24" y="32"/>
                    </a:cubicBezTo>
                    <a:cubicBezTo>
                      <a:pt x="24" y="16"/>
                      <a:pt x="24" y="16"/>
                      <a:pt x="24" y="16"/>
                    </a:cubicBezTo>
                    <a:cubicBezTo>
                      <a:pt x="40" y="16"/>
                      <a:pt x="40" y="16"/>
                      <a:pt x="40" y="16"/>
                    </a:cubicBezTo>
                    <a:cubicBezTo>
                      <a:pt x="40" y="0"/>
                      <a:pt x="40" y="0"/>
                      <a:pt x="40" y="0"/>
                    </a:cubicBezTo>
                    <a:cubicBezTo>
                      <a:pt x="16" y="0"/>
                      <a:pt x="16" y="0"/>
                      <a:pt x="16" y="0"/>
                    </a:cubicBezTo>
                    <a:cubicBezTo>
                      <a:pt x="7" y="0"/>
                      <a:pt x="0" y="7"/>
                      <a:pt x="0" y="16"/>
                    </a:cubicBezTo>
                    <a:cubicBezTo>
                      <a:pt x="0" y="128"/>
                      <a:pt x="0" y="128"/>
                      <a:pt x="0" y="128"/>
                    </a:cubicBezTo>
                    <a:cubicBezTo>
                      <a:pt x="0" y="137"/>
                      <a:pt x="7" y="144"/>
                      <a:pt x="16" y="144"/>
                    </a:cubicBezTo>
                    <a:cubicBezTo>
                      <a:pt x="28" y="144"/>
                      <a:pt x="28" y="144"/>
                      <a:pt x="28" y="144"/>
                    </a:cubicBezTo>
                    <a:cubicBezTo>
                      <a:pt x="27" y="142"/>
                      <a:pt x="26" y="140"/>
                      <a:pt x="26" y="138"/>
                    </a:cubicBezTo>
                    <a:cubicBezTo>
                      <a:pt x="25" y="137"/>
                      <a:pt x="25" y="136"/>
                      <a:pt x="25" y="136"/>
                    </a:cubicBezTo>
                    <a:cubicBezTo>
                      <a:pt x="25" y="135"/>
                      <a:pt x="25" y="134"/>
                      <a:pt x="25" y="133"/>
                    </a:cubicBezTo>
                    <a:cubicBezTo>
                      <a:pt x="24" y="132"/>
                      <a:pt x="24" y="130"/>
                      <a:pt x="24" y="128"/>
                    </a:cubicBezTo>
                    <a:cubicBezTo>
                      <a:pt x="24" y="126"/>
                      <a:pt x="24" y="125"/>
                      <a:pt x="24" y="123"/>
                    </a:cubicBezTo>
                    <a:cubicBezTo>
                      <a:pt x="24" y="123"/>
                      <a:pt x="25" y="122"/>
                      <a:pt x="25" y="122"/>
                    </a:cubicBezTo>
                    <a:cubicBezTo>
                      <a:pt x="25" y="121"/>
                      <a:pt x="25" y="120"/>
                      <a:pt x="25" y="119"/>
                    </a:cubicBezTo>
                    <a:cubicBezTo>
                      <a:pt x="26" y="118"/>
                      <a:pt x="26" y="118"/>
                      <a:pt x="26" y="117"/>
                    </a:cubicBezTo>
                    <a:cubicBezTo>
                      <a:pt x="26" y="116"/>
                      <a:pt x="27" y="115"/>
                      <a:pt x="27" y="115"/>
                    </a:cubicBezTo>
                    <a:cubicBezTo>
                      <a:pt x="27" y="114"/>
                      <a:pt x="28" y="113"/>
                      <a:pt x="28" y="113"/>
                    </a:cubicBezTo>
                    <a:cubicBezTo>
                      <a:pt x="28" y="112"/>
                      <a:pt x="29" y="112"/>
                      <a:pt x="29" y="111"/>
                    </a:cubicBezTo>
                    <a:cubicBezTo>
                      <a:pt x="30" y="110"/>
                      <a:pt x="30" y="109"/>
                      <a:pt x="31" y="109"/>
                    </a:cubicBezTo>
                    <a:cubicBezTo>
                      <a:pt x="31" y="108"/>
                      <a:pt x="31" y="108"/>
                      <a:pt x="31" y="108"/>
                    </a:cubicBezTo>
                    <a:cubicBezTo>
                      <a:pt x="34" y="105"/>
                      <a:pt x="37" y="102"/>
                      <a:pt x="40" y="100"/>
                    </a:cubicBezTo>
                    <a:lnTo>
                      <a:pt x="40" y="96"/>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55015">
                  <a:defRPr/>
                </a:pPr>
                <a:endParaRPr lang="zh-CN" altLang="en-US" sz="1500">
                  <a:solidFill>
                    <a:sysClr val="windowText" lastClr="000000"/>
                  </a:solidFill>
                  <a:latin typeface="Calibri" panose="020F0502020204030204"/>
                  <a:ea typeface="宋体" panose="02010600030101010101" pitchFamily="2" charset="-122"/>
                </a:endParaRPr>
              </a:p>
            </p:txBody>
          </p:sp>
          <p:sp>
            <p:nvSpPr>
              <p:cNvPr id="50" name="Freeform 71"/>
              <p:cNvSpPr/>
              <p:nvPr/>
            </p:nvSpPr>
            <p:spPr bwMode="auto">
              <a:xfrm flipH="1">
                <a:off x="1863670" y="2486066"/>
                <a:ext cx="91211" cy="91211"/>
              </a:xfrm>
              <a:custGeom>
                <a:avLst/>
                <a:gdLst>
                  <a:gd name="T0" fmla="*/ 16 w 56"/>
                  <a:gd name="T1" fmla="*/ 56 h 56"/>
                  <a:gd name="T2" fmla="*/ 56 w 56"/>
                  <a:gd name="T3" fmla="*/ 56 h 56"/>
                  <a:gd name="T4" fmla="*/ 0 w 56"/>
                  <a:gd name="T5" fmla="*/ 0 h 56"/>
                  <a:gd name="T6" fmla="*/ 0 w 56"/>
                  <a:gd name="T7" fmla="*/ 40 h 56"/>
                  <a:gd name="T8" fmla="*/ 16 w 56"/>
                  <a:gd name="T9" fmla="*/ 56 h 56"/>
                </a:gdLst>
                <a:ahLst/>
                <a:cxnLst>
                  <a:cxn ang="0">
                    <a:pos x="T0" y="T1"/>
                  </a:cxn>
                  <a:cxn ang="0">
                    <a:pos x="T2" y="T3"/>
                  </a:cxn>
                  <a:cxn ang="0">
                    <a:pos x="T4" y="T5"/>
                  </a:cxn>
                  <a:cxn ang="0">
                    <a:pos x="T6" y="T7"/>
                  </a:cxn>
                  <a:cxn ang="0">
                    <a:pos x="T8" y="T9"/>
                  </a:cxn>
                </a:cxnLst>
                <a:rect l="0" t="0" r="r" b="b"/>
                <a:pathLst>
                  <a:path w="56" h="56">
                    <a:moveTo>
                      <a:pt x="16" y="56"/>
                    </a:moveTo>
                    <a:cubicBezTo>
                      <a:pt x="56" y="56"/>
                      <a:pt x="56" y="56"/>
                      <a:pt x="56" y="56"/>
                    </a:cubicBezTo>
                    <a:cubicBezTo>
                      <a:pt x="0" y="0"/>
                      <a:pt x="0" y="0"/>
                      <a:pt x="0" y="0"/>
                    </a:cubicBezTo>
                    <a:cubicBezTo>
                      <a:pt x="0" y="40"/>
                      <a:pt x="0" y="40"/>
                      <a:pt x="0" y="40"/>
                    </a:cubicBezTo>
                    <a:cubicBezTo>
                      <a:pt x="0" y="49"/>
                      <a:pt x="7" y="56"/>
                      <a:pt x="16" y="56"/>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55015">
                  <a:defRPr/>
                </a:pPr>
                <a:endParaRPr lang="zh-CN" altLang="en-US" sz="1500">
                  <a:solidFill>
                    <a:sysClr val="windowText" lastClr="000000"/>
                  </a:solidFill>
                  <a:latin typeface="Calibri" panose="020F0502020204030204"/>
                  <a:ea typeface="宋体" panose="02010600030101010101" pitchFamily="2" charset="-122"/>
                </a:endParaRPr>
              </a:p>
            </p:txBody>
          </p:sp>
          <p:sp>
            <p:nvSpPr>
              <p:cNvPr id="51" name="Freeform 72"/>
              <p:cNvSpPr/>
              <p:nvPr/>
            </p:nvSpPr>
            <p:spPr bwMode="auto">
              <a:xfrm flipH="1">
                <a:off x="1863670" y="2486066"/>
                <a:ext cx="287666" cy="157365"/>
              </a:xfrm>
              <a:custGeom>
                <a:avLst/>
                <a:gdLst>
                  <a:gd name="T0" fmla="*/ 176 w 176"/>
                  <a:gd name="T1" fmla="*/ 72 h 96"/>
                  <a:gd name="T2" fmla="*/ 120 w 176"/>
                  <a:gd name="T3" fmla="*/ 72 h 96"/>
                  <a:gd name="T4" fmla="*/ 104 w 176"/>
                  <a:gd name="T5" fmla="*/ 56 h 96"/>
                  <a:gd name="T6" fmla="*/ 104 w 176"/>
                  <a:gd name="T7" fmla="*/ 40 h 96"/>
                  <a:gd name="T8" fmla="*/ 104 w 176"/>
                  <a:gd name="T9" fmla="*/ 0 h 96"/>
                  <a:gd name="T10" fmla="*/ 16 w 176"/>
                  <a:gd name="T11" fmla="*/ 0 h 96"/>
                  <a:gd name="T12" fmla="*/ 0 w 176"/>
                  <a:gd name="T13" fmla="*/ 16 h 96"/>
                  <a:gd name="T14" fmla="*/ 0 w 176"/>
                  <a:gd name="T15" fmla="*/ 96 h 96"/>
                  <a:gd name="T16" fmla="*/ 176 w 176"/>
                  <a:gd name="T17" fmla="*/ 96 h 96"/>
                  <a:gd name="T18" fmla="*/ 176 w 176"/>
                  <a:gd name="T19" fmla="*/ 7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6" h="96">
                    <a:moveTo>
                      <a:pt x="176" y="72"/>
                    </a:moveTo>
                    <a:cubicBezTo>
                      <a:pt x="120" y="72"/>
                      <a:pt x="120" y="72"/>
                      <a:pt x="120" y="72"/>
                    </a:cubicBezTo>
                    <a:cubicBezTo>
                      <a:pt x="111" y="72"/>
                      <a:pt x="104" y="65"/>
                      <a:pt x="104" y="56"/>
                    </a:cubicBezTo>
                    <a:cubicBezTo>
                      <a:pt x="104" y="40"/>
                      <a:pt x="104" y="40"/>
                      <a:pt x="104" y="40"/>
                    </a:cubicBezTo>
                    <a:cubicBezTo>
                      <a:pt x="104" y="0"/>
                      <a:pt x="104" y="0"/>
                      <a:pt x="104" y="0"/>
                    </a:cubicBezTo>
                    <a:cubicBezTo>
                      <a:pt x="16" y="0"/>
                      <a:pt x="16" y="0"/>
                      <a:pt x="16" y="0"/>
                    </a:cubicBezTo>
                    <a:cubicBezTo>
                      <a:pt x="7" y="0"/>
                      <a:pt x="0" y="7"/>
                      <a:pt x="0" y="16"/>
                    </a:cubicBezTo>
                    <a:cubicBezTo>
                      <a:pt x="0" y="96"/>
                      <a:pt x="0" y="96"/>
                      <a:pt x="0" y="96"/>
                    </a:cubicBezTo>
                    <a:cubicBezTo>
                      <a:pt x="176" y="96"/>
                      <a:pt x="176" y="96"/>
                      <a:pt x="176" y="96"/>
                    </a:cubicBezTo>
                    <a:lnTo>
                      <a:pt x="176" y="7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55015">
                  <a:defRPr/>
                </a:pPr>
                <a:endParaRPr lang="zh-CN" altLang="en-US" sz="1500">
                  <a:solidFill>
                    <a:sysClr val="windowText" lastClr="000000"/>
                  </a:solidFill>
                  <a:latin typeface="Calibri" panose="020F0502020204030204"/>
                  <a:ea typeface="宋体" panose="02010600030101010101" pitchFamily="2" charset="-122"/>
                </a:endParaRPr>
              </a:p>
            </p:txBody>
          </p:sp>
          <p:sp>
            <p:nvSpPr>
              <p:cNvPr id="52" name="Rectangle 73"/>
              <p:cNvSpPr>
                <a:spLocks noChangeArrowheads="1"/>
              </p:cNvSpPr>
              <p:nvPr/>
            </p:nvSpPr>
            <p:spPr bwMode="auto">
              <a:xfrm flipH="1">
                <a:off x="1876700" y="2669491"/>
                <a:ext cx="261606" cy="15636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55015">
                  <a:defRPr/>
                </a:pPr>
                <a:endParaRPr lang="zh-CN" altLang="en-US" sz="1500">
                  <a:solidFill>
                    <a:sysClr val="windowText" lastClr="000000"/>
                  </a:solidFill>
                  <a:latin typeface="Calibri" panose="020F0502020204030204"/>
                  <a:ea typeface="宋体" panose="02010600030101010101" pitchFamily="2" charset="-122"/>
                </a:endParaRPr>
              </a:p>
            </p:txBody>
          </p:sp>
        </p:grpSp>
        <p:sp>
          <p:nvSpPr>
            <p:cNvPr id="64" name="等腰三角形 63"/>
            <p:cNvSpPr/>
            <p:nvPr/>
          </p:nvSpPr>
          <p:spPr>
            <a:xfrm flipV="1">
              <a:off x="16172" y="7054"/>
              <a:ext cx="326" cy="280"/>
            </a:xfrm>
            <a:prstGeom prst="triangle">
              <a:avLst/>
            </a:prstGeom>
            <a:solidFill>
              <a:srgbClr val="568D11"/>
            </a:solidFill>
            <a:ln>
              <a:noFill/>
            </a:ln>
          </p:spPr>
          <p:style>
            <a:lnRef idx="2">
              <a:schemeClr val="accent1">
                <a:shade val="50000"/>
              </a:schemeClr>
            </a:lnRef>
            <a:fillRef idx="1">
              <a:schemeClr val="accent1"/>
            </a:fillRef>
            <a:effectRef idx="0">
              <a:schemeClr val="accent1"/>
            </a:effectRef>
            <a:fontRef idx="minor">
              <a:schemeClr val="lt1"/>
            </a:fontRef>
          </p:style>
          <p:txBody>
            <a:bodyPr lIns="75520" tIns="37760" rIns="75520" bIns="37760" rtlCol="0" anchor="ctr"/>
            <a:lstStyle/>
            <a:p>
              <a:pPr algn="ctr"/>
              <a:endParaRPr lang="zh-CN" altLang="en-US"/>
            </a:p>
          </p:txBody>
        </p:sp>
      </p:grpSp>
      <p:grpSp>
        <p:nvGrpSpPr>
          <p:cNvPr id="22" name="组合 21"/>
          <p:cNvGrpSpPr/>
          <p:nvPr/>
        </p:nvGrpSpPr>
        <p:grpSpPr>
          <a:xfrm>
            <a:off x="3202305" y="1273810"/>
            <a:ext cx="1488440" cy="2552065"/>
            <a:chOff x="7216" y="3315"/>
            <a:chExt cx="2344" cy="4019"/>
          </a:xfrm>
        </p:grpSpPr>
        <p:sp>
          <p:nvSpPr>
            <p:cNvPr id="2" name="矩形 1"/>
            <p:cNvSpPr/>
            <p:nvPr/>
          </p:nvSpPr>
          <p:spPr>
            <a:xfrm>
              <a:off x="7216" y="3315"/>
              <a:ext cx="2344" cy="2337"/>
            </a:xfrm>
            <a:prstGeom prst="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lIns="75520" tIns="37760" rIns="75520" bIns="37760" rtlCol="0" anchor="ctr"/>
            <a:lstStyle/>
            <a:p>
              <a:pPr algn="ctr"/>
              <a:endParaRPr lang="zh-CN" altLang="en-US"/>
            </a:p>
          </p:txBody>
        </p:sp>
        <p:sp>
          <p:nvSpPr>
            <p:cNvPr id="29" name="矩形 28"/>
            <p:cNvSpPr/>
            <p:nvPr/>
          </p:nvSpPr>
          <p:spPr>
            <a:xfrm>
              <a:off x="7216" y="5652"/>
              <a:ext cx="2344" cy="1402"/>
            </a:xfrm>
            <a:prstGeom prst="rect">
              <a:avLst/>
            </a:prstGeom>
            <a:solidFill>
              <a:srgbClr val="568D11"/>
            </a:solidFill>
            <a:ln>
              <a:noFill/>
            </a:ln>
          </p:spPr>
          <p:style>
            <a:lnRef idx="2">
              <a:schemeClr val="accent1">
                <a:shade val="50000"/>
              </a:schemeClr>
            </a:lnRef>
            <a:fillRef idx="1">
              <a:schemeClr val="accent1"/>
            </a:fillRef>
            <a:effectRef idx="0">
              <a:schemeClr val="accent1"/>
            </a:effectRef>
            <a:fontRef idx="minor">
              <a:schemeClr val="lt1"/>
            </a:fontRef>
          </p:style>
          <p:txBody>
            <a:bodyPr lIns="75520" tIns="37760" rIns="75520" bIns="37760" rtlCol="0" anchor="ctr"/>
            <a:lstStyle/>
            <a:p>
              <a:pPr algn="ctr"/>
              <a:r>
                <a:rPr lang="zh-CN" altLang="en-US" sz="2000">
                  <a:latin typeface="微软雅黑" panose="020B0503020204020204" pitchFamily="34" charset="-122"/>
                  <a:ea typeface="微软雅黑" panose="020B0503020204020204" pitchFamily="34" charset="-122"/>
                  <a:cs typeface="华文黑体" panose="02010600040101010101" pitchFamily="2" charset="-122"/>
                </a:rPr>
                <a:t>分析形势</a:t>
              </a:r>
              <a:endParaRPr lang="zh-CN" altLang="en-US" sz="2000">
                <a:latin typeface="微软雅黑" panose="020B0503020204020204" pitchFamily="34" charset="-122"/>
                <a:ea typeface="微软雅黑" panose="020B0503020204020204" pitchFamily="34" charset="-122"/>
                <a:cs typeface="华文黑体" panose="02010600040101010101" pitchFamily="2" charset="-122"/>
              </a:endParaRPr>
            </a:p>
          </p:txBody>
        </p:sp>
        <p:sp>
          <p:nvSpPr>
            <p:cNvPr id="61" name="等腰三角形 60"/>
            <p:cNvSpPr/>
            <p:nvPr/>
          </p:nvSpPr>
          <p:spPr>
            <a:xfrm flipV="1">
              <a:off x="8225" y="7054"/>
              <a:ext cx="326" cy="280"/>
            </a:xfrm>
            <a:prstGeom prst="triangle">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lIns="75520" tIns="37760" rIns="75520" bIns="37760" rtlCol="0" anchor="ctr"/>
            <a:lstStyle/>
            <a:p>
              <a:pPr algn="ctr"/>
              <a:endParaRPr lang="zh-CN" altLang="en-US"/>
            </a:p>
          </p:txBody>
        </p:sp>
        <p:pic>
          <p:nvPicPr>
            <p:cNvPr id="20" name="图片 19" descr="analysis"/>
            <p:cNvPicPr>
              <a:picLocks noChangeAspect="1"/>
            </p:cNvPicPr>
            <p:nvPr/>
          </p:nvPicPr>
          <p:blipFill>
            <a:blip r:embed="rId2"/>
            <a:stretch>
              <a:fillRect/>
            </a:stretch>
          </p:blipFill>
          <p:spPr>
            <a:xfrm>
              <a:off x="7785" y="3594"/>
              <a:ext cx="1083" cy="1083"/>
            </a:xfrm>
            <a:prstGeom prst="rect">
              <a:avLst/>
            </a:prstGeom>
          </p:spPr>
        </p:pic>
      </p:grpSp>
      <p:grpSp>
        <p:nvGrpSpPr>
          <p:cNvPr id="21" name="组合 20"/>
          <p:cNvGrpSpPr/>
          <p:nvPr/>
        </p:nvGrpSpPr>
        <p:grpSpPr>
          <a:xfrm>
            <a:off x="1059801" y="1273954"/>
            <a:ext cx="1488640" cy="2552333"/>
            <a:chOff x="4567" y="3315"/>
            <a:chExt cx="2344" cy="4019"/>
          </a:xfrm>
        </p:grpSpPr>
        <p:sp>
          <p:nvSpPr>
            <p:cNvPr id="26" name="矩形 25"/>
            <p:cNvSpPr/>
            <p:nvPr/>
          </p:nvSpPr>
          <p:spPr>
            <a:xfrm>
              <a:off x="4567" y="3315"/>
              <a:ext cx="2344" cy="2337"/>
            </a:xfrm>
            <a:prstGeom prst="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lIns="75520" tIns="37760" rIns="75520" bIns="37760" rtlCol="0" anchor="ctr"/>
            <a:lstStyle/>
            <a:p>
              <a:pPr algn="ctr"/>
              <a:endParaRPr lang="zh-CN" altLang="en-US"/>
            </a:p>
          </p:txBody>
        </p:sp>
        <p:sp>
          <p:nvSpPr>
            <p:cNvPr id="27" name="矩形 26"/>
            <p:cNvSpPr/>
            <p:nvPr/>
          </p:nvSpPr>
          <p:spPr>
            <a:xfrm>
              <a:off x="4567" y="5652"/>
              <a:ext cx="2344" cy="1402"/>
            </a:xfrm>
            <a:prstGeom prst="rect">
              <a:avLst/>
            </a:prstGeom>
            <a:solidFill>
              <a:srgbClr val="568D11"/>
            </a:solidFill>
            <a:ln>
              <a:noFill/>
            </a:ln>
          </p:spPr>
          <p:style>
            <a:lnRef idx="2">
              <a:schemeClr val="accent1">
                <a:shade val="50000"/>
              </a:schemeClr>
            </a:lnRef>
            <a:fillRef idx="1">
              <a:schemeClr val="accent1"/>
            </a:fillRef>
            <a:effectRef idx="0">
              <a:schemeClr val="accent1"/>
            </a:effectRef>
            <a:fontRef idx="minor">
              <a:schemeClr val="lt1"/>
            </a:fontRef>
          </p:style>
          <p:txBody>
            <a:bodyPr lIns="75520" tIns="37760" rIns="75520" bIns="37760" rtlCol="0" anchor="ctr"/>
            <a:lstStyle/>
            <a:p>
              <a:pPr algn="ctr"/>
              <a:r>
                <a:rPr lang="zh-CN" altLang="en-US" sz="2000" dirty="0">
                  <a:latin typeface="微软雅黑" panose="020B0503020204020204" pitchFamily="34" charset="-122"/>
                  <a:ea typeface="微软雅黑" panose="020B0503020204020204" pitchFamily="34" charset="-122"/>
                  <a:cs typeface="华文黑体" panose="02010600040101010101" pitchFamily="2" charset="-122"/>
                </a:rPr>
                <a:t>收集信息</a:t>
              </a:r>
              <a:endParaRPr lang="zh-CN" altLang="en-US" sz="2000" dirty="0">
                <a:latin typeface="微软雅黑" panose="020B0503020204020204" pitchFamily="34" charset="-122"/>
                <a:ea typeface="微软雅黑" panose="020B0503020204020204" pitchFamily="34" charset="-122"/>
                <a:cs typeface="华文黑体" panose="02010600040101010101" pitchFamily="2" charset="-122"/>
              </a:endParaRPr>
            </a:p>
          </p:txBody>
        </p:sp>
        <p:grpSp>
          <p:nvGrpSpPr>
            <p:cNvPr id="36" name="组合 35"/>
            <p:cNvGrpSpPr/>
            <p:nvPr/>
          </p:nvGrpSpPr>
          <p:grpSpPr>
            <a:xfrm>
              <a:off x="5318" y="3656"/>
              <a:ext cx="843" cy="1081"/>
              <a:chOff x="3095876" y="2506013"/>
              <a:chExt cx="366231" cy="470769"/>
            </a:xfrm>
          </p:grpSpPr>
          <p:sp>
            <p:nvSpPr>
              <p:cNvPr id="37" name="Freeform 108"/>
              <p:cNvSpPr/>
              <p:nvPr/>
            </p:nvSpPr>
            <p:spPr bwMode="auto">
              <a:xfrm flipH="1">
                <a:off x="3095876" y="2898027"/>
                <a:ext cx="51923" cy="52615"/>
              </a:xfrm>
              <a:custGeom>
                <a:avLst/>
                <a:gdLst>
                  <a:gd name="T0" fmla="*/ 0 w 32"/>
                  <a:gd name="T1" fmla="*/ 32 h 32"/>
                  <a:gd name="T2" fmla="*/ 16 w 32"/>
                  <a:gd name="T3" fmla="*/ 32 h 32"/>
                  <a:gd name="T4" fmla="*/ 32 w 32"/>
                  <a:gd name="T5" fmla="*/ 16 h 32"/>
                  <a:gd name="T6" fmla="*/ 32 w 32"/>
                  <a:gd name="T7" fmla="*/ 0 h 32"/>
                  <a:gd name="T8" fmla="*/ 0 w 32"/>
                  <a:gd name="T9" fmla="*/ 0 h 32"/>
                  <a:gd name="T10" fmla="*/ 0 w 32"/>
                  <a:gd name="T11" fmla="*/ 32 h 32"/>
                </a:gdLst>
                <a:ahLst/>
                <a:cxnLst>
                  <a:cxn ang="0">
                    <a:pos x="T0" y="T1"/>
                  </a:cxn>
                  <a:cxn ang="0">
                    <a:pos x="T2" y="T3"/>
                  </a:cxn>
                  <a:cxn ang="0">
                    <a:pos x="T4" y="T5"/>
                  </a:cxn>
                  <a:cxn ang="0">
                    <a:pos x="T6" y="T7"/>
                  </a:cxn>
                  <a:cxn ang="0">
                    <a:pos x="T8" y="T9"/>
                  </a:cxn>
                  <a:cxn ang="0">
                    <a:pos x="T10" y="T11"/>
                  </a:cxn>
                </a:cxnLst>
                <a:rect l="0" t="0" r="r" b="b"/>
                <a:pathLst>
                  <a:path w="32" h="32">
                    <a:moveTo>
                      <a:pt x="0" y="32"/>
                    </a:moveTo>
                    <a:cubicBezTo>
                      <a:pt x="16" y="32"/>
                      <a:pt x="16" y="32"/>
                      <a:pt x="16" y="32"/>
                    </a:cubicBezTo>
                    <a:cubicBezTo>
                      <a:pt x="25" y="32"/>
                      <a:pt x="32" y="25"/>
                      <a:pt x="32" y="16"/>
                    </a:cubicBezTo>
                    <a:cubicBezTo>
                      <a:pt x="32" y="0"/>
                      <a:pt x="32" y="0"/>
                      <a:pt x="32" y="0"/>
                    </a:cubicBezTo>
                    <a:cubicBezTo>
                      <a:pt x="0" y="0"/>
                      <a:pt x="0" y="0"/>
                      <a:pt x="0" y="0"/>
                    </a:cubicBezTo>
                    <a:lnTo>
                      <a:pt x="0" y="3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55015">
                  <a:defRPr/>
                </a:pPr>
                <a:endParaRPr lang="zh-CN" altLang="en-US" sz="1500">
                  <a:solidFill>
                    <a:sysClr val="windowText" lastClr="000000"/>
                  </a:solidFill>
                  <a:latin typeface="Calibri" panose="020F0502020204030204"/>
                  <a:ea typeface="宋体" panose="02010600030101010101" pitchFamily="2" charset="-122"/>
                </a:endParaRPr>
              </a:p>
            </p:txBody>
          </p:sp>
          <p:sp>
            <p:nvSpPr>
              <p:cNvPr id="3" name="Freeform 109"/>
              <p:cNvSpPr>
                <a:spLocks noEditPoints="1"/>
              </p:cNvSpPr>
              <p:nvPr/>
            </p:nvSpPr>
            <p:spPr bwMode="auto">
              <a:xfrm flipH="1">
                <a:off x="3095876" y="2506013"/>
                <a:ext cx="366231" cy="470769"/>
              </a:xfrm>
              <a:custGeom>
                <a:avLst/>
                <a:gdLst>
                  <a:gd name="T0" fmla="*/ 208 w 224"/>
                  <a:gd name="T1" fmla="*/ 0 h 288"/>
                  <a:gd name="T2" fmla="*/ 16 w 224"/>
                  <a:gd name="T3" fmla="*/ 0 h 288"/>
                  <a:gd name="T4" fmla="*/ 0 w 224"/>
                  <a:gd name="T5" fmla="*/ 16 h 288"/>
                  <a:gd name="T6" fmla="*/ 0 w 224"/>
                  <a:gd name="T7" fmla="*/ 272 h 288"/>
                  <a:gd name="T8" fmla="*/ 16 w 224"/>
                  <a:gd name="T9" fmla="*/ 288 h 288"/>
                  <a:gd name="T10" fmla="*/ 176 w 224"/>
                  <a:gd name="T11" fmla="*/ 288 h 288"/>
                  <a:gd name="T12" fmla="*/ 176 w 224"/>
                  <a:gd name="T13" fmla="*/ 144 h 288"/>
                  <a:gd name="T14" fmla="*/ 224 w 224"/>
                  <a:gd name="T15" fmla="*/ 144 h 288"/>
                  <a:gd name="T16" fmla="*/ 224 w 224"/>
                  <a:gd name="T17" fmla="*/ 16 h 288"/>
                  <a:gd name="T18" fmla="*/ 208 w 224"/>
                  <a:gd name="T19" fmla="*/ 0 h 288"/>
                  <a:gd name="T20" fmla="*/ 168 w 224"/>
                  <a:gd name="T21" fmla="*/ 104 h 288"/>
                  <a:gd name="T22" fmla="*/ 56 w 224"/>
                  <a:gd name="T23" fmla="*/ 104 h 288"/>
                  <a:gd name="T24" fmla="*/ 56 w 224"/>
                  <a:gd name="T25" fmla="*/ 88 h 288"/>
                  <a:gd name="T26" fmla="*/ 168 w 224"/>
                  <a:gd name="T27" fmla="*/ 88 h 288"/>
                  <a:gd name="T28" fmla="*/ 168 w 224"/>
                  <a:gd name="T29" fmla="*/ 104 h 288"/>
                  <a:gd name="T30" fmla="*/ 168 w 224"/>
                  <a:gd name="T31" fmla="*/ 72 h 288"/>
                  <a:gd name="T32" fmla="*/ 56 w 224"/>
                  <a:gd name="T33" fmla="*/ 72 h 288"/>
                  <a:gd name="T34" fmla="*/ 56 w 224"/>
                  <a:gd name="T35" fmla="*/ 56 h 288"/>
                  <a:gd name="T36" fmla="*/ 168 w 224"/>
                  <a:gd name="T37" fmla="*/ 56 h 288"/>
                  <a:gd name="T38" fmla="*/ 168 w 224"/>
                  <a:gd name="T39" fmla="*/ 72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4" h="288">
                    <a:moveTo>
                      <a:pt x="208" y="0"/>
                    </a:moveTo>
                    <a:cubicBezTo>
                      <a:pt x="16" y="0"/>
                      <a:pt x="16" y="0"/>
                      <a:pt x="16" y="0"/>
                    </a:cubicBezTo>
                    <a:cubicBezTo>
                      <a:pt x="7" y="0"/>
                      <a:pt x="0" y="7"/>
                      <a:pt x="0" y="16"/>
                    </a:cubicBezTo>
                    <a:cubicBezTo>
                      <a:pt x="0" y="272"/>
                      <a:pt x="0" y="272"/>
                      <a:pt x="0" y="272"/>
                    </a:cubicBezTo>
                    <a:cubicBezTo>
                      <a:pt x="0" y="281"/>
                      <a:pt x="7" y="288"/>
                      <a:pt x="16" y="288"/>
                    </a:cubicBezTo>
                    <a:cubicBezTo>
                      <a:pt x="176" y="288"/>
                      <a:pt x="176" y="288"/>
                      <a:pt x="176" y="288"/>
                    </a:cubicBezTo>
                    <a:cubicBezTo>
                      <a:pt x="176" y="144"/>
                      <a:pt x="176" y="144"/>
                      <a:pt x="176" y="144"/>
                    </a:cubicBezTo>
                    <a:cubicBezTo>
                      <a:pt x="224" y="144"/>
                      <a:pt x="224" y="144"/>
                      <a:pt x="224" y="144"/>
                    </a:cubicBezTo>
                    <a:cubicBezTo>
                      <a:pt x="224" y="16"/>
                      <a:pt x="224" y="16"/>
                      <a:pt x="224" y="16"/>
                    </a:cubicBezTo>
                    <a:cubicBezTo>
                      <a:pt x="224" y="7"/>
                      <a:pt x="217" y="0"/>
                      <a:pt x="208" y="0"/>
                    </a:cubicBezTo>
                    <a:close/>
                    <a:moveTo>
                      <a:pt x="168" y="104"/>
                    </a:moveTo>
                    <a:cubicBezTo>
                      <a:pt x="56" y="104"/>
                      <a:pt x="56" y="104"/>
                      <a:pt x="56" y="104"/>
                    </a:cubicBezTo>
                    <a:cubicBezTo>
                      <a:pt x="56" y="88"/>
                      <a:pt x="56" y="88"/>
                      <a:pt x="56" y="88"/>
                    </a:cubicBezTo>
                    <a:cubicBezTo>
                      <a:pt x="168" y="88"/>
                      <a:pt x="168" y="88"/>
                      <a:pt x="168" y="88"/>
                    </a:cubicBezTo>
                    <a:lnTo>
                      <a:pt x="168" y="104"/>
                    </a:lnTo>
                    <a:close/>
                    <a:moveTo>
                      <a:pt x="168" y="72"/>
                    </a:moveTo>
                    <a:cubicBezTo>
                      <a:pt x="56" y="72"/>
                      <a:pt x="56" y="72"/>
                      <a:pt x="56" y="72"/>
                    </a:cubicBezTo>
                    <a:cubicBezTo>
                      <a:pt x="56" y="56"/>
                      <a:pt x="56" y="56"/>
                      <a:pt x="56" y="56"/>
                    </a:cubicBezTo>
                    <a:cubicBezTo>
                      <a:pt x="168" y="56"/>
                      <a:pt x="168" y="56"/>
                      <a:pt x="168" y="56"/>
                    </a:cubicBezTo>
                    <a:lnTo>
                      <a:pt x="168" y="7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55015">
                  <a:defRPr/>
                </a:pPr>
                <a:endParaRPr lang="zh-CN" altLang="en-US" sz="1500">
                  <a:solidFill>
                    <a:sysClr val="windowText" lastClr="000000"/>
                  </a:solidFill>
                  <a:latin typeface="Calibri" panose="020F0502020204030204"/>
                  <a:ea typeface="宋体" panose="02010600030101010101" pitchFamily="2" charset="-122"/>
                </a:endParaRPr>
              </a:p>
            </p:txBody>
          </p:sp>
          <p:sp>
            <p:nvSpPr>
              <p:cNvPr id="4" name="Rectangle 110"/>
              <p:cNvSpPr>
                <a:spLocks noChangeArrowheads="1"/>
              </p:cNvSpPr>
              <p:nvPr/>
            </p:nvSpPr>
            <p:spPr bwMode="auto">
              <a:xfrm flipH="1">
                <a:off x="3095876" y="2741565"/>
                <a:ext cx="51923" cy="5192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55015">
                  <a:defRPr/>
                </a:pPr>
                <a:endParaRPr lang="zh-CN" altLang="en-US" sz="1500">
                  <a:solidFill>
                    <a:sysClr val="windowText" lastClr="000000"/>
                  </a:solidFill>
                  <a:latin typeface="Calibri" panose="020F0502020204030204"/>
                  <a:ea typeface="宋体" panose="02010600030101010101" pitchFamily="2" charset="-122"/>
                </a:endParaRPr>
              </a:p>
            </p:txBody>
          </p:sp>
          <p:sp>
            <p:nvSpPr>
              <p:cNvPr id="5" name="Rectangle 111"/>
              <p:cNvSpPr>
                <a:spLocks noChangeArrowheads="1"/>
              </p:cNvSpPr>
              <p:nvPr/>
            </p:nvSpPr>
            <p:spPr bwMode="auto">
              <a:xfrm flipH="1">
                <a:off x="3095876" y="2819796"/>
                <a:ext cx="51923" cy="5261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55015">
                  <a:defRPr/>
                </a:pPr>
                <a:endParaRPr lang="zh-CN" altLang="en-US" sz="1500">
                  <a:solidFill>
                    <a:sysClr val="windowText" lastClr="000000"/>
                  </a:solidFill>
                  <a:latin typeface="Calibri" panose="020F0502020204030204"/>
                  <a:ea typeface="宋体" panose="02010600030101010101" pitchFamily="2" charset="-122"/>
                </a:endParaRPr>
              </a:p>
            </p:txBody>
          </p:sp>
        </p:grpSp>
        <p:sp>
          <p:nvSpPr>
            <p:cNvPr id="60" name="等腰三角形 59"/>
            <p:cNvSpPr/>
            <p:nvPr/>
          </p:nvSpPr>
          <p:spPr>
            <a:xfrm flipV="1">
              <a:off x="5576" y="7054"/>
              <a:ext cx="326" cy="280"/>
            </a:xfrm>
            <a:prstGeom prst="triangle">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lIns="75520" tIns="37760" rIns="75520" bIns="37760" rtlCol="0" anchor="ctr"/>
            <a:lstStyle/>
            <a:p>
              <a:pPr algn="ctr"/>
              <a:endParaRPr lang="zh-CN" altLang="en-US"/>
            </a:p>
          </p:txBody>
        </p:sp>
      </p:grpSp>
      <p:grpSp>
        <p:nvGrpSpPr>
          <p:cNvPr id="9" name="组合 8"/>
          <p:cNvGrpSpPr/>
          <p:nvPr/>
        </p:nvGrpSpPr>
        <p:grpSpPr>
          <a:xfrm>
            <a:off x="337185" y="176530"/>
            <a:ext cx="11509375" cy="597535"/>
            <a:chOff x="531" y="278"/>
            <a:chExt cx="18125" cy="941"/>
          </a:xfrm>
        </p:grpSpPr>
        <p:pic>
          <p:nvPicPr>
            <p:cNvPr id="94" name="图片 93" descr="right"/>
            <p:cNvPicPr>
              <a:picLocks noChangeAspect="1"/>
            </p:cNvPicPr>
            <p:nvPr/>
          </p:nvPicPr>
          <p:blipFill>
            <a:blip r:embed="rId3"/>
            <a:stretch>
              <a:fillRect/>
            </a:stretch>
          </p:blipFill>
          <p:spPr>
            <a:xfrm>
              <a:off x="3405" y="389"/>
              <a:ext cx="608" cy="608"/>
            </a:xfrm>
            <a:prstGeom prst="rect">
              <a:avLst/>
            </a:prstGeom>
          </p:spPr>
        </p:pic>
        <p:sp>
          <p:nvSpPr>
            <p:cNvPr id="95" name="文本框 94"/>
            <p:cNvSpPr txBox="1"/>
            <p:nvPr/>
          </p:nvSpPr>
          <p:spPr>
            <a:xfrm>
              <a:off x="4013" y="282"/>
              <a:ext cx="11246" cy="822"/>
            </a:xfrm>
            <a:prstGeom prst="rect">
              <a:avLst/>
            </a:prstGeom>
            <a:noFill/>
          </p:spPr>
          <p:txBody>
            <a:bodyPr wrap="square" rtlCol="0">
              <a:spAutoFit/>
            </a:bodyPr>
            <a:lstStyle/>
            <a:p>
              <a:r>
                <a:rPr lang="zh-CN" altLang="en-US" sz="2800">
                  <a:solidFill>
                    <a:srgbClr val="568D11"/>
                  </a:solidFill>
                  <a:latin typeface="微软雅黑" panose="020B0503020204020204" pitchFamily="34" charset="-122"/>
                  <a:ea typeface="微软雅黑" panose="020B0503020204020204" pitchFamily="34" charset="-122"/>
                </a:rPr>
                <a:t>旅游产业技术进步与产品研发模式</a:t>
              </a:r>
              <a:endParaRPr lang="zh-CN" altLang="en-US" sz="2800">
                <a:solidFill>
                  <a:srgbClr val="568D11"/>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531" y="278"/>
              <a:ext cx="18125" cy="941"/>
              <a:chOff x="531" y="278"/>
              <a:chExt cx="18125" cy="941"/>
            </a:xfrm>
          </p:grpSpPr>
          <p:sp>
            <p:nvSpPr>
              <p:cNvPr id="12" name=" 4"/>
              <p:cNvSpPr/>
              <p:nvPr/>
            </p:nvSpPr>
            <p:spPr>
              <a:xfrm>
                <a:off x="531" y="278"/>
                <a:ext cx="2934" cy="826"/>
              </a:xfrm>
              <a:prstGeom prst="homePlate">
                <a:avLst/>
              </a:prstGeom>
              <a:solidFill>
                <a:srgbClr val="568D1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14" name="文本框 13"/>
              <p:cNvSpPr txBox="1"/>
              <p:nvPr/>
            </p:nvSpPr>
            <p:spPr>
              <a:xfrm>
                <a:off x="542" y="282"/>
                <a:ext cx="2530" cy="822"/>
              </a:xfrm>
              <a:prstGeom prst="rect">
                <a:avLst/>
              </a:prstGeom>
              <a:noFill/>
            </p:spPr>
            <p:txBody>
              <a:bodyPr wrap="square" rtlCol="0">
                <a:spAutoFit/>
              </a:bodyPr>
              <a:lstStyle/>
              <a:p>
                <a:r>
                  <a:rPr lang="zh-CN" altLang="en-US" sz="2800" b="1">
                    <a:solidFill>
                      <a:schemeClr val="bg1"/>
                    </a:solidFill>
                    <a:latin typeface="微软雅黑" panose="020B0503020204020204" pitchFamily="34" charset="-122"/>
                    <a:ea typeface="微软雅黑" panose="020B0503020204020204" pitchFamily="34" charset="-122"/>
                  </a:rPr>
                  <a:t>研究方案</a:t>
                </a:r>
                <a:endParaRPr lang="en-US" altLang="zh-CN" sz="2800" b="1">
                  <a:solidFill>
                    <a:schemeClr val="bg1"/>
                  </a:solidFill>
                  <a:latin typeface="微软雅黑" panose="020B0503020204020204" pitchFamily="34" charset="-122"/>
                  <a:ea typeface="微软雅黑" panose="020B0503020204020204" pitchFamily="34" charset="-122"/>
                </a:endParaRPr>
              </a:p>
            </p:txBody>
          </p:sp>
          <p:cxnSp>
            <p:nvCxnSpPr>
              <p:cNvPr id="16" name="直接连接符 15"/>
              <p:cNvCxnSpPr/>
              <p:nvPr/>
            </p:nvCxnSpPr>
            <p:spPr>
              <a:xfrm>
                <a:off x="542" y="1219"/>
                <a:ext cx="18114" cy="0"/>
              </a:xfrm>
              <a:prstGeom prst="line">
                <a:avLst/>
              </a:prstGeom>
              <a:ln w="12700">
                <a:solidFill>
                  <a:srgbClr val="568D11"/>
                </a:solidFill>
              </a:ln>
            </p:spPr>
            <p:style>
              <a:lnRef idx="1">
                <a:schemeClr val="accent1"/>
              </a:lnRef>
              <a:fillRef idx="0">
                <a:schemeClr val="accent1"/>
              </a:fillRef>
              <a:effectRef idx="0">
                <a:schemeClr val="accent1"/>
              </a:effectRef>
              <a:fontRef idx="minor">
                <a:schemeClr val="tx1"/>
              </a:fontRef>
            </p:style>
          </p:cxnSp>
        </p:grpSp>
      </p:grpSp>
      <p:sp>
        <p:nvSpPr>
          <p:cNvPr id="100" name="文本框 99"/>
          <p:cNvSpPr txBox="1"/>
          <p:nvPr/>
        </p:nvSpPr>
        <p:spPr>
          <a:xfrm>
            <a:off x="873125" y="3950335"/>
            <a:ext cx="1861820" cy="1568450"/>
          </a:xfrm>
          <a:prstGeom prst="rect">
            <a:avLst/>
          </a:prstGeom>
          <a:noFill/>
          <a:ln w="12700" cmpd="sng">
            <a:noFill/>
            <a:prstDash val="dash"/>
          </a:ln>
        </p:spPr>
        <p:txBody>
          <a:bodyPr wrap="square">
            <a:spAutoFit/>
          </a:bodyPr>
          <a:lstStyle/>
          <a:p>
            <a:pPr indent="0">
              <a:lnSpc>
                <a:spcPct val="150000"/>
              </a:lnSpc>
            </a:pPr>
            <a:r>
              <a:rPr lang="en-US" altLang="zh-CN" sz="1600" b="0">
                <a:latin typeface="微软雅黑" panose="020B0503020204020204" pitchFamily="34" charset="-122"/>
                <a:ea typeface="微软雅黑" panose="020B0503020204020204" pitchFamily="34" charset="-122"/>
              </a:rPr>
              <a:t>       </a:t>
            </a:r>
            <a:r>
              <a:rPr lang="zh-CN" sz="1600" b="0">
                <a:latin typeface="微软雅黑" panose="020B0503020204020204" pitchFamily="34" charset="-122"/>
                <a:ea typeface="微软雅黑" panose="020B0503020204020204" pitchFamily="34" charset="-122"/>
              </a:rPr>
              <a:t>收集与分析旅游产业结构变动信息，把握旅游产业结构的发展趋势</a:t>
            </a:r>
            <a:endParaRPr lang="zh-CN" altLang="en-US" sz="1600">
              <a:latin typeface="微软雅黑" panose="020B0503020204020204" pitchFamily="34" charset="-122"/>
              <a:ea typeface="微软雅黑" panose="020B0503020204020204" pitchFamily="34" charset="-122"/>
            </a:endParaRPr>
          </a:p>
        </p:txBody>
      </p:sp>
      <p:sp>
        <p:nvSpPr>
          <p:cNvPr id="66" name="文本框 65"/>
          <p:cNvSpPr txBox="1"/>
          <p:nvPr/>
        </p:nvSpPr>
        <p:spPr>
          <a:xfrm>
            <a:off x="3015615" y="3950335"/>
            <a:ext cx="1861820" cy="1568450"/>
          </a:xfrm>
          <a:prstGeom prst="rect">
            <a:avLst/>
          </a:prstGeom>
          <a:noFill/>
          <a:ln w="9525">
            <a:noFill/>
          </a:ln>
        </p:spPr>
        <p:txBody>
          <a:bodyPr wrap="square">
            <a:spAutoFit/>
          </a:bodyPr>
          <a:lstStyle/>
          <a:p>
            <a:pPr indent="0">
              <a:lnSpc>
                <a:spcPct val="150000"/>
              </a:lnSpc>
            </a:pPr>
            <a:r>
              <a:rPr lang="en-US" altLang="zh-CN" sz="1600" b="0">
                <a:latin typeface="微软雅黑" panose="020B0503020204020204" pitchFamily="34" charset="-122"/>
                <a:ea typeface="微软雅黑" panose="020B0503020204020204" pitchFamily="34" charset="-122"/>
              </a:rPr>
              <a:t>       </a:t>
            </a:r>
            <a:r>
              <a:rPr lang="zh-CN" sz="1600" b="0">
                <a:latin typeface="微软雅黑" panose="020B0503020204020204" pitchFamily="34" charset="-122"/>
                <a:ea typeface="微软雅黑" panose="020B0503020204020204" pitchFamily="34" charset="-122"/>
              </a:rPr>
              <a:t>深入分析当今国内外技术、经济、社会与环境等现状及发展趋势</a:t>
            </a:r>
            <a:endParaRPr lang="zh-CN" sz="1600" b="0">
              <a:latin typeface="微软雅黑" panose="020B0503020204020204" pitchFamily="34" charset="-122"/>
              <a:ea typeface="微软雅黑" panose="020B0503020204020204" pitchFamily="34" charset="-122"/>
            </a:endParaRPr>
          </a:p>
        </p:txBody>
      </p:sp>
      <p:sp>
        <p:nvSpPr>
          <p:cNvPr id="67" name="文本框 66"/>
          <p:cNvSpPr txBox="1"/>
          <p:nvPr/>
        </p:nvSpPr>
        <p:spPr>
          <a:xfrm>
            <a:off x="5187950" y="3950335"/>
            <a:ext cx="1861820" cy="1568450"/>
          </a:xfrm>
          <a:prstGeom prst="rect">
            <a:avLst/>
          </a:prstGeom>
          <a:noFill/>
          <a:ln w="9525">
            <a:noFill/>
          </a:ln>
        </p:spPr>
        <p:txBody>
          <a:bodyPr wrap="square">
            <a:spAutoFit/>
          </a:bodyPr>
          <a:lstStyle/>
          <a:p>
            <a:pPr indent="0">
              <a:lnSpc>
                <a:spcPct val="150000"/>
              </a:lnSpc>
            </a:pPr>
            <a:r>
              <a:rPr lang="en-US" altLang="zh-CN" sz="1600" b="0">
                <a:latin typeface="微软雅黑" panose="020B0503020204020204" pitchFamily="34" charset="-122"/>
                <a:ea typeface="微软雅黑" panose="020B0503020204020204" pitchFamily="34" charset="-122"/>
              </a:rPr>
              <a:t>       </a:t>
            </a:r>
            <a:r>
              <a:rPr lang="zh-CN" sz="1600" b="0">
                <a:latin typeface="微软雅黑" panose="020B0503020204020204" pitchFamily="34" charset="-122"/>
                <a:ea typeface="微软雅黑" panose="020B0503020204020204" pitchFamily="34" charset="-122"/>
              </a:rPr>
              <a:t>结合本地区实际情况，了解实际的旅游产品市场和需求</a:t>
            </a:r>
            <a:endParaRPr lang="zh-CN" sz="1600" b="0">
              <a:latin typeface="微软雅黑" panose="020B0503020204020204" pitchFamily="34" charset="-122"/>
              <a:ea typeface="微软雅黑" panose="020B0503020204020204" pitchFamily="34" charset="-122"/>
            </a:endParaRPr>
          </a:p>
        </p:txBody>
      </p:sp>
      <p:sp>
        <p:nvSpPr>
          <p:cNvPr id="68" name="文本框 67"/>
          <p:cNvSpPr txBox="1"/>
          <p:nvPr/>
        </p:nvSpPr>
        <p:spPr>
          <a:xfrm>
            <a:off x="7300595" y="3950335"/>
            <a:ext cx="1861820" cy="2306955"/>
          </a:xfrm>
          <a:prstGeom prst="rect">
            <a:avLst/>
          </a:prstGeom>
          <a:noFill/>
          <a:ln w="9525">
            <a:noFill/>
          </a:ln>
        </p:spPr>
        <p:txBody>
          <a:bodyPr wrap="square">
            <a:spAutoFit/>
          </a:bodyPr>
          <a:lstStyle/>
          <a:p>
            <a:pPr indent="0">
              <a:lnSpc>
                <a:spcPct val="150000"/>
              </a:lnSpc>
            </a:pPr>
            <a:r>
              <a:rPr lang="en-US" altLang="zh-CN" sz="1600" b="0">
                <a:latin typeface="微软雅黑" panose="020B0503020204020204" pitchFamily="34" charset="-122"/>
                <a:ea typeface="微软雅黑" panose="020B0503020204020204" pitchFamily="34" charset="-122"/>
              </a:rPr>
              <a:t>       </a:t>
            </a:r>
            <a:r>
              <a:rPr lang="zh-CN" sz="1600" b="0">
                <a:latin typeface="微软雅黑" panose="020B0503020204020204" pitchFamily="34" charset="-122"/>
                <a:ea typeface="微软雅黑" panose="020B0503020204020204" pitchFamily="34" charset="-122"/>
              </a:rPr>
              <a:t>结合本地区地理位置，自然资源等要素，对本地区旅游产品进行规划和宣传，突出特色和亮点</a:t>
            </a:r>
            <a:endParaRPr lang="zh-CN" sz="1600" b="0">
              <a:latin typeface="微软雅黑" panose="020B0503020204020204" pitchFamily="34" charset="-122"/>
              <a:ea typeface="微软雅黑" panose="020B0503020204020204" pitchFamily="34" charset="-122"/>
            </a:endParaRPr>
          </a:p>
        </p:txBody>
      </p:sp>
      <p:sp>
        <p:nvSpPr>
          <p:cNvPr id="69" name="文本框 68"/>
          <p:cNvSpPr txBox="1"/>
          <p:nvPr/>
        </p:nvSpPr>
        <p:spPr>
          <a:xfrm>
            <a:off x="9443085" y="3950335"/>
            <a:ext cx="1861820" cy="1568450"/>
          </a:xfrm>
          <a:prstGeom prst="rect">
            <a:avLst/>
          </a:prstGeom>
          <a:noFill/>
          <a:ln w="9525">
            <a:noFill/>
          </a:ln>
        </p:spPr>
        <p:txBody>
          <a:bodyPr wrap="square">
            <a:spAutoFit/>
          </a:bodyPr>
          <a:lstStyle/>
          <a:p>
            <a:pPr indent="0">
              <a:lnSpc>
                <a:spcPct val="150000"/>
              </a:lnSpc>
            </a:pPr>
            <a:r>
              <a:rPr lang="en-US" altLang="zh-CN" sz="1600" b="0">
                <a:latin typeface="微软雅黑" panose="020B0503020204020204" pitchFamily="34" charset="-122"/>
                <a:ea typeface="微软雅黑" panose="020B0503020204020204" pitchFamily="34" charset="-122"/>
              </a:rPr>
              <a:t>       </a:t>
            </a:r>
            <a:r>
              <a:rPr lang="zh-CN" sz="1600" b="0">
                <a:latin typeface="微软雅黑" panose="020B0503020204020204" pitchFamily="34" charset="-122"/>
                <a:ea typeface="微软雅黑" panose="020B0503020204020204" pitchFamily="34" charset="-122"/>
              </a:rPr>
              <a:t>根据地区经济，文化，生态要素，制定旅游产品的运营和维护策略</a:t>
            </a:r>
            <a:endParaRPr lang="zh-CN" sz="1600" b="0">
              <a:latin typeface="微软雅黑" panose="020B0503020204020204" pitchFamily="34" charset="-122"/>
              <a:ea typeface="微软雅黑" panose="020B0503020204020204" pitchFamily="34" charset="-122"/>
            </a:endParaRPr>
          </a:p>
        </p:txBody>
      </p:sp>
      <p:grpSp>
        <p:nvGrpSpPr>
          <p:cNvPr id="78" name="组合 77"/>
          <p:cNvGrpSpPr/>
          <p:nvPr/>
        </p:nvGrpSpPr>
        <p:grpSpPr>
          <a:xfrm>
            <a:off x="1700530" y="2406015"/>
            <a:ext cx="8776335" cy="143510"/>
            <a:chOff x="2678" y="3969"/>
            <a:chExt cx="13821" cy="226"/>
          </a:xfrm>
        </p:grpSpPr>
        <p:sp>
          <p:nvSpPr>
            <p:cNvPr id="70" name="矩形 69"/>
            <p:cNvSpPr/>
            <p:nvPr/>
          </p:nvSpPr>
          <p:spPr>
            <a:xfrm>
              <a:off x="2815" y="4026"/>
              <a:ext cx="13642" cy="1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p:cNvSpPr/>
            <p:nvPr/>
          </p:nvSpPr>
          <p:spPr>
            <a:xfrm>
              <a:off x="2678" y="3969"/>
              <a:ext cx="227" cy="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p:cNvSpPr/>
            <p:nvPr/>
          </p:nvSpPr>
          <p:spPr>
            <a:xfrm>
              <a:off x="9487" y="3969"/>
              <a:ext cx="227" cy="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椭圆 73"/>
            <p:cNvSpPr/>
            <p:nvPr/>
          </p:nvSpPr>
          <p:spPr>
            <a:xfrm>
              <a:off x="6040" y="3969"/>
              <a:ext cx="227" cy="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椭圆 74"/>
            <p:cNvSpPr/>
            <p:nvPr/>
          </p:nvSpPr>
          <p:spPr>
            <a:xfrm>
              <a:off x="12899" y="3969"/>
              <a:ext cx="227" cy="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椭圆 75"/>
            <p:cNvSpPr/>
            <p:nvPr/>
          </p:nvSpPr>
          <p:spPr>
            <a:xfrm>
              <a:off x="16273" y="3969"/>
              <a:ext cx="227" cy="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transition spd="slow"/>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337185" y="176530"/>
            <a:ext cx="11509375" cy="597535"/>
            <a:chOff x="531" y="278"/>
            <a:chExt cx="18125" cy="941"/>
          </a:xfrm>
        </p:grpSpPr>
        <p:pic>
          <p:nvPicPr>
            <p:cNvPr id="94" name="图片 93" descr="right"/>
            <p:cNvPicPr>
              <a:picLocks noChangeAspect="1"/>
            </p:cNvPicPr>
            <p:nvPr/>
          </p:nvPicPr>
          <p:blipFill>
            <a:blip r:embed="rId1"/>
            <a:stretch>
              <a:fillRect/>
            </a:stretch>
          </p:blipFill>
          <p:spPr>
            <a:xfrm>
              <a:off x="3405" y="389"/>
              <a:ext cx="608" cy="608"/>
            </a:xfrm>
            <a:prstGeom prst="rect">
              <a:avLst/>
            </a:prstGeom>
          </p:spPr>
        </p:pic>
        <p:sp>
          <p:nvSpPr>
            <p:cNvPr id="95" name="文本框 94"/>
            <p:cNvSpPr txBox="1"/>
            <p:nvPr/>
          </p:nvSpPr>
          <p:spPr>
            <a:xfrm>
              <a:off x="4013" y="282"/>
              <a:ext cx="11246" cy="822"/>
            </a:xfrm>
            <a:prstGeom prst="rect">
              <a:avLst/>
            </a:prstGeom>
            <a:noFill/>
          </p:spPr>
          <p:txBody>
            <a:bodyPr wrap="square" rtlCol="0">
              <a:spAutoFit/>
            </a:bodyPr>
            <a:lstStyle/>
            <a:p>
              <a:r>
                <a:rPr lang="zh-CN" altLang="en-US" sz="2800">
                  <a:solidFill>
                    <a:srgbClr val="568D11"/>
                  </a:solidFill>
                  <a:latin typeface="微软雅黑" panose="020B0503020204020204" pitchFamily="34" charset="-122"/>
                  <a:ea typeface="微软雅黑" panose="020B0503020204020204" pitchFamily="34" charset="-122"/>
                </a:rPr>
                <a:t>区域旅游系列产品原型系统的开发与推广</a:t>
              </a:r>
              <a:endParaRPr lang="zh-CN" altLang="en-US" sz="2800">
                <a:solidFill>
                  <a:srgbClr val="568D11"/>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531" y="278"/>
              <a:ext cx="18125" cy="941"/>
              <a:chOff x="531" y="278"/>
              <a:chExt cx="18125" cy="941"/>
            </a:xfrm>
          </p:grpSpPr>
          <p:sp>
            <p:nvSpPr>
              <p:cNvPr id="12" name=" 4"/>
              <p:cNvSpPr/>
              <p:nvPr/>
            </p:nvSpPr>
            <p:spPr>
              <a:xfrm>
                <a:off x="531" y="278"/>
                <a:ext cx="2934" cy="826"/>
              </a:xfrm>
              <a:prstGeom prst="homePlate">
                <a:avLst/>
              </a:prstGeom>
              <a:solidFill>
                <a:srgbClr val="568D1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14" name="文本框 13"/>
              <p:cNvSpPr txBox="1"/>
              <p:nvPr/>
            </p:nvSpPr>
            <p:spPr>
              <a:xfrm>
                <a:off x="542" y="282"/>
                <a:ext cx="2530" cy="822"/>
              </a:xfrm>
              <a:prstGeom prst="rect">
                <a:avLst/>
              </a:prstGeom>
              <a:noFill/>
            </p:spPr>
            <p:txBody>
              <a:bodyPr wrap="square" rtlCol="0">
                <a:spAutoFit/>
              </a:bodyPr>
              <a:lstStyle/>
              <a:p>
                <a:r>
                  <a:rPr lang="zh-CN" altLang="en-US" sz="2800" b="1">
                    <a:solidFill>
                      <a:schemeClr val="bg1"/>
                    </a:solidFill>
                    <a:latin typeface="微软雅黑" panose="020B0503020204020204" pitchFamily="34" charset="-122"/>
                    <a:ea typeface="微软雅黑" panose="020B0503020204020204" pitchFamily="34" charset="-122"/>
                  </a:rPr>
                  <a:t>研究方案</a:t>
                </a:r>
                <a:endParaRPr lang="en-US" altLang="zh-CN" sz="2800" b="1">
                  <a:solidFill>
                    <a:schemeClr val="bg1"/>
                  </a:solidFill>
                  <a:latin typeface="微软雅黑" panose="020B0503020204020204" pitchFamily="34" charset="-122"/>
                  <a:ea typeface="微软雅黑" panose="020B0503020204020204" pitchFamily="34" charset="-122"/>
                </a:endParaRPr>
              </a:p>
            </p:txBody>
          </p:sp>
          <p:cxnSp>
            <p:nvCxnSpPr>
              <p:cNvPr id="16" name="直接连接符 15"/>
              <p:cNvCxnSpPr/>
              <p:nvPr/>
            </p:nvCxnSpPr>
            <p:spPr>
              <a:xfrm>
                <a:off x="542" y="1219"/>
                <a:ext cx="18114" cy="0"/>
              </a:xfrm>
              <a:prstGeom prst="line">
                <a:avLst/>
              </a:prstGeom>
              <a:ln w="12700">
                <a:solidFill>
                  <a:srgbClr val="568D11"/>
                </a:solidFill>
              </a:ln>
            </p:spPr>
            <p:style>
              <a:lnRef idx="1">
                <a:schemeClr val="accent1"/>
              </a:lnRef>
              <a:fillRef idx="0">
                <a:schemeClr val="accent1"/>
              </a:fillRef>
              <a:effectRef idx="0">
                <a:schemeClr val="accent1"/>
              </a:effectRef>
              <a:fontRef idx="minor">
                <a:schemeClr val="tx1"/>
              </a:fontRef>
            </p:style>
          </p:cxnSp>
        </p:grpSp>
      </p:grpSp>
      <p:grpSp>
        <p:nvGrpSpPr>
          <p:cNvPr id="5" name="组合 4"/>
          <p:cNvGrpSpPr/>
          <p:nvPr/>
        </p:nvGrpSpPr>
        <p:grpSpPr>
          <a:xfrm>
            <a:off x="1310640" y="962660"/>
            <a:ext cx="1857375" cy="5346700"/>
            <a:chOff x="728" y="1531"/>
            <a:chExt cx="2560" cy="8420"/>
          </a:xfrm>
        </p:grpSpPr>
        <p:sp>
          <p:nvSpPr>
            <p:cNvPr id="6" name="圆角矩形 5"/>
            <p:cNvSpPr/>
            <p:nvPr/>
          </p:nvSpPr>
          <p:spPr>
            <a:xfrm>
              <a:off x="728" y="1531"/>
              <a:ext cx="2560" cy="8420"/>
            </a:xfrm>
            <a:prstGeom prst="roundRect">
              <a:avLst/>
            </a:prstGeom>
            <a:solidFill>
              <a:srgbClr val="568D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944" y="1915"/>
              <a:ext cx="2130" cy="628"/>
            </a:xfrm>
            <a:prstGeom prst="rect">
              <a:avLst/>
            </a:prstGeom>
            <a:noFill/>
          </p:spPr>
          <p:txBody>
            <a:bodyPr wrap="square" rtlCol="0">
              <a:spAutoFit/>
            </a:bodyPr>
            <a:lstStyle/>
            <a:p>
              <a:pPr algn="ctr"/>
              <a:r>
                <a:rPr lang="zh-CN" altLang="en-US" sz="2000">
                  <a:solidFill>
                    <a:schemeClr val="bg1"/>
                  </a:solidFill>
                  <a:latin typeface="微软雅黑" panose="020B0503020204020204" pitchFamily="34" charset="-122"/>
                  <a:ea typeface="微软雅黑" panose="020B0503020204020204" pitchFamily="34" charset="-122"/>
                </a:rPr>
                <a:t>运维监控</a:t>
              </a:r>
              <a:endParaRPr lang="zh-CN" altLang="en-US" sz="2000">
                <a:solidFill>
                  <a:schemeClr val="bg1"/>
                </a:solidFill>
                <a:latin typeface="微软雅黑" panose="020B0503020204020204" pitchFamily="34" charset="-122"/>
                <a:ea typeface="微软雅黑" panose="020B0503020204020204" pitchFamily="34" charset="-122"/>
              </a:endParaRPr>
            </a:p>
          </p:txBody>
        </p:sp>
      </p:grpSp>
      <p:sp>
        <p:nvSpPr>
          <p:cNvPr id="8" name="圆角矩形 7"/>
          <p:cNvSpPr/>
          <p:nvPr/>
        </p:nvSpPr>
        <p:spPr>
          <a:xfrm>
            <a:off x="1467485" y="1793875"/>
            <a:ext cx="1547495" cy="445135"/>
          </a:xfrm>
          <a:prstGeom prst="roundRect">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a:solidFill>
                  <a:srgbClr val="414455"/>
                </a:solidFill>
                <a:latin typeface="微软雅黑" panose="020B0503020204020204" pitchFamily="34" charset="-122"/>
                <a:ea typeface="微软雅黑" panose="020B0503020204020204" pitchFamily="34" charset="-122"/>
              </a:rPr>
              <a:t>平台配置</a:t>
            </a:r>
            <a:endParaRPr lang="zh-CN" altLang="en-US" sz="1600">
              <a:solidFill>
                <a:srgbClr val="414455"/>
              </a:solidFill>
              <a:latin typeface="微软雅黑" panose="020B0503020204020204" pitchFamily="34" charset="-122"/>
              <a:ea typeface="微软雅黑" panose="020B0503020204020204" pitchFamily="34" charset="-122"/>
            </a:endParaRPr>
          </a:p>
        </p:txBody>
      </p:sp>
      <p:sp>
        <p:nvSpPr>
          <p:cNvPr id="10" name="圆角矩形 9"/>
          <p:cNvSpPr/>
          <p:nvPr/>
        </p:nvSpPr>
        <p:spPr>
          <a:xfrm>
            <a:off x="1467485" y="2422525"/>
            <a:ext cx="1547495" cy="445135"/>
          </a:xfrm>
          <a:prstGeom prst="roundRect">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a:solidFill>
                  <a:srgbClr val="414455"/>
                </a:solidFill>
                <a:latin typeface="微软雅黑" panose="020B0503020204020204" pitchFamily="34" charset="-122"/>
                <a:ea typeface="微软雅黑" panose="020B0503020204020204" pitchFamily="34" charset="-122"/>
              </a:rPr>
              <a:t>运行监管</a:t>
            </a:r>
            <a:endParaRPr lang="zh-CN" altLang="en-US" sz="1600">
              <a:solidFill>
                <a:srgbClr val="414455"/>
              </a:solidFill>
              <a:latin typeface="微软雅黑" panose="020B0503020204020204" pitchFamily="34" charset="-122"/>
              <a:ea typeface="微软雅黑" panose="020B0503020204020204" pitchFamily="34" charset="-122"/>
            </a:endParaRPr>
          </a:p>
        </p:txBody>
      </p:sp>
      <p:sp>
        <p:nvSpPr>
          <p:cNvPr id="13" name="圆角矩形 12"/>
          <p:cNvSpPr/>
          <p:nvPr/>
        </p:nvSpPr>
        <p:spPr>
          <a:xfrm>
            <a:off x="1465580" y="3051175"/>
            <a:ext cx="1547495" cy="445135"/>
          </a:xfrm>
          <a:prstGeom prst="roundRect">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a:solidFill>
                  <a:srgbClr val="414455"/>
                </a:solidFill>
                <a:latin typeface="微软雅黑" panose="020B0503020204020204" pitchFamily="34" charset="-122"/>
                <a:ea typeface="微软雅黑" panose="020B0503020204020204" pitchFamily="34" charset="-122"/>
              </a:rPr>
              <a:t>安全服务</a:t>
            </a:r>
            <a:endParaRPr lang="en-US" altLang="zh-CN" sz="1600">
              <a:solidFill>
                <a:srgbClr val="414455"/>
              </a:solidFill>
              <a:latin typeface="微软雅黑" panose="020B0503020204020204" pitchFamily="34" charset="-122"/>
              <a:ea typeface="微软雅黑" panose="020B0503020204020204" pitchFamily="34" charset="-122"/>
            </a:endParaRPr>
          </a:p>
        </p:txBody>
      </p:sp>
      <p:sp>
        <p:nvSpPr>
          <p:cNvPr id="17" name="圆角矩形 16"/>
          <p:cNvSpPr/>
          <p:nvPr/>
        </p:nvSpPr>
        <p:spPr>
          <a:xfrm>
            <a:off x="1465580" y="3679825"/>
            <a:ext cx="1547495" cy="445135"/>
          </a:xfrm>
          <a:prstGeom prst="roundRect">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a:solidFill>
                  <a:srgbClr val="414455"/>
                </a:solidFill>
                <a:latin typeface="微软雅黑" panose="020B0503020204020204" pitchFamily="34" charset="-122"/>
                <a:ea typeface="微软雅黑" panose="020B0503020204020204" pitchFamily="34" charset="-122"/>
              </a:rPr>
              <a:t>性能服务</a:t>
            </a:r>
            <a:endParaRPr lang="zh-CN" altLang="en-US" sz="1600">
              <a:solidFill>
                <a:srgbClr val="414455"/>
              </a:solidFill>
              <a:latin typeface="微软雅黑" panose="020B0503020204020204" pitchFamily="34" charset="-122"/>
              <a:ea typeface="微软雅黑" panose="020B0503020204020204" pitchFamily="34" charset="-122"/>
            </a:endParaRPr>
          </a:p>
        </p:txBody>
      </p:sp>
      <p:sp>
        <p:nvSpPr>
          <p:cNvPr id="18" name="圆角矩形 17"/>
          <p:cNvSpPr/>
          <p:nvPr/>
        </p:nvSpPr>
        <p:spPr>
          <a:xfrm>
            <a:off x="1467485" y="4308475"/>
            <a:ext cx="1547495" cy="445135"/>
          </a:xfrm>
          <a:prstGeom prst="roundRect">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a:solidFill>
                  <a:srgbClr val="414455"/>
                </a:solidFill>
                <a:latin typeface="微软雅黑" panose="020B0503020204020204" pitchFamily="34" charset="-122"/>
                <a:ea typeface="微软雅黑" panose="020B0503020204020204" pitchFamily="34" charset="-122"/>
              </a:rPr>
              <a:t>用户管理</a:t>
            </a:r>
            <a:endParaRPr lang="zh-CN" altLang="en-US" sz="1600">
              <a:solidFill>
                <a:srgbClr val="414455"/>
              </a:solidFill>
              <a:latin typeface="微软雅黑" panose="020B0503020204020204" pitchFamily="34" charset="-122"/>
              <a:ea typeface="微软雅黑" panose="020B0503020204020204" pitchFamily="34" charset="-122"/>
            </a:endParaRPr>
          </a:p>
        </p:txBody>
      </p:sp>
      <p:sp>
        <p:nvSpPr>
          <p:cNvPr id="19" name="圆角矩形 18"/>
          <p:cNvSpPr/>
          <p:nvPr/>
        </p:nvSpPr>
        <p:spPr>
          <a:xfrm>
            <a:off x="1465580" y="4937125"/>
            <a:ext cx="1547495" cy="445135"/>
          </a:xfrm>
          <a:prstGeom prst="roundRect">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a:solidFill>
                  <a:srgbClr val="414455"/>
                </a:solidFill>
                <a:latin typeface="微软雅黑" panose="020B0503020204020204" pitchFamily="34" charset="-122"/>
                <a:ea typeface="微软雅黑" panose="020B0503020204020204" pitchFamily="34" charset="-122"/>
              </a:rPr>
              <a:t>意见反馈</a:t>
            </a:r>
            <a:endParaRPr lang="zh-CN" altLang="en-US" sz="1600">
              <a:solidFill>
                <a:srgbClr val="414455"/>
              </a:solidFill>
              <a:latin typeface="微软雅黑" panose="020B0503020204020204" pitchFamily="34" charset="-122"/>
              <a:ea typeface="微软雅黑" panose="020B0503020204020204" pitchFamily="34" charset="-122"/>
            </a:endParaRPr>
          </a:p>
        </p:txBody>
      </p:sp>
      <p:sp>
        <p:nvSpPr>
          <p:cNvPr id="20" name="圆角矩形 19"/>
          <p:cNvSpPr/>
          <p:nvPr/>
        </p:nvSpPr>
        <p:spPr>
          <a:xfrm>
            <a:off x="1465580" y="5565775"/>
            <a:ext cx="1547495" cy="445135"/>
          </a:xfrm>
          <a:prstGeom prst="roundRect">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a:solidFill>
                  <a:srgbClr val="414455"/>
                </a:solidFill>
                <a:latin typeface="微软雅黑" panose="020B0503020204020204" pitchFamily="34" charset="-122"/>
                <a:ea typeface="微软雅黑" panose="020B0503020204020204" pitchFamily="34" charset="-122"/>
              </a:rPr>
              <a:t>应用部署</a:t>
            </a:r>
            <a:endParaRPr lang="zh-CN" altLang="en-US" sz="1600">
              <a:solidFill>
                <a:srgbClr val="414455"/>
              </a:solidFill>
              <a:latin typeface="微软雅黑" panose="020B0503020204020204" pitchFamily="34" charset="-122"/>
              <a:ea typeface="微软雅黑" panose="020B0503020204020204" pitchFamily="34" charset="-122"/>
            </a:endParaRPr>
          </a:p>
        </p:txBody>
      </p:sp>
      <p:grpSp>
        <p:nvGrpSpPr>
          <p:cNvPr id="22" name="组合 21"/>
          <p:cNvGrpSpPr/>
          <p:nvPr/>
        </p:nvGrpSpPr>
        <p:grpSpPr>
          <a:xfrm>
            <a:off x="4271645" y="1075690"/>
            <a:ext cx="1548130" cy="3049270"/>
            <a:chOff x="6727" y="1698"/>
            <a:chExt cx="2438" cy="4802"/>
          </a:xfrm>
        </p:grpSpPr>
        <p:sp>
          <p:nvSpPr>
            <p:cNvPr id="34" name="圆角矩形 33"/>
            <p:cNvSpPr/>
            <p:nvPr/>
          </p:nvSpPr>
          <p:spPr>
            <a:xfrm>
              <a:off x="6727" y="1698"/>
              <a:ext cx="2437" cy="517"/>
            </a:xfrm>
            <a:prstGeom prst="roundRect">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a:solidFill>
                    <a:srgbClr val="414455"/>
                  </a:solidFill>
                  <a:latin typeface="微软雅黑" panose="020B0503020204020204" pitchFamily="34" charset="-122"/>
                  <a:ea typeface="微软雅黑" panose="020B0503020204020204" pitchFamily="34" charset="-122"/>
                </a:rPr>
                <a:t>游客</a:t>
              </a:r>
              <a:endParaRPr lang="zh-CN" altLang="en-US" sz="1400">
                <a:solidFill>
                  <a:srgbClr val="414455"/>
                </a:solidFill>
                <a:latin typeface="微软雅黑" panose="020B0503020204020204" pitchFamily="34" charset="-122"/>
                <a:ea typeface="微软雅黑" panose="020B0503020204020204" pitchFamily="34" charset="-122"/>
              </a:endParaRPr>
            </a:p>
          </p:txBody>
        </p:sp>
        <p:sp>
          <p:nvSpPr>
            <p:cNvPr id="48" name="文本框 47"/>
            <p:cNvSpPr txBox="1"/>
            <p:nvPr/>
          </p:nvSpPr>
          <p:spPr>
            <a:xfrm>
              <a:off x="6728" y="2295"/>
              <a:ext cx="2436" cy="1501"/>
            </a:xfrm>
            <a:prstGeom prst="rect">
              <a:avLst/>
            </a:prstGeom>
            <a:noFill/>
            <a:ln w="15875">
              <a:solidFill>
                <a:schemeClr val="bg1"/>
              </a:solidFill>
            </a:ln>
          </p:spPr>
          <p:txBody>
            <a:bodyPr wrap="square" rtlCol="0">
              <a:spAutoFit/>
            </a:bodyPr>
            <a:lstStyle/>
            <a:p>
              <a:pPr marL="285750" indent="-285750" algn="ctr">
                <a:buFont typeface="Wingdings" panose="05000000000000000000" charset="0"/>
                <a:buChar char="l"/>
              </a:pPr>
              <a:r>
                <a:rPr lang="zh-CN" altLang="en-US" sz="1400">
                  <a:solidFill>
                    <a:schemeClr val="bg1"/>
                  </a:solidFill>
                </a:rPr>
                <a:t>自动购票</a:t>
              </a:r>
              <a:endParaRPr lang="zh-CN" altLang="en-US" sz="1400">
                <a:solidFill>
                  <a:schemeClr val="bg1"/>
                </a:solidFill>
              </a:endParaRPr>
            </a:p>
            <a:p>
              <a:pPr marL="285750" indent="-285750" algn="ctr">
                <a:buFont typeface="Wingdings" panose="05000000000000000000" charset="0"/>
                <a:buChar char="l"/>
              </a:pPr>
              <a:r>
                <a:rPr lang="zh-CN" altLang="en-US" sz="1400">
                  <a:solidFill>
                    <a:schemeClr val="bg1"/>
                  </a:solidFill>
                </a:rPr>
                <a:t>周边预订</a:t>
              </a:r>
              <a:endParaRPr lang="zh-CN" altLang="en-US" sz="1400">
                <a:solidFill>
                  <a:schemeClr val="bg1"/>
                </a:solidFill>
              </a:endParaRPr>
            </a:p>
            <a:p>
              <a:pPr marL="285750" indent="-285750" algn="ctr">
                <a:buFont typeface="Wingdings" panose="05000000000000000000" charset="0"/>
                <a:buChar char="l"/>
              </a:pPr>
              <a:r>
                <a:rPr lang="zh-CN" altLang="en-US" sz="1400">
                  <a:solidFill>
                    <a:schemeClr val="bg1"/>
                  </a:solidFill>
                </a:rPr>
                <a:t>智能导购</a:t>
              </a:r>
              <a:endParaRPr lang="zh-CN" altLang="en-US" sz="1400">
                <a:solidFill>
                  <a:schemeClr val="bg1"/>
                </a:solidFill>
              </a:endParaRPr>
            </a:p>
            <a:p>
              <a:pPr marL="285750" indent="-285750" algn="ctr">
                <a:buFont typeface="Wingdings" panose="05000000000000000000" charset="0"/>
                <a:buChar char="l"/>
              </a:pPr>
              <a:r>
                <a:rPr lang="zh-CN" altLang="en-US" sz="1400">
                  <a:solidFill>
                    <a:schemeClr val="bg1"/>
                  </a:solidFill>
                </a:rPr>
                <a:t>商家点评</a:t>
              </a:r>
              <a:endParaRPr lang="zh-CN" altLang="en-US" sz="1400">
                <a:solidFill>
                  <a:schemeClr val="bg1"/>
                </a:solidFill>
              </a:endParaRPr>
            </a:p>
          </p:txBody>
        </p:sp>
        <p:sp>
          <p:nvSpPr>
            <p:cNvPr id="49" name="圆角矩形 48"/>
            <p:cNvSpPr/>
            <p:nvPr/>
          </p:nvSpPr>
          <p:spPr>
            <a:xfrm>
              <a:off x="6728" y="5983"/>
              <a:ext cx="2437" cy="517"/>
            </a:xfrm>
            <a:prstGeom prst="roundRect">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a:solidFill>
                    <a:srgbClr val="414455"/>
                  </a:solidFill>
                  <a:latin typeface="微软雅黑" panose="020B0503020204020204" pitchFamily="34" charset="-122"/>
                  <a:ea typeface="微软雅黑" panose="020B0503020204020204" pitchFamily="34" charset="-122"/>
                </a:rPr>
                <a:t>游客</a:t>
              </a:r>
              <a:endParaRPr lang="zh-CN" altLang="en-US" sz="1400">
                <a:solidFill>
                  <a:srgbClr val="414455"/>
                </a:solidFill>
                <a:latin typeface="微软雅黑" panose="020B0503020204020204" pitchFamily="34" charset="-122"/>
                <a:ea typeface="微软雅黑" panose="020B0503020204020204" pitchFamily="34" charset="-122"/>
              </a:endParaRPr>
            </a:p>
          </p:txBody>
        </p:sp>
      </p:grpSp>
      <p:grpSp>
        <p:nvGrpSpPr>
          <p:cNvPr id="58" name="组合 57"/>
          <p:cNvGrpSpPr/>
          <p:nvPr/>
        </p:nvGrpSpPr>
        <p:grpSpPr>
          <a:xfrm>
            <a:off x="3349625" y="962660"/>
            <a:ext cx="7484110" cy="1548130"/>
            <a:chOff x="5275" y="1516"/>
            <a:chExt cx="11786" cy="2438"/>
          </a:xfrm>
        </p:grpSpPr>
        <p:sp>
          <p:nvSpPr>
            <p:cNvPr id="59" name="圆角矩形 58"/>
            <p:cNvSpPr/>
            <p:nvPr/>
          </p:nvSpPr>
          <p:spPr>
            <a:xfrm>
              <a:off x="5275" y="1516"/>
              <a:ext cx="11786" cy="2438"/>
            </a:xfrm>
            <a:prstGeom prst="roundRect">
              <a:avLst/>
            </a:prstGeom>
            <a:solidFill>
              <a:srgbClr val="568D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文本框 62"/>
            <p:cNvSpPr txBox="1"/>
            <p:nvPr/>
          </p:nvSpPr>
          <p:spPr>
            <a:xfrm>
              <a:off x="5673" y="1790"/>
              <a:ext cx="675" cy="1904"/>
            </a:xfrm>
            <a:prstGeom prst="rect">
              <a:avLst/>
            </a:prstGeom>
            <a:noFill/>
          </p:spPr>
          <p:txBody>
            <a:bodyPr vert="eaVert" wrap="square" rtlCol="0">
              <a:spAutoFit/>
            </a:bodyPr>
            <a:lstStyle/>
            <a:p>
              <a:pPr algn="ctr"/>
              <a:r>
                <a:rPr lang="zh-CN" altLang="en-US" sz="1600">
                  <a:solidFill>
                    <a:schemeClr val="bg1"/>
                  </a:solidFill>
                  <a:latin typeface="微软雅黑" panose="020B0503020204020204" pitchFamily="34" charset="-122"/>
                  <a:ea typeface="微软雅黑" panose="020B0503020204020204" pitchFamily="34" charset="-122"/>
                </a:rPr>
                <a:t>业务应用</a:t>
              </a:r>
              <a:endParaRPr lang="zh-CN" altLang="en-US" sz="1600">
                <a:solidFill>
                  <a:schemeClr val="bg1"/>
                </a:solidFill>
                <a:latin typeface="微软雅黑" panose="020B0503020204020204" pitchFamily="34" charset="-122"/>
                <a:ea typeface="微软雅黑" panose="020B0503020204020204" pitchFamily="34" charset="-122"/>
              </a:endParaRPr>
            </a:p>
          </p:txBody>
        </p:sp>
        <p:grpSp>
          <p:nvGrpSpPr>
            <p:cNvPr id="64" name="组合 63"/>
            <p:cNvGrpSpPr/>
            <p:nvPr/>
          </p:nvGrpSpPr>
          <p:grpSpPr>
            <a:xfrm>
              <a:off x="6727" y="1694"/>
              <a:ext cx="6132" cy="2098"/>
              <a:chOff x="3032" y="1698"/>
              <a:chExt cx="6132" cy="2098"/>
            </a:xfrm>
          </p:grpSpPr>
          <p:sp>
            <p:nvSpPr>
              <p:cNvPr id="65" name="圆角矩形 64"/>
              <p:cNvSpPr/>
              <p:nvPr/>
            </p:nvSpPr>
            <p:spPr>
              <a:xfrm>
                <a:off x="6727" y="1698"/>
                <a:ext cx="2437" cy="517"/>
              </a:xfrm>
              <a:prstGeom prst="roundRect">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a:solidFill>
                      <a:srgbClr val="414455"/>
                    </a:solidFill>
                    <a:latin typeface="微软雅黑" panose="020B0503020204020204" pitchFamily="34" charset="-122"/>
                    <a:ea typeface="微软雅黑" panose="020B0503020204020204" pitchFamily="34" charset="-122"/>
                  </a:rPr>
                  <a:t>景区运营商</a:t>
                </a:r>
                <a:endParaRPr lang="zh-CN" altLang="en-US" sz="1400">
                  <a:solidFill>
                    <a:srgbClr val="414455"/>
                  </a:solidFill>
                  <a:latin typeface="微软雅黑" panose="020B0503020204020204" pitchFamily="34" charset="-122"/>
                  <a:ea typeface="微软雅黑" panose="020B0503020204020204" pitchFamily="34" charset="-122"/>
                </a:endParaRPr>
              </a:p>
            </p:txBody>
          </p:sp>
          <p:sp>
            <p:nvSpPr>
              <p:cNvPr id="66" name="文本框 65"/>
              <p:cNvSpPr txBox="1"/>
              <p:nvPr/>
            </p:nvSpPr>
            <p:spPr>
              <a:xfrm>
                <a:off x="6728" y="2295"/>
                <a:ext cx="2436" cy="1501"/>
              </a:xfrm>
              <a:prstGeom prst="rect">
                <a:avLst/>
              </a:prstGeom>
              <a:noFill/>
              <a:ln w="15875">
                <a:solidFill>
                  <a:schemeClr val="bg1"/>
                </a:solidFill>
              </a:ln>
            </p:spPr>
            <p:txBody>
              <a:bodyPr wrap="square" rtlCol="0">
                <a:spAutoFit/>
              </a:bodyPr>
              <a:lstStyle/>
              <a:p>
                <a:pPr marL="285750" indent="-285750" algn="l">
                  <a:buFont typeface="Wingdings" panose="05000000000000000000" charset="0"/>
                  <a:buChar char="l"/>
                </a:pPr>
                <a:r>
                  <a:rPr lang="zh-CN" altLang="en-US" sz="1400">
                    <a:solidFill>
                      <a:schemeClr val="bg1"/>
                    </a:solidFill>
                  </a:rPr>
                  <a:t>景区大数据</a:t>
                </a:r>
                <a:endParaRPr lang="zh-CN" altLang="en-US" sz="1400">
                  <a:solidFill>
                    <a:schemeClr val="bg1"/>
                  </a:solidFill>
                </a:endParaRPr>
              </a:p>
              <a:p>
                <a:pPr marL="285750" indent="-285750" algn="l">
                  <a:buFont typeface="Wingdings" panose="05000000000000000000" charset="0"/>
                  <a:buChar char="l"/>
                </a:pPr>
                <a:r>
                  <a:rPr lang="zh-CN" altLang="en-US" sz="1400">
                    <a:solidFill>
                      <a:schemeClr val="bg1"/>
                    </a:solidFill>
                  </a:rPr>
                  <a:t>景区管理</a:t>
                </a:r>
                <a:endParaRPr lang="zh-CN" altLang="en-US" sz="1400">
                  <a:solidFill>
                    <a:schemeClr val="bg1"/>
                  </a:solidFill>
                </a:endParaRPr>
              </a:p>
              <a:p>
                <a:pPr marL="285750" indent="-285750" algn="l">
                  <a:buFont typeface="Wingdings" panose="05000000000000000000" charset="0"/>
                  <a:buChar char="l"/>
                </a:pPr>
                <a:r>
                  <a:rPr lang="zh-CN" altLang="en-US" sz="1400">
                    <a:solidFill>
                      <a:schemeClr val="bg1"/>
                    </a:solidFill>
                  </a:rPr>
                  <a:t>旅游电商</a:t>
                </a:r>
                <a:endParaRPr lang="zh-CN" altLang="en-US" sz="1400">
                  <a:solidFill>
                    <a:schemeClr val="bg1"/>
                  </a:solidFill>
                </a:endParaRPr>
              </a:p>
              <a:p>
                <a:pPr marL="285750" indent="-285750" algn="l">
                  <a:buFont typeface="Wingdings" panose="05000000000000000000" charset="0"/>
                  <a:buChar char="l"/>
                </a:pPr>
                <a:r>
                  <a:rPr lang="zh-CN" altLang="en-US" sz="1400">
                    <a:solidFill>
                      <a:schemeClr val="bg1"/>
                    </a:solidFill>
                  </a:rPr>
                  <a:t>景区服务</a:t>
                </a:r>
                <a:endParaRPr lang="zh-CN" altLang="en-US" sz="1400">
                  <a:solidFill>
                    <a:schemeClr val="bg1"/>
                  </a:solidFill>
                </a:endParaRPr>
              </a:p>
            </p:txBody>
          </p:sp>
          <p:sp>
            <p:nvSpPr>
              <p:cNvPr id="99" name="圆角矩形 98"/>
              <p:cNvSpPr/>
              <p:nvPr/>
            </p:nvSpPr>
            <p:spPr>
              <a:xfrm>
                <a:off x="3032" y="1698"/>
                <a:ext cx="2437" cy="517"/>
              </a:xfrm>
              <a:prstGeom prst="roundRect">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a:solidFill>
                      <a:srgbClr val="414455"/>
                    </a:solidFill>
                    <a:latin typeface="微软雅黑" panose="020B0503020204020204" pitchFamily="34" charset="-122"/>
                    <a:ea typeface="微软雅黑" panose="020B0503020204020204" pitchFamily="34" charset="-122"/>
                  </a:rPr>
                  <a:t>游    客</a:t>
                </a:r>
                <a:endParaRPr lang="zh-CN" altLang="en-US" sz="1400">
                  <a:solidFill>
                    <a:srgbClr val="414455"/>
                  </a:solidFill>
                  <a:latin typeface="微软雅黑" panose="020B0503020204020204" pitchFamily="34" charset="-122"/>
                  <a:ea typeface="微软雅黑" panose="020B0503020204020204" pitchFamily="34" charset="-122"/>
                </a:endParaRPr>
              </a:p>
            </p:txBody>
          </p:sp>
        </p:grpSp>
        <p:grpSp>
          <p:nvGrpSpPr>
            <p:cNvPr id="67" name="组合 66"/>
            <p:cNvGrpSpPr/>
            <p:nvPr/>
          </p:nvGrpSpPr>
          <p:grpSpPr>
            <a:xfrm>
              <a:off x="14117" y="1694"/>
              <a:ext cx="2437" cy="2098"/>
              <a:chOff x="6727" y="1698"/>
              <a:chExt cx="2437" cy="2098"/>
            </a:xfrm>
          </p:grpSpPr>
          <p:sp>
            <p:nvSpPr>
              <p:cNvPr id="72" name="圆角矩形 71"/>
              <p:cNvSpPr/>
              <p:nvPr/>
            </p:nvSpPr>
            <p:spPr>
              <a:xfrm>
                <a:off x="6727" y="1698"/>
                <a:ext cx="2437" cy="517"/>
              </a:xfrm>
              <a:prstGeom prst="roundRect">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a:solidFill>
                      <a:srgbClr val="414455"/>
                    </a:solidFill>
                    <a:latin typeface="微软雅黑" panose="020B0503020204020204" pitchFamily="34" charset="-122"/>
                    <a:ea typeface="微软雅黑" panose="020B0503020204020204" pitchFamily="34" charset="-122"/>
                  </a:rPr>
                  <a:t>政府</a:t>
                </a:r>
                <a:endParaRPr lang="zh-CN" altLang="en-US" sz="1400">
                  <a:solidFill>
                    <a:srgbClr val="414455"/>
                  </a:solidFill>
                  <a:latin typeface="微软雅黑" panose="020B0503020204020204" pitchFamily="34" charset="-122"/>
                  <a:ea typeface="微软雅黑" panose="020B0503020204020204" pitchFamily="34" charset="-122"/>
                </a:endParaRPr>
              </a:p>
            </p:txBody>
          </p:sp>
          <p:sp>
            <p:nvSpPr>
              <p:cNvPr id="91" name="文本框 90"/>
              <p:cNvSpPr txBox="1"/>
              <p:nvPr/>
            </p:nvSpPr>
            <p:spPr>
              <a:xfrm>
                <a:off x="6728" y="2295"/>
                <a:ext cx="2436" cy="1501"/>
              </a:xfrm>
              <a:prstGeom prst="rect">
                <a:avLst/>
              </a:prstGeom>
              <a:noFill/>
              <a:ln w="15875">
                <a:solidFill>
                  <a:schemeClr val="bg1"/>
                </a:solidFill>
              </a:ln>
            </p:spPr>
            <p:txBody>
              <a:bodyPr wrap="square" rtlCol="0">
                <a:spAutoFit/>
              </a:bodyPr>
              <a:lstStyle/>
              <a:p>
                <a:pPr marL="285750" indent="-285750" algn="ctr">
                  <a:buFont typeface="Wingdings" panose="05000000000000000000" charset="0"/>
                  <a:buChar char="l"/>
                </a:pPr>
                <a:r>
                  <a:rPr lang="zh-CN" altLang="en-US" sz="1400">
                    <a:solidFill>
                      <a:schemeClr val="bg1"/>
                    </a:solidFill>
                  </a:rPr>
                  <a:t>数据监控</a:t>
                </a:r>
                <a:endParaRPr lang="zh-CN" altLang="en-US" sz="1400">
                  <a:solidFill>
                    <a:schemeClr val="bg1"/>
                  </a:solidFill>
                </a:endParaRPr>
              </a:p>
              <a:p>
                <a:pPr marL="285750" indent="-285750" algn="ctr">
                  <a:buFont typeface="Wingdings" panose="05000000000000000000" charset="0"/>
                  <a:buChar char="l"/>
                </a:pPr>
                <a:r>
                  <a:rPr lang="zh-CN" altLang="en-US" sz="1400">
                    <a:solidFill>
                      <a:schemeClr val="bg1"/>
                    </a:solidFill>
                  </a:rPr>
                  <a:t>趋势分析</a:t>
                </a:r>
                <a:endParaRPr lang="zh-CN" altLang="en-US" sz="1400">
                  <a:solidFill>
                    <a:schemeClr val="bg1"/>
                  </a:solidFill>
                </a:endParaRPr>
              </a:p>
              <a:p>
                <a:pPr marL="285750" indent="-285750" algn="ctr">
                  <a:buFont typeface="Wingdings" panose="05000000000000000000" charset="0"/>
                  <a:buChar char="l"/>
                </a:pPr>
                <a:r>
                  <a:rPr lang="zh-CN" altLang="en-US" sz="1400">
                    <a:solidFill>
                      <a:schemeClr val="bg1"/>
                    </a:solidFill>
                  </a:rPr>
                  <a:t>提高服务</a:t>
                </a:r>
                <a:endParaRPr lang="zh-CN" altLang="en-US" sz="1400">
                  <a:solidFill>
                    <a:schemeClr val="bg1"/>
                  </a:solidFill>
                </a:endParaRPr>
              </a:p>
              <a:p>
                <a:pPr marL="285750" indent="-285750" algn="ctr">
                  <a:buFont typeface="Wingdings" panose="05000000000000000000" charset="0"/>
                  <a:buChar char="l"/>
                </a:pPr>
                <a:r>
                  <a:rPr lang="zh-CN" altLang="en-US" sz="1400">
                    <a:solidFill>
                      <a:schemeClr val="bg1"/>
                    </a:solidFill>
                  </a:rPr>
                  <a:t>增强就业</a:t>
                </a:r>
                <a:endParaRPr lang="zh-CN" altLang="en-US" sz="1400">
                  <a:solidFill>
                    <a:schemeClr val="bg1"/>
                  </a:solidFill>
                </a:endParaRPr>
              </a:p>
            </p:txBody>
          </p:sp>
        </p:grpSp>
      </p:grpSp>
      <p:sp>
        <p:nvSpPr>
          <p:cNvPr id="92" name="文本框 91"/>
          <p:cNvSpPr txBox="1"/>
          <p:nvPr/>
        </p:nvSpPr>
        <p:spPr>
          <a:xfrm>
            <a:off x="3602355" y="2538730"/>
            <a:ext cx="428625" cy="1209040"/>
          </a:xfrm>
          <a:prstGeom prst="rect">
            <a:avLst/>
          </a:prstGeom>
          <a:noFill/>
        </p:spPr>
        <p:txBody>
          <a:bodyPr vert="eaVert" wrap="square" rtlCol="0">
            <a:spAutoFit/>
          </a:bodyPr>
          <a:lstStyle/>
          <a:p>
            <a:pPr algn="ctr"/>
            <a:r>
              <a:rPr lang="zh-CN" altLang="en-US" sz="1600">
                <a:solidFill>
                  <a:schemeClr val="bg1"/>
                </a:solidFill>
                <a:latin typeface="微软雅黑" panose="020B0503020204020204" pitchFamily="34" charset="-122"/>
                <a:ea typeface="微软雅黑" panose="020B0503020204020204" pitchFamily="34" charset="-122"/>
              </a:rPr>
              <a:t>应用支持</a:t>
            </a:r>
            <a:endParaRPr lang="zh-CN" altLang="en-US" sz="1600">
              <a:solidFill>
                <a:schemeClr val="bg1"/>
              </a:solidFill>
              <a:latin typeface="微软雅黑" panose="020B0503020204020204" pitchFamily="34" charset="-122"/>
              <a:ea typeface="微软雅黑" panose="020B0503020204020204" pitchFamily="34" charset="-122"/>
            </a:endParaRPr>
          </a:p>
        </p:txBody>
      </p:sp>
      <p:grpSp>
        <p:nvGrpSpPr>
          <p:cNvPr id="93" name="组合 92"/>
          <p:cNvGrpSpPr/>
          <p:nvPr/>
        </p:nvGrpSpPr>
        <p:grpSpPr>
          <a:xfrm>
            <a:off x="3349625" y="2595245"/>
            <a:ext cx="7484110" cy="1004570"/>
            <a:chOff x="5275" y="4075"/>
            <a:chExt cx="11786" cy="1582"/>
          </a:xfrm>
        </p:grpSpPr>
        <p:sp>
          <p:nvSpPr>
            <p:cNvPr id="96" name="圆角矩形 95"/>
            <p:cNvSpPr/>
            <p:nvPr/>
          </p:nvSpPr>
          <p:spPr>
            <a:xfrm>
              <a:off x="5275" y="4075"/>
              <a:ext cx="11786" cy="1583"/>
            </a:xfrm>
            <a:prstGeom prst="roundRect">
              <a:avLst/>
            </a:prstGeom>
            <a:solidFill>
              <a:srgbClr val="568D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圆角矩形 96"/>
            <p:cNvSpPr/>
            <p:nvPr/>
          </p:nvSpPr>
          <p:spPr>
            <a:xfrm>
              <a:off x="6727" y="4516"/>
              <a:ext cx="1984" cy="701"/>
            </a:xfrm>
            <a:prstGeom prst="roundRect">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a:solidFill>
                    <a:srgbClr val="414455"/>
                  </a:solidFill>
                  <a:latin typeface="微软雅黑" panose="020B0503020204020204" pitchFamily="34" charset="-122"/>
                  <a:ea typeface="微软雅黑" panose="020B0503020204020204" pitchFamily="34" charset="-122"/>
                </a:rPr>
                <a:t>智能推荐</a:t>
              </a:r>
              <a:endParaRPr lang="zh-CN" altLang="en-US" sz="1400">
                <a:solidFill>
                  <a:srgbClr val="414455"/>
                </a:solidFill>
                <a:latin typeface="微软雅黑" panose="020B0503020204020204" pitchFamily="34" charset="-122"/>
                <a:ea typeface="微软雅黑" panose="020B0503020204020204" pitchFamily="34" charset="-122"/>
              </a:endParaRPr>
            </a:p>
          </p:txBody>
        </p:sp>
        <p:sp>
          <p:nvSpPr>
            <p:cNvPr id="98" name="圆角矩形 97"/>
            <p:cNvSpPr/>
            <p:nvPr/>
          </p:nvSpPr>
          <p:spPr>
            <a:xfrm>
              <a:off x="9341" y="4516"/>
              <a:ext cx="1984" cy="701"/>
            </a:xfrm>
            <a:prstGeom prst="roundRect">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a:solidFill>
                    <a:srgbClr val="414455"/>
                  </a:solidFill>
                  <a:latin typeface="微软雅黑" panose="020B0503020204020204" pitchFamily="34" charset="-122"/>
                  <a:ea typeface="微软雅黑" panose="020B0503020204020204" pitchFamily="34" charset="-122"/>
                </a:rPr>
                <a:t>搜索引擎</a:t>
              </a:r>
              <a:endParaRPr lang="zh-CN" altLang="en-US" sz="1400">
                <a:solidFill>
                  <a:srgbClr val="414455"/>
                </a:solidFill>
                <a:latin typeface="微软雅黑" panose="020B0503020204020204" pitchFamily="34" charset="-122"/>
                <a:ea typeface="微软雅黑" panose="020B0503020204020204" pitchFamily="34" charset="-122"/>
              </a:endParaRPr>
            </a:p>
          </p:txBody>
        </p:sp>
        <p:sp>
          <p:nvSpPr>
            <p:cNvPr id="101" name="圆角矩形 100"/>
            <p:cNvSpPr/>
            <p:nvPr/>
          </p:nvSpPr>
          <p:spPr>
            <a:xfrm>
              <a:off x="11955" y="4516"/>
              <a:ext cx="1984" cy="701"/>
            </a:xfrm>
            <a:prstGeom prst="roundRect">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a:solidFill>
                    <a:srgbClr val="414455"/>
                  </a:solidFill>
                  <a:latin typeface="微软雅黑" panose="020B0503020204020204" pitchFamily="34" charset="-122"/>
                  <a:ea typeface="微软雅黑" panose="020B0503020204020204" pitchFamily="34" charset="-122"/>
                </a:rPr>
                <a:t>内容管理</a:t>
              </a:r>
              <a:endParaRPr lang="zh-CN" altLang="en-US" sz="1400">
                <a:solidFill>
                  <a:srgbClr val="414455"/>
                </a:solidFill>
                <a:latin typeface="微软雅黑" panose="020B0503020204020204" pitchFamily="34" charset="-122"/>
                <a:ea typeface="微软雅黑" panose="020B0503020204020204" pitchFamily="34" charset="-122"/>
              </a:endParaRPr>
            </a:p>
          </p:txBody>
        </p:sp>
        <p:sp>
          <p:nvSpPr>
            <p:cNvPr id="102" name="圆角矩形 101"/>
            <p:cNvSpPr/>
            <p:nvPr/>
          </p:nvSpPr>
          <p:spPr>
            <a:xfrm>
              <a:off x="14569" y="4516"/>
              <a:ext cx="1984" cy="701"/>
            </a:xfrm>
            <a:prstGeom prst="roundRect">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a:solidFill>
                    <a:srgbClr val="414455"/>
                  </a:solidFill>
                  <a:latin typeface="微软雅黑" panose="020B0503020204020204" pitchFamily="34" charset="-122"/>
                  <a:ea typeface="微软雅黑" panose="020B0503020204020204" pitchFamily="34" charset="-122"/>
                </a:rPr>
                <a:t>数据交换</a:t>
              </a:r>
              <a:endParaRPr lang="zh-CN" altLang="en-US" sz="1400">
                <a:solidFill>
                  <a:srgbClr val="414455"/>
                </a:solidFill>
                <a:latin typeface="微软雅黑" panose="020B0503020204020204" pitchFamily="34" charset="-122"/>
                <a:ea typeface="微软雅黑" panose="020B0503020204020204" pitchFamily="34" charset="-122"/>
              </a:endParaRPr>
            </a:p>
          </p:txBody>
        </p:sp>
      </p:grpSp>
      <p:grpSp>
        <p:nvGrpSpPr>
          <p:cNvPr id="103" name="组合 102"/>
          <p:cNvGrpSpPr/>
          <p:nvPr/>
        </p:nvGrpSpPr>
        <p:grpSpPr>
          <a:xfrm>
            <a:off x="3349625" y="3684270"/>
            <a:ext cx="7484110" cy="1352550"/>
            <a:chOff x="5275" y="5795"/>
            <a:chExt cx="11786" cy="2130"/>
          </a:xfrm>
        </p:grpSpPr>
        <p:sp>
          <p:nvSpPr>
            <p:cNvPr id="104" name="圆角矩形 103"/>
            <p:cNvSpPr/>
            <p:nvPr/>
          </p:nvSpPr>
          <p:spPr>
            <a:xfrm>
              <a:off x="5275" y="5795"/>
              <a:ext cx="11786" cy="2130"/>
            </a:xfrm>
            <a:prstGeom prst="roundRect">
              <a:avLst/>
            </a:prstGeom>
            <a:solidFill>
              <a:srgbClr val="568D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文本框 104"/>
            <p:cNvSpPr txBox="1"/>
            <p:nvPr/>
          </p:nvSpPr>
          <p:spPr>
            <a:xfrm>
              <a:off x="5673" y="5870"/>
              <a:ext cx="675" cy="1904"/>
            </a:xfrm>
            <a:prstGeom prst="rect">
              <a:avLst/>
            </a:prstGeom>
            <a:noFill/>
          </p:spPr>
          <p:txBody>
            <a:bodyPr vert="eaVert" wrap="square" rtlCol="0">
              <a:spAutoFit/>
            </a:bodyPr>
            <a:lstStyle/>
            <a:p>
              <a:pPr algn="ctr"/>
              <a:r>
                <a:rPr lang="zh-CN" altLang="en-US" sz="1600">
                  <a:solidFill>
                    <a:schemeClr val="bg1"/>
                  </a:solidFill>
                  <a:latin typeface="微软雅黑" panose="020B0503020204020204" pitchFamily="34" charset="-122"/>
                  <a:ea typeface="微软雅黑" panose="020B0503020204020204" pitchFamily="34" charset="-122"/>
                </a:rPr>
                <a:t>数据资源库</a:t>
              </a:r>
              <a:endParaRPr lang="zh-CN" altLang="en-US" sz="1600">
                <a:solidFill>
                  <a:schemeClr val="bg1"/>
                </a:solidFill>
                <a:latin typeface="微软雅黑" panose="020B0503020204020204" pitchFamily="34" charset="-122"/>
                <a:ea typeface="微软雅黑" panose="020B0503020204020204" pitchFamily="34" charset="-122"/>
              </a:endParaRPr>
            </a:p>
          </p:txBody>
        </p:sp>
        <p:pic>
          <p:nvPicPr>
            <p:cNvPr id="106" name="图片 105" descr="database"/>
            <p:cNvPicPr>
              <a:picLocks noChangeAspect="1"/>
            </p:cNvPicPr>
            <p:nvPr/>
          </p:nvPicPr>
          <p:blipFill>
            <a:blip r:embed="rId2"/>
            <a:stretch>
              <a:fillRect/>
            </a:stretch>
          </p:blipFill>
          <p:spPr>
            <a:xfrm>
              <a:off x="7474" y="6616"/>
              <a:ext cx="489" cy="489"/>
            </a:xfrm>
            <a:prstGeom prst="rect">
              <a:avLst/>
            </a:prstGeom>
          </p:spPr>
        </p:pic>
        <p:sp>
          <p:nvSpPr>
            <p:cNvPr id="107" name="圆角矩形 106"/>
            <p:cNvSpPr/>
            <p:nvPr/>
          </p:nvSpPr>
          <p:spPr>
            <a:xfrm>
              <a:off x="6727" y="5979"/>
              <a:ext cx="1843" cy="510"/>
            </a:xfrm>
            <a:prstGeom prst="roundRect">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a:solidFill>
                    <a:srgbClr val="414455"/>
                  </a:solidFill>
                  <a:latin typeface="微软雅黑" panose="020B0503020204020204" pitchFamily="34" charset="-122"/>
                  <a:ea typeface="微软雅黑" panose="020B0503020204020204" pitchFamily="34" charset="-122"/>
                </a:rPr>
                <a:t>数据采集</a:t>
              </a:r>
              <a:endParaRPr lang="zh-CN" altLang="en-US" sz="1400">
                <a:solidFill>
                  <a:srgbClr val="414455"/>
                </a:solidFill>
                <a:latin typeface="微软雅黑" panose="020B0503020204020204" pitchFamily="34" charset="-122"/>
                <a:ea typeface="微软雅黑" panose="020B0503020204020204" pitchFamily="34" charset="-122"/>
              </a:endParaRPr>
            </a:p>
          </p:txBody>
        </p:sp>
        <p:sp>
          <p:nvSpPr>
            <p:cNvPr id="108" name="圆角矩形 107"/>
            <p:cNvSpPr/>
            <p:nvPr/>
          </p:nvSpPr>
          <p:spPr>
            <a:xfrm>
              <a:off x="10475" y="5979"/>
              <a:ext cx="1843" cy="510"/>
            </a:xfrm>
            <a:prstGeom prst="roundRect">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a:solidFill>
                    <a:srgbClr val="414455"/>
                  </a:solidFill>
                  <a:latin typeface="微软雅黑" panose="020B0503020204020204" pitchFamily="34" charset="-122"/>
                  <a:ea typeface="微软雅黑" panose="020B0503020204020204" pitchFamily="34" charset="-122"/>
                </a:rPr>
                <a:t>资源整合</a:t>
              </a:r>
              <a:endParaRPr lang="zh-CN" altLang="en-US" sz="1400">
                <a:solidFill>
                  <a:srgbClr val="414455"/>
                </a:solidFill>
                <a:latin typeface="微软雅黑" panose="020B0503020204020204" pitchFamily="34" charset="-122"/>
                <a:ea typeface="微软雅黑" panose="020B0503020204020204" pitchFamily="34" charset="-122"/>
              </a:endParaRPr>
            </a:p>
          </p:txBody>
        </p:sp>
        <p:sp>
          <p:nvSpPr>
            <p:cNvPr id="109" name="圆角矩形 108"/>
            <p:cNvSpPr/>
            <p:nvPr/>
          </p:nvSpPr>
          <p:spPr>
            <a:xfrm>
              <a:off x="14117" y="5979"/>
              <a:ext cx="2436" cy="510"/>
            </a:xfrm>
            <a:prstGeom prst="roundRect">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a:solidFill>
                    <a:srgbClr val="414455"/>
                  </a:solidFill>
                  <a:latin typeface="微软雅黑" panose="020B0503020204020204" pitchFamily="34" charset="-122"/>
                  <a:ea typeface="微软雅黑" panose="020B0503020204020204" pitchFamily="34" charset="-122"/>
                </a:rPr>
                <a:t>数据资源管理</a:t>
              </a:r>
              <a:endParaRPr lang="zh-CN" altLang="en-US" sz="1400">
                <a:solidFill>
                  <a:srgbClr val="414455"/>
                </a:solidFill>
                <a:latin typeface="微软雅黑" panose="020B0503020204020204" pitchFamily="34" charset="-122"/>
                <a:ea typeface="微软雅黑" panose="020B0503020204020204" pitchFamily="34" charset="-122"/>
              </a:endParaRPr>
            </a:p>
          </p:txBody>
        </p:sp>
        <p:sp>
          <p:nvSpPr>
            <p:cNvPr id="110" name="右箭头 109"/>
            <p:cNvSpPr/>
            <p:nvPr/>
          </p:nvSpPr>
          <p:spPr>
            <a:xfrm>
              <a:off x="8785" y="6176"/>
              <a:ext cx="1537" cy="164"/>
            </a:xfrm>
            <a:prstGeom prst="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 name="右箭头 110"/>
            <p:cNvSpPr/>
            <p:nvPr/>
          </p:nvSpPr>
          <p:spPr>
            <a:xfrm>
              <a:off x="12491" y="6156"/>
              <a:ext cx="1537" cy="164"/>
            </a:xfrm>
            <a:prstGeom prst="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圆角矩形 111"/>
            <p:cNvSpPr/>
            <p:nvPr/>
          </p:nvSpPr>
          <p:spPr>
            <a:xfrm>
              <a:off x="6727" y="7264"/>
              <a:ext cx="1355" cy="510"/>
            </a:xfrm>
            <a:prstGeom prst="roundRect">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a:solidFill>
                    <a:srgbClr val="414455"/>
                  </a:solidFill>
                  <a:latin typeface="微软雅黑" panose="020B0503020204020204" pitchFamily="34" charset="-122"/>
                  <a:ea typeface="微软雅黑" panose="020B0503020204020204" pitchFamily="34" charset="-122"/>
                </a:rPr>
                <a:t>项目库</a:t>
              </a:r>
              <a:endParaRPr lang="zh-CN" altLang="en-US" sz="1400">
                <a:solidFill>
                  <a:srgbClr val="414455"/>
                </a:solidFill>
                <a:latin typeface="微软雅黑" panose="020B0503020204020204" pitchFamily="34" charset="-122"/>
                <a:ea typeface="微软雅黑" panose="020B0503020204020204" pitchFamily="34" charset="-122"/>
              </a:endParaRPr>
            </a:p>
          </p:txBody>
        </p:sp>
        <p:pic>
          <p:nvPicPr>
            <p:cNvPr id="113" name="图片 112" descr="database"/>
            <p:cNvPicPr>
              <a:picLocks noChangeAspect="1"/>
            </p:cNvPicPr>
            <p:nvPr/>
          </p:nvPicPr>
          <p:blipFill>
            <a:blip r:embed="rId2"/>
            <a:stretch>
              <a:fillRect/>
            </a:stretch>
          </p:blipFill>
          <p:spPr>
            <a:xfrm>
              <a:off x="11152" y="6616"/>
              <a:ext cx="489" cy="489"/>
            </a:xfrm>
            <a:prstGeom prst="rect">
              <a:avLst/>
            </a:prstGeom>
          </p:spPr>
        </p:pic>
        <p:pic>
          <p:nvPicPr>
            <p:cNvPr id="114" name="图片 113" descr="database"/>
            <p:cNvPicPr>
              <a:picLocks noChangeAspect="1"/>
            </p:cNvPicPr>
            <p:nvPr/>
          </p:nvPicPr>
          <p:blipFill>
            <a:blip r:embed="rId2"/>
            <a:stretch>
              <a:fillRect/>
            </a:stretch>
          </p:blipFill>
          <p:spPr>
            <a:xfrm>
              <a:off x="15090" y="6616"/>
              <a:ext cx="489" cy="489"/>
            </a:xfrm>
            <a:prstGeom prst="rect">
              <a:avLst/>
            </a:prstGeom>
          </p:spPr>
        </p:pic>
        <p:sp>
          <p:nvSpPr>
            <p:cNvPr id="115" name="圆角矩形 114"/>
            <p:cNvSpPr/>
            <p:nvPr/>
          </p:nvSpPr>
          <p:spPr>
            <a:xfrm>
              <a:off x="8295" y="7264"/>
              <a:ext cx="1355" cy="510"/>
            </a:xfrm>
            <a:prstGeom prst="roundRect">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a:solidFill>
                    <a:srgbClr val="414455"/>
                  </a:solidFill>
                  <a:latin typeface="微软雅黑" panose="020B0503020204020204" pitchFamily="34" charset="-122"/>
                  <a:ea typeface="微软雅黑" panose="020B0503020204020204" pitchFamily="34" charset="-122"/>
                </a:rPr>
                <a:t>专家库</a:t>
              </a:r>
              <a:endParaRPr lang="zh-CN" altLang="en-US" sz="1400">
                <a:solidFill>
                  <a:srgbClr val="414455"/>
                </a:solidFill>
                <a:latin typeface="微软雅黑" panose="020B0503020204020204" pitchFamily="34" charset="-122"/>
                <a:ea typeface="微软雅黑" panose="020B0503020204020204" pitchFamily="34" charset="-122"/>
              </a:endParaRPr>
            </a:p>
          </p:txBody>
        </p:sp>
        <p:sp>
          <p:nvSpPr>
            <p:cNvPr id="116" name="圆角矩形 115"/>
            <p:cNvSpPr/>
            <p:nvPr/>
          </p:nvSpPr>
          <p:spPr>
            <a:xfrm>
              <a:off x="9863" y="7264"/>
              <a:ext cx="1355" cy="510"/>
            </a:xfrm>
            <a:prstGeom prst="roundRect">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a:solidFill>
                    <a:srgbClr val="414455"/>
                  </a:solidFill>
                  <a:latin typeface="微软雅黑" panose="020B0503020204020204" pitchFamily="34" charset="-122"/>
                  <a:ea typeface="微软雅黑" panose="020B0503020204020204" pitchFamily="34" charset="-122"/>
                </a:rPr>
                <a:t>企业库</a:t>
              </a:r>
              <a:endParaRPr lang="zh-CN" altLang="en-US" sz="1400">
                <a:solidFill>
                  <a:srgbClr val="414455"/>
                </a:solidFill>
                <a:latin typeface="微软雅黑" panose="020B0503020204020204" pitchFamily="34" charset="-122"/>
                <a:ea typeface="微软雅黑" panose="020B0503020204020204" pitchFamily="34" charset="-122"/>
              </a:endParaRPr>
            </a:p>
          </p:txBody>
        </p:sp>
        <p:sp>
          <p:nvSpPr>
            <p:cNvPr id="117" name="圆角矩形 116"/>
            <p:cNvSpPr/>
            <p:nvPr/>
          </p:nvSpPr>
          <p:spPr>
            <a:xfrm>
              <a:off x="11431" y="7264"/>
              <a:ext cx="1355" cy="510"/>
            </a:xfrm>
            <a:prstGeom prst="roundRect">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a:solidFill>
                    <a:srgbClr val="414455"/>
                  </a:solidFill>
                  <a:latin typeface="微软雅黑" panose="020B0503020204020204" pitchFamily="34" charset="-122"/>
                  <a:ea typeface="微软雅黑" panose="020B0503020204020204" pitchFamily="34" charset="-122"/>
                </a:rPr>
                <a:t>成果库</a:t>
              </a:r>
              <a:endParaRPr lang="zh-CN" altLang="en-US" sz="1400">
                <a:solidFill>
                  <a:srgbClr val="414455"/>
                </a:solidFill>
                <a:latin typeface="微软雅黑" panose="020B0503020204020204" pitchFamily="34" charset="-122"/>
                <a:ea typeface="微软雅黑" panose="020B0503020204020204" pitchFamily="34" charset="-122"/>
              </a:endParaRPr>
            </a:p>
          </p:txBody>
        </p:sp>
        <p:sp>
          <p:nvSpPr>
            <p:cNvPr id="118" name="圆角矩形 117"/>
            <p:cNvSpPr/>
            <p:nvPr/>
          </p:nvSpPr>
          <p:spPr>
            <a:xfrm>
              <a:off x="12999" y="7264"/>
              <a:ext cx="1985" cy="510"/>
            </a:xfrm>
            <a:prstGeom prst="roundRect">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a:solidFill>
                    <a:srgbClr val="414455"/>
                  </a:solidFill>
                  <a:latin typeface="微软雅黑" panose="020B0503020204020204" pitchFamily="34" charset="-122"/>
                  <a:ea typeface="微软雅黑" panose="020B0503020204020204" pitchFamily="34" charset="-122"/>
                </a:rPr>
                <a:t>研究报告</a:t>
              </a:r>
              <a:endParaRPr lang="zh-CN" altLang="en-US" sz="1400">
                <a:solidFill>
                  <a:srgbClr val="414455"/>
                </a:solidFill>
                <a:latin typeface="微软雅黑" panose="020B0503020204020204" pitchFamily="34" charset="-122"/>
                <a:ea typeface="微软雅黑" panose="020B0503020204020204" pitchFamily="34" charset="-122"/>
              </a:endParaRPr>
            </a:p>
          </p:txBody>
        </p:sp>
        <p:sp>
          <p:nvSpPr>
            <p:cNvPr id="119" name="圆角矩形 118"/>
            <p:cNvSpPr/>
            <p:nvPr/>
          </p:nvSpPr>
          <p:spPr>
            <a:xfrm>
              <a:off x="15197" y="7264"/>
              <a:ext cx="1355" cy="510"/>
            </a:xfrm>
            <a:prstGeom prst="roundRect">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a:solidFill>
                    <a:srgbClr val="414455"/>
                  </a:solidFill>
                  <a:latin typeface="微软雅黑" panose="020B0503020204020204" pitchFamily="34" charset="-122"/>
                  <a:ea typeface="微软雅黑" panose="020B0503020204020204" pitchFamily="34" charset="-122"/>
                </a:rPr>
                <a:t>其他</a:t>
              </a:r>
              <a:endParaRPr lang="zh-CN" altLang="en-US" sz="1400">
                <a:solidFill>
                  <a:srgbClr val="414455"/>
                </a:solidFill>
                <a:latin typeface="微软雅黑" panose="020B0503020204020204" pitchFamily="34" charset="-122"/>
                <a:ea typeface="微软雅黑" panose="020B0503020204020204" pitchFamily="34" charset="-122"/>
              </a:endParaRPr>
            </a:p>
          </p:txBody>
        </p:sp>
      </p:grpSp>
      <p:sp>
        <p:nvSpPr>
          <p:cNvPr id="121" name="圆角矩形 120"/>
          <p:cNvSpPr/>
          <p:nvPr/>
        </p:nvSpPr>
        <p:spPr>
          <a:xfrm>
            <a:off x="3349625" y="5149850"/>
            <a:ext cx="7484110" cy="1149350"/>
          </a:xfrm>
          <a:prstGeom prst="roundRect">
            <a:avLst/>
          </a:prstGeom>
          <a:solidFill>
            <a:srgbClr val="568D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2" name="图片 121" descr="wifi (1)"/>
          <p:cNvPicPr>
            <a:picLocks noChangeAspect="1"/>
          </p:cNvPicPr>
          <p:nvPr/>
        </p:nvPicPr>
        <p:blipFill>
          <a:blip r:embed="rId3"/>
          <a:stretch>
            <a:fillRect/>
          </a:stretch>
        </p:blipFill>
        <p:spPr>
          <a:xfrm>
            <a:off x="4540885" y="5288280"/>
            <a:ext cx="457200" cy="457200"/>
          </a:xfrm>
          <a:prstGeom prst="rect">
            <a:avLst/>
          </a:prstGeom>
        </p:spPr>
      </p:pic>
      <p:pic>
        <p:nvPicPr>
          <p:cNvPr id="123" name="图片 122" descr="主机 (1)"/>
          <p:cNvPicPr>
            <a:picLocks noChangeAspect="1"/>
          </p:cNvPicPr>
          <p:nvPr/>
        </p:nvPicPr>
        <p:blipFill>
          <a:blip r:embed="rId4"/>
          <a:stretch>
            <a:fillRect/>
          </a:stretch>
        </p:blipFill>
        <p:spPr>
          <a:xfrm>
            <a:off x="5761990" y="5288280"/>
            <a:ext cx="457200" cy="457200"/>
          </a:xfrm>
          <a:prstGeom prst="rect">
            <a:avLst/>
          </a:prstGeom>
        </p:spPr>
      </p:pic>
      <p:pic>
        <p:nvPicPr>
          <p:cNvPr id="124" name="图片 123" descr="弹性块存储备份 (1)"/>
          <p:cNvPicPr>
            <a:picLocks noChangeAspect="1"/>
          </p:cNvPicPr>
          <p:nvPr/>
        </p:nvPicPr>
        <p:blipFill>
          <a:blip r:embed="rId5"/>
          <a:stretch>
            <a:fillRect/>
          </a:stretch>
        </p:blipFill>
        <p:spPr>
          <a:xfrm>
            <a:off x="8190865" y="5316855"/>
            <a:ext cx="457200" cy="457200"/>
          </a:xfrm>
          <a:prstGeom prst="rect">
            <a:avLst/>
          </a:prstGeom>
        </p:spPr>
      </p:pic>
      <p:pic>
        <p:nvPicPr>
          <p:cNvPr id="125" name="图片 124" descr="安全认证 (1)"/>
          <p:cNvPicPr>
            <a:picLocks noChangeAspect="1"/>
          </p:cNvPicPr>
          <p:nvPr/>
        </p:nvPicPr>
        <p:blipFill>
          <a:blip r:embed="rId6"/>
          <a:stretch>
            <a:fillRect/>
          </a:stretch>
        </p:blipFill>
        <p:spPr>
          <a:xfrm>
            <a:off x="7007860" y="5288280"/>
            <a:ext cx="457200" cy="457200"/>
          </a:xfrm>
          <a:prstGeom prst="rect">
            <a:avLst/>
          </a:prstGeom>
        </p:spPr>
      </p:pic>
      <p:pic>
        <p:nvPicPr>
          <p:cNvPr id="126" name="图片 125" descr="099-cloud-database (1)"/>
          <p:cNvPicPr>
            <a:picLocks noChangeAspect="1"/>
          </p:cNvPicPr>
          <p:nvPr/>
        </p:nvPicPr>
        <p:blipFill>
          <a:blip r:embed="rId7"/>
          <a:stretch>
            <a:fillRect/>
          </a:stretch>
        </p:blipFill>
        <p:spPr>
          <a:xfrm>
            <a:off x="9605645" y="5316855"/>
            <a:ext cx="457200" cy="457200"/>
          </a:xfrm>
          <a:prstGeom prst="rect">
            <a:avLst/>
          </a:prstGeom>
        </p:spPr>
      </p:pic>
      <p:sp>
        <p:nvSpPr>
          <p:cNvPr id="127" name="文本框 126"/>
          <p:cNvSpPr txBox="1"/>
          <p:nvPr/>
        </p:nvSpPr>
        <p:spPr>
          <a:xfrm>
            <a:off x="3602355" y="5111750"/>
            <a:ext cx="428625" cy="1209040"/>
          </a:xfrm>
          <a:prstGeom prst="rect">
            <a:avLst/>
          </a:prstGeom>
          <a:noFill/>
        </p:spPr>
        <p:txBody>
          <a:bodyPr vert="eaVert" wrap="square" rtlCol="0">
            <a:spAutoFit/>
          </a:bodyPr>
          <a:lstStyle/>
          <a:p>
            <a:pPr algn="ctr"/>
            <a:r>
              <a:rPr lang="zh-CN" altLang="en-US" sz="1600">
                <a:solidFill>
                  <a:schemeClr val="bg1"/>
                </a:solidFill>
                <a:latin typeface="微软雅黑" panose="020B0503020204020204" pitchFamily="34" charset="-122"/>
                <a:ea typeface="微软雅黑" panose="020B0503020204020204" pitchFamily="34" charset="-122"/>
              </a:rPr>
              <a:t>基础设施</a:t>
            </a:r>
            <a:endParaRPr lang="zh-CN" altLang="en-US" sz="1600">
              <a:solidFill>
                <a:schemeClr val="bg1"/>
              </a:solidFill>
              <a:latin typeface="微软雅黑" panose="020B0503020204020204" pitchFamily="34" charset="-122"/>
              <a:ea typeface="微软雅黑" panose="020B0503020204020204" pitchFamily="34" charset="-122"/>
            </a:endParaRPr>
          </a:p>
        </p:txBody>
      </p:sp>
      <p:sp>
        <p:nvSpPr>
          <p:cNvPr id="128" name="圆角矩形 127"/>
          <p:cNvSpPr/>
          <p:nvPr/>
        </p:nvSpPr>
        <p:spPr>
          <a:xfrm>
            <a:off x="4272280" y="5878830"/>
            <a:ext cx="995045" cy="323850"/>
          </a:xfrm>
          <a:prstGeom prst="roundRect">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a:solidFill>
                  <a:srgbClr val="414455"/>
                </a:solidFill>
                <a:latin typeface="微软雅黑" panose="020B0503020204020204" pitchFamily="34" charset="-122"/>
                <a:ea typeface="微软雅黑" panose="020B0503020204020204" pitchFamily="34" charset="-122"/>
              </a:rPr>
              <a:t>网络层</a:t>
            </a:r>
            <a:endParaRPr lang="zh-CN" altLang="en-US" sz="1400">
              <a:solidFill>
                <a:srgbClr val="414455"/>
              </a:solidFill>
              <a:latin typeface="微软雅黑" panose="020B0503020204020204" pitchFamily="34" charset="-122"/>
              <a:ea typeface="微软雅黑" panose="020B0503020204020204" pitchFamily="34" charset="-122"/>
            </a:endParaRPr>
          </a:p>
        </p:txBody>
      </p:sp>
      <p:sp>
        <p:nvSpPr>
          <p:cNvPr id="129" name="圆角矩形 128"/>
          <p:cNvSpPr/>
          <p:nvPr/>
        </p:nvSpPr>
        <p:spPr>
          <a:xfrm>
            <a:off x="5493385" y="5878830"/>
            <a:ext cx="995045" cy="323850"/>
          </a:xfrm>
          <a:prstGeom prst="roundRect">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a:solidFill>
                  <a:srgbClr val="414455"/>
                </a:solidFill>
                <a:latin typeface="微软雅黑" panose="020B0503020204020204" pitchFamily="34" charset="-122"/>
                <a:ea typeface="微软雅黑" panose="020B0503020204020204" pitchFamily="34" charset="-122"/>
              </a:rPr>
              <a:t>主机</a:t>
            </a:r>
            <a:endParaRPr lang="zh-CN" altLang="en-US" sz="1400">
              <a:solidFill>
                <a:srgbClr val="414455"/>
              </a:solidFill>
              <a:latin typeface="微软雅黑" panose="020B0503020204020204" pitchFamily="34" charset="-122"/>
              <a:ea typeface="微软雅黑" panose="020B0503020204020204" pitchFamily="34" charset="-122"/>
            </a:endParaRPr>
          </a:p>
        </p:txBody>
      </p:sp>
      <p:sp>
        <p:nvSpPr>
          <p:cNvPr id="130" name="圆角矩形 129"/>
          <p:cNvSpPr/>
          <p:nvPr/>
        </p:nvSpPr>
        <p:spPr>
          <a:xfrm>
            <a:off x="6714490" y="5878830"/>
            <a:ext cx="995045" cy="323850"/>
          </a:xfrm>
          <a:prstGeom prst="roundRect">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a:solidFill>
                  <a:srgbClr val="414455"/>
                </a:solidFill>
                <a:latin typeface="微软雅黑" panose="020B0503020204020204" pitchFamily="34" charset="-122"/>
                <a:ea typeface="微软雅黑" panose="020B0503020204020204" pitchFamily="34" charset="-122"/>
              </a:rPr>
              <a:t>安全认证</a:t>
            </a:r>
            <a:endParaRPr lang="zh-CN" altLang="en-US" sz="1400">
              <a:solidFill>
                <a:srgbClr val="414455"/>
              </a:solidFill>
              <a:latin typeface="微软雅黑" panose="020B0503020204020204" pitchFamily="34" charset="-122"/>
              <a:ea typeface="微软雅黑" panose="020B0503020204020204" pitchFamily="34" charset="-122"/>
            </a:endParaRPr>
          </a:p>
        </p:txBody>
      </p:sp>
      <p:sp>
        <p:nvSpPr>
          <p:cNvPr id="131" name="圆角矩形 130"/>
          <p:cNvSpPr/>
          <p:nvPr/>
        </p:nvSpPr>
        <p:spPr>
          <a:xfrm>
            <a:off x="7935595" y="5878830"/>
            <a:ext cx="995045" cy="323850"/>
          </a:xfrm>
          <a:prstGeom prst="roundRect">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a:solidFill>
                  <a:srgbClr val="414455"/>
                </a:solidFill>
                <a:latin typeface="微软雅黑" panose="020B0503020204020204" pitchFamily="34" charset="-122"/>
                <a:ea typeface="微软雅黑" panose="020B0503020204020204" pitchFamily="34" charset="-122"/>
              </a:rPr>
              <a:t>存储备份</a:t>
            </a:r>
            <a:endParaRPr lang="zh-CN" altLang="en-US" sz="1400">
              <a:solidFill>
                <a:srgbClr val="414455"/>
              </a:solidFill>
              <a:latin typeface="微软雅黑" panose="020B0503020204020204" pitchFamily="34" charset="-122"/>
              <a:ea typeface="微软雅黑" panose="020B0503020204020204" pitchFamily="34" charset="-122"/>
            </a:endParaRPr>
          </a:p>
        </p:txBody>
      </p:sp>
      <p:sp>
        <p:nvSpPr>
          <p:cNvPr id="132" name="圆角矩形 131"/>
          <p:cNvSpPr/>
          <p:nvPr/>
        </p:nvSpPr>
        <p:spPr>
          <a:xfrm>
            <a:off x="9156700" y="5878830"/>
            <a:ext cx="1354455" cy="323850"/>
          </a:xfrm>
          <a:prstGeom prst="roundRect">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a:solidFill>
                  <a:srgbClr val="414455"/>
                </a:solidFill>
                <a:latin typeface="微软雅黑" panose="020B0503020204020204" pitchFamily="34" charset="-122"/>
                <a:ea typeface="微软雅黑" panose="020B0503020204020204" pitchFamily="34" charset="-122"/>
              </a:rPr>
              <a:t>数据异地灾备</a:t>
            </a:r>
            <a:endParaRPr lang="zh-CN" altLang="en-US" sz="1400">
              <a:solidFill>
                <a:srgbClr val="414455"/>
              </a:solidFill>
              <a:latin typeface="微软雅黑" panose="020B0503020204020204" pitchFamily="34" charset="-122"/>
              <a:ea typeface="微软雅黑" panose="020B0503020204020204" pitchFamily="34" charset="-122"/>
            </a:endParaRPr>
          </a:p>
        </p:txBody>
      </p:sp>
      <p:sp>
        <p:nvSpPr>
          <p:cNvPr id="133" name="文本框 132"/>
          <p:cNvSpPr txBox="1"/>
          <p:nvPr/>
        </p:nvSpPr>
        <p:spPr>
          <a:xfrm>
            <a:off x="3602355" y="2498725"/>
            <a:ext cx="428625" cy="1209040"/>
          </a:xfrm>
          <a:prstGeom prst="rect">
            <a:avLst/>
          </a:prstGeom>
          <a:noFill/>
        </p:spPr>
        <p:txBody>
          <a:bodyPr vert="eaVert" wrap="square" rtlCol="0">
            <a:spAutoFit/>
          </a:bodyPr>
          <a:lstStyle/>
          <a:p>
            <a:pPr algn="ctr"/>
            <a:r>
              <a:rPr lang="zh-CN" altLang="en-US" sz="1600">
                <a:solidFill>
                  <a:schemeClr val="bg1"/>
                </a:solidFill>
                <a:latin typeface="微软雅黑" panose="020B0503020204020204" pitchFamily="34" charset="-122"/>
                <a:ea typeface="微软雅黑" panose="020B0503020204020204" pitchFamily="34" charset="-122"/>
              </a:rPr>
              <a:t>应用支持</a:t>
            </a:r>
            <a:endParaRPr lang="zh-CN" altLang="en-US" sz="1600">
              <a:solidFill>
                <a:schemeClr val="bg1"/>
              </a:solidFill>
              <a:latin typeface="微软雅黑" panose="020B0503020204020204" pitchFamily="34" charset="-122"/>
              <a:ea typeface="微软雅黑" panose="020B0503020204020204" pitchFamily="34" charset="-122"/>
            </a:endParaRPr>
          </a:p>
        </p:txBody>
      </p:sp>
      <p:sp>
        <p:nvSpPr>
          <p:cNvPr id="134" name="文本框 133"/>
          <p:cNvSpPr txBox="1"/>
          <p:nvPr/>
        </p:nvSpPr>
        <p:spPr>
          <a:xfrm>
            <a:off x="4272915" y="1469390"/>
            <a:ext cx="1546860" cy="953135"/>
          </a:xfrm>
          <a:prstGeom prst="rect">
            <a:avLst/>
          </a:prstGeom>
          <a:noFill/>
          <a:ln w="15875">
            <a:solidFill>
              <a:schemeClr val="bg1"/>
            </a:solidFill>
          </a:ln>
        </p:spPr>
        <p:txBody>
          <a:bodyPr wrap="square" rtlCol="0">
            <a:spAutoFit/>
          </a:bodyPr>
          <a:lstStyle/>
          <a:p>
            <a:pPr marL="285750" indent="-285750" algn="ctr">
              <a:buFont typeface="Wingdings" panose="05000000000000000000" charset="0"/>
              <a:buChar char="l"/>
            </a:pPr>
            <a:r>
              <a:rPr lang="zh-CN" altLang="en-US" sz="1400">
                <a:solidFill>
                  <a:schemeClr val="bg1"/>
                </a:solidFill>
              </a:rPr>
              <a:t>自动购票</a:t>
            </a:r>
            <a:endParaRPr lang="zh-CN" altLang="en-US" sz="1400">
              <a:solidFill>
                <a:schemeClr val="bg1"/>
              </a:solidFill>
            </a:endParaRPr>
          </a:p>
          <a:p>
            <a:pPr marL="285750" indent="-285750" algn="ctr">
              <a:buFont typeface="Wingdings" panose="05000000000000000000" charset="0"/>
              <a:buChar char="l"/>
            </a:pPr>
            <a:r>
              <a:rPr lang="zh-CN" altLang="en-US" sz="1400">
                <a:solidFill>
                  <a:schemeClr val="bg1"/>
                </a:solidFill>
              </a:rPr>
              <a:t>周边预订</a:t>
            </a:r>
            <a:endParaRPr lang="zh-CN" altLang="en-US" sz="1400">
              <a:solidFill>
                <a:schemeClr val="bg1"/>
              </a:solidFill>
            </a:endParaRPr>
          </a:p>
          <a:p>
            <a:pPr marL="285750" indent="-285750" algn="ctr">
              <a:buFont typeface="Wingdings" panose="05000000000000000000" charset="0"/>
              <a:buChar char="l"/>
            </a:pPr>
            <a:r>
              <a:rPr lang="zh-CN" altLang="en-US" sz="1400">
                <a:solidFill>
                  <a:schemeClr val="bg1"/>
                </a:solidFill>
              </a:rPr>
              <a:t>智能导购</a:t>
            </a:r>
            <a:endParaRPr lang="zh-CN" altLang="en-US" sz="1400">
              <a:solidFill>
                <a:schemeClr val="bg1"/>
              </a:solidFill>
            </a:endParaRPr>
          </a:p>
          <a:p>
            <a:pPr marL="285750" indent="-285750" algn="ctr">
              <a:buFont typeface="Wingdings" panose="05000000000000000000" charset="0"/>
              <a:buChar char="l"/>
            </a:pPr>
            <a:r>
              <a:rPr lang="zh-CN" altLang="en-US" sz="1400">
                <a:solidFill>
                  <a:schemeClr val="bg1"/>
                </a:solidFill>
              </a:rPr>
              <a:t>商家点评</a:t>
            </a:r>
            <a:endParaRPr lang="zh-CN" altLang="en-US" sz="1400">
              <a:solidFill>
                <a:schemeClr val="bg1"/>
              </a:solidFill>
            </a:endParaRPr>
          </a:p>
        </p:txBody>
      </p:sp>
    </p:spTree>
  </p:cSld>
  <p:clrMapOvr>
    <a:masterClrMapping/>
  </p:clrMapOvr>
  <p:transition spd="slow"/>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870592" y="4672411"/>
            <a:ext cx="3595363" cy="1125091"/>
            <a:chOff x="3714" y="2844"/>
            <a:chExt cx="5662" cy="1772"/>
          </a:xfrm>
        </p:grpSpPr>
        <p:grpSp>
          <p:nvGrpSpPr>
            <p:cNvPr id="19" name="Group 2"/>
            <p:cNvGrpSpPr/>
            <p:nvPr/>
          </p:nvGrpSpPr>
          <p:grpSpPr bwMode="auto">
            <a:xfrm>
              <a:off x="3714" y="2869"/>
              <a:ext cx="1789" cy="1720"/>
              <a:chOff x="0" y="0"/>
              <a:chExt cx="1282175" cy="1224136"/>
            </a:xfrm>
          </p:grpSpPr>
          <p:sp>
            <p:nvSpPr>
              <p:cNvPr id="20" name="椭圆 12"/>
              <p:cNvSpPr>
                <a:spLocks noChangeArrowheads="1"/>
              </p:cNvSpPr>
              <p:nvPr/>
            </p:nvSpPr>
            <p:spPr bwMode="auto">
              <a:xfrm>
                <a:off x="58039" y="0"/>
                <a:ext cx="1224136" cy="1224136"/>
              </a:xfrm>
              <a:prstGeom prst="ellipse">
                <a:avLst/>
              </a:prstGeom>
              <a:noFill/>
              <a:ln w="57150" cap="flat" cmpd="sng">
                <a:solidFill>
                  <a:srgbClr val="568D11"/>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zh-CN" sz="2100">
                  <a:solidFill>
                    <a:srgbClr val="FFFFFF"/>
                  </a:solidFill>
                  <a:latin typeface="宋体" panose="02010600030101010101" pitchFamily="2" charset="-122"/>
                  <a:sym typeface="宋体" panose="02010600030101010101" pitchFamily="2" charset="-122"/>
                </a:endParaRPr>
              </a:p>
            </p:txBody>
          </p:sp>
          <p:sp>
            <p:nvSpPr>
              <p:cNvPr id="21" name="文本框 21"/>
              <p:cNvSpPr>
                <a:spLocks noChangeArrowheads="1"/>
              </p:cNvSpPr>
              <p:nvPr/>
            </p:nvSpPr>
            <p:spPr bwMode="auto">
              <a:xfrm rot="20331793">
                <a:off x="0" y="381465"/>
                <a:ext cx="1263345" cy="44683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ct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目标</a:t>
                </a:r>
                <a:r>
                  <a:rPr lang="en-US" altLang="zh-CN" sz="2000" dirty="0">
                    <a:latin typeface="微软雅黑" panose="020B0503020204020204" pitchFamily="34" charset="-122"/>
                    <a:ea typeface="微软雅黑" panose="020B0503020204020204" pitchFamily="34" charset="-122"/>
                    <a:cs typeface="微软雅黑" panose="020B0503020204020204" pitchFamily="34" charset="-122"/>
                  </a:rPr>
                  <a:t>1</a:t>
                </a:r>
                <a:endParaRPr lang="en-US" altLang="zh-CN" sz="2000" dirty="0">
                  <a:latin typeface="微软雅黑" panose="020B0503020204020204" pitchFamily="34" charset="-122"/>
                  <a:ea typeface="微软雅黑" panose="020B0503020204020204" pitchFamily="34" charset="-122"/>
                  <a:cs typeface="微软雅黑" panose="020B0503020204020204" pitchFamily="34" charset="-122"/>
                </a:endParaRPr>
              </a:p>
            </p:txBody>
          </p:sp>
        </p:grpSp>
        <p:sp>
          <p:nvSpPr>
            <p:cNvPr id="22" name="矩形 15"/>
            <p:cNvSpPr>
              <a:spLocks noChangeArrowheads="1"/>
            </p:cNvSpPr>
            <p:nvPr/>
          </p:nvSpPr>
          <p:spPr bwMode="auto">
            <a:xfrm>
              <a:off x="5767" y="2844"/>
              <a:ext cx="64" cy="1772"/>
            </a:xfrm>
            <a:prstGeom prst="rect">
              <a:avLst/>
            </a:prstGeom>
            <a:solidFill>
              <a:srgbClr val="568D11"/>
            </a:solidFill>
            <a:ln>
              <a:solidFill>
                <a:srgbClr val="568D11"/>
              </a:solidFill>
            </a:ln>
            <a:effectLst/>
          </p:spPr>
          <p:txBody>
            <a:bodyPr lIns="81208" tIns="40604" rIns="81208" bIns="40604"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23" name="矩形 8"/>
            <p:cNvSpPr>
              <a:spLocks noChangeArrowheads="1"/>
            </p:cNvSpPr>
            <p:nvPr/>
          </p:nvSpPr>
          <p:spPr bwMode="auto">
            <a:xfrm>
              <a:off x="6006" y="2989"/>
              <a:ext cx="3370" cy="11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81208" tIns="40604" rIns="81208" bIns="40604">
              <a:spAutoFit/>
            </a:bodyPr>
            <a:lstStyle/>
            <a:p>
              <a:pPr>
                <a:lnSpc>
                  <a:spcPct val="130000"/>
                </a:lnSpc>
              </a:pPr>
              <a:r>
                <a:rPr lang="zh-CN" altLang="en-US" sz="1600" dirty="0">
                  <a:solidFill>
                    <a:sysClr val="windowText" lastClr="000000"/>
                  </a:solidFill>
                  <a:latin typeface="微软雅黑" panose="020B0503020204020204" pitchFamily="34" charset="-122"/>
                  <a:ea typeface="微软雅黑" panose="020B0503020204020204" pitchFamily="34" charset="-122"/>
                </a:rPr>
                <a:t>旅游产业的融合机制与合作开发方式</a:t>
              </a:r>
              <a:endParaRPr lang="zh-CN" altLang="en-US" sz="1600" dirty="0">
                <a:solidFill>
                  <a:sysClr val="windowText" lastClr="000000"/>
                </a:solidFill>
                <a:latin typeface="微软雅黑" panose="020B0503020204020204" pitchFamily="34" charset="-122"/>
                <a:ea typeface="微软雅黑" panose="020B0503020204020204" pitchFamily="34" charset="-122"/>
              </a:endParaRPr>
            </a:p>
          </p:txBody>
        </p:sp>
      </p:grpSp>
      <p:grpSp>
        <p:nvGrpSpPr>
          <p:cNvPr id="3" name="组合 2"/>
          <p:cNvGrpSpPr/>
          <p:nvPr/>
        </p:nvGrpSpPr>
        <p:grpSpPr>
          <a:xfrm>
            <a:off x="4283165" y="4655196"/>
            <a:ext cx="3623855" cy="1125091"/>
            <a:chOff x="5286" y="4906"/>
            <a:chExt cx="5707" cy="1772"/>
          </a:xfrm>
        </p:grpSpPr>
        <p:grpSp>
          <p:nvGrpSpPr>
            <p:cNvPr id="24" name="Group 7"/>
            <p:cNvGrpSpPr/>
            <p:nvPr/>
          </p:nvGrpSpPr>
          <p:grpSpPr bwMode="auto">
            <a:xfrm>
              <a:off x="5286" y="4931"/>
              <a:ext cx="1776" cy="1720"/>
              <a:chOff x="0" y="0"/>
              <a:chExt cx="1273406" cy="1224136"/>
            </a:xfrm>
          </p:grpSpPr>
          <p:sp>
            <p:nvSpPr>
              <p:cNvPr id="25" name="椭圆 19"/>
              <p:cNvSpPr>
                <a:spLocks noChangeArrowheads="1"/>
              </p:cNvSpPr>
              <p:nvPr/>
            </p:nvSpPr>
            <p:spPr bwMode="auto">
              <a:xfrm>
                <a:off x="49270" y="0"/>
                <a:ext cx="1224136" cy="1224136"/>
              </a:xfrm>
              <a:prstGeom prst="ellipse">
                <a:avLst/>
              </a:prstGeom>
              <a:noFill/>
              <a:ln w="57150" cap="flat" cmpd="sng">
                <a:solidFill>
                  <a:srgbClr val="568D11"/>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zh-CN" sz="2100">
                  <a:solidFill>
                    <a:srgbClr val="FFFFFF"/>
                  </a:solidFill>
                  <a:latin typeface="宋体" panose="02010600030101010101" pitchFamily="2" charset="-122"/>
                  <a:sym typeface="宋体" panose="02010600030101010101" pitchFamily="2" charset="-122"/>
                </a:endParaRPr>
              </a:p>
            </p:txBody>
          </p:sp>
          <p:sp>
            <p:nvSpPr>
              <p:cNvPr id="26" name="文本框 25"/>
              <p:cNvSpPr>
                <a:spLocks noChangeArrowheads="1"/>
              </p:cNvSpPr>
              <p:nvPr/>
            </p:nvSpPr>
            <p:spPr bwMode="auto">
              <a:xfrm rot="20331793">
                <a:off x="0" y="365642"/>
                <a:ext cx="1263345" cy="44683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ct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目标</a:t>
                </a:r>
                <a:r>
                  <a:rPr lang="en-US" altLang="zh-CN" sz="2000" dirty="0">
                    <a:latin typeface="微软雅黑" panose="020B0503020204020204" pitchFamily="34" charset="-122"/>
                    <a:ea typeface="微软雅黑" panose="020B0503020204020204" pitchFamily="34" charset="-122"/>
                    <a:cs typeface="微软雅黑" panose="020B0503020204020204" pitchFamily="34" charset="-122"/>
                  </a:rPr>
                  <a:t>2</a:t>
                </a:r>
                <a:endParaRPr lang="en-US" altLang="zh-CN" sz="2000" dirty="0">
                  <a:latin typeface="微软雅黑" panose="020B0503020204020204" pitchFamily="34" charset="-122"/>
                  <a:ea typeface="微软雅黑" panose="020B0503020204020204" pitchFamily="34" charset="-122"/>
                  <a:cs typeface="微软雅黑" panose="020B0503020204020204" pitchFamily="34" charset="-122"/>
                </a:endParaRPr>
              </a:p>
            </p:txBody>
          </p:sp>
        </p:grpSp>
        <p:sp>
          <p:nvSpPr>
            <p:cNvPr id="27" name="矩形 21"/>
            <p:cNvSpPr>
              <a:spLocks noChangeArrowheads="1"/>
            </p:cNvSpPr>
            <p:nvPr/>
          </p:nvSpPr>
          <p:spPr bwMode="auto">
            <a:xfrm>
              <a:off x="7339" y="4906"/>
              <a:ext cx="62" cy="1772"/>
            </a:xfrm>
            <a:prstGeom prst="rect">
              <a:avLst/>
            </a:prstGeom>
            <a:solidFill>
              <a:srgbClr val="568D11"/>
            </a:solidFill>
            <a:ln>
              <a:solidFill>
                <a:srgbClr val="568D11"/>
              </a:solidFill>
            </a:ln>
            <a:effectLst/>
          </p:spPr>
          <p:txBody>
            <a:bodyPr lIns="81208" tIns="40604" rIns="81208" bIns="40604"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28" name="矩形 8"/>
            <p:cNvSpPr>
              <a:spLocks noChangeArrowheads="1"/>
            </p:cNvSpPr>
            <p:nvPr/>
          </p:nvSpPr>
          <p:spPr bwMode="auto">
            <a:xfrm>
              <a:off x="7675" y="5051"/>
              <a:ext cx="3318" cy="11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81208" tIns="40604" rIns="81208" bIns="40604">
              <a:spAutoFit/>
            </a:bodyPr>
            <a:lstStyle/>
            <a:p>
              <a:pPr>
                <a:lnSpc>
                  <a:spcPct val="130000"/>
                </a:lnSpc>
              </a:pPr>
              <a:r>
                <a:rPr lang="zh-CN" altLang="en-US" sz="1600" dirty="0">
                  <a:solidFill>
                    <a:sysClr val="windowText" lastClr="000000"/>
                  </a:solidFill>
                  <a:latin typeface="微软雅黑" panose="020B0503020204020204" pitchFamily="34" charset="-122"/>
                  <a:ea typeface="微软雅黑" panose="020B0503020204020204" pitchFamily="34" charset="-122"/>
                </a:rPr>
                <a:t>旅游产业技术进步与产品研发模式</a:t>
              </a:r>
              <a:endParaRPr lang="zh-CN" altLang="en-US" sz="1600" dirty="0">
                <a:solidFill>
                  <a:sysClr val="windowText" lastClr="000000"/>
                </a:solidFill>
                <a:latin typeface="微软雅黑" panose="020B0503020204020204" pitchFamily="34" charset="-122"/>
                <a:ea typeface="微软雅黑" panose="020B0503020204020204" pitchFamily="34" charset="-122"/>
              </a:endParaRPr>
            </a:p>
          </p:txBody>
        </p:sp>
      </p:grpSp>
      <p:grpSp>
        <p:nvGrpSpPr>
          <p:cNvPr id="4" name="组合 3"/>
          <p:cNvGrpSpPr/>
          <p:nvPr/>
        </p:nvGrpSpPr>
        <p:grpSpPr>
          <a:xfrm>
            <a:off x="7725008" y="4672129"/>
            <a:ext cx="3837072" cy="1125091"/>
            <a:chOff x="3738" y="6995"/>
            <a:chExt cx="6043" cy="1772"/>
          </a:xfrm>
        </p:grpSpPr>
        <p:grpSp>
          <p:nvGrpSpPr>
            <p:cNvPr id="34" name="Group 17"/>
            <p:cNvGrpSpPr/>
            <p:nvPr/>
          </p:nvGrpSpPr>
          <p:grpSpPr bwMode="auto">
            <a:xfrm>
              <a:off x="3738" y="7019"/>
              <a:ext cx="1765" cy="1720"/>
              <a:chOff x="0" y="0"/>
              <a:chExt cx="1265271" cy="1224136"/>
            </a:xfrm>
          </p:grpSpPr>
          <p:sp>
            <p:nvSpPr>
              <p:cNvPr id="35" name="椭圆 29"/>
              <p:cNvSpPr>
                <a:spLocks noChangeArrowheads="1"/>
              </p:cNvSpPr>
              <p:nvPr/>
            </p:nvSpPr>
            <p:spPr bwMode="auto">
              <a:xfrm>
                <a:off x="41135" y="0"/>
                <a:ext cx="1224136" cy="1224136"/>
              </a:xfrm>
              <a:prstGeom prst="ellipse">
                <a:avLst/>
              </a:prstGeom>
              <a:noFill/>
              <a:ln w="57150" cap="flat" cmpd="sng">
                <a:solidFill>
                  <a:srgbClr val="568D11"/>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zh-CN" sz="2100">
                  <a:solidFill>
                    <a:srgbClr val="FFFFFF"/>
                  </a:solidFill>
                  <a:latin typeface="宋体" panose="02010600030101010101" pitchFamily="2" charset="-122"/>
                  <a:sym typeface="宋体" panose="02010600030101010101" pitchFamily="2" charset="-122"/>
                </a:endParaRPr>
              </a:p>
            </p:txBody>
          </p:sp>
          <p:sp>
            <p:nvSpPr>
              <p:cNvPr id="36" name="文本框 34"/>
              <p:cNvSpPr>
                <a:spLocks noChangeArrowheads="1"/>
              </p:cNvSpPr>
              <p:nvPr/>
            </p:nvSpPr>
            <p:spPr bwMode="auto">
              <a:xfrm rot="20331793">
                <a:off x="0" y="381203"/>
                <a:ext cx="1263345" cy="44683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ct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目标</a:t>
                </a:r>
                <a:r>
                  <a:rPr lang="en-US" altLang="zh-CN" sz="2000" dirty="0">
                    <a:latin typeface="微软雅黑" panose="020B0503020204020204" pitchFamily="34" charset="-122"/>
                    <a:ea typeface="微软雅黑" panose="020B0503020204020204" pitchFamily="34" charset="-122"/>
                    <a:cs typeface="微软雅黑" panose="020B0503020204020204" pitchFamily="34" charset="-122"/>
                  </a:rPr>
                  <a:t>3</a:t>
                </a:r>
                <a:endParaRPr lang="en-US" altLang="zh-CN" sz="2000" dirty="0">
                  <a:latin typeface="微软雅黑" panose="020B0503020204020204" pitchFamily="34" charset="-122"/>
                  <a:ea typeface="微软雅黑" panose="020B0503020204020204" pitchFamily="34" charset="-122"/>
                  <a:cs typeface="微软雅黑" panose="020B0503020204020204" pitchFamily="34" charset="-122"/>
                </a:endParaRPr>
              </a:p>
            </p:txBody>
          </p:sp>
        </p:grpSp>
        <p:sp>
          <p:nvSpPr>
            <p:cNvPr id="37" name="矩形 31"/>
            <p:cNvSpPr>
              <a:spLocks noChangeArrowheads="1"/>
            </p:cNvSpPr>
            <p:nvPr/>
          </p:nvSpPr>
          <p:spPr bwMode="auto">
            <a:xfrm>
              <a:off x="5767" y="6995"/>
              <a:ext cx="64" cy="1772"/>
            </a:xfrm>
            <a:prstGeom prst="rect">
              <a:avLst/>
            </a:prstGeom>
            <a:solidFill>
              <a:srgbClr val="568D11"/>
            </a:solidFill>
            <a:ln>
              <a:solidFill>
                <a:srgbClr val="568D11"/>
              </a:solidFill>
            </a:ln>
            <a:effectLst/>
          </p:spPr>
          <p:txBody>
            <a:bodyPr lIns="81208" tIns="40604" rIns="81208" bIns="40604"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38" name="矩形 8"/>
            <p:cNvSpPr>
              <a:spLocks noChangeArrowheads="1"/>
            </p:cNvSpPr>
            <p:nvPr/>
          </p:nvSpPr>
          <p:spPr bwMode="auto">
            <a:xfrm>
              <a:off x="6006" y="7140"/>
              <a:ext cx="3775" cy="11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81208" tIns="40604" rIns="81208" bIns="40604">
              <a:spAutoFit/>
            </a:bodyPr>
            <a:lstStyle/>
            <a:p>
              <a:pPr algn="l">
                <a:lnSpc>
                  <a:spcPct val="130000"/>
                </a:lnSpc>
              </a:pPr>
              <a:r>
                <a:rPr lang="zh-CN" altLang="en-US" sz="1600" dirty="0">
                  <a:solidFill>
                    <a:sysClr val="windowText" lastClr="000000"/>
                  </a:solidFill>
                  <a:latin typeface="微软雅黑" panose="020B0503020204020204" pitchFamily="34" charset="-122"/>
                  <a:ea typeface="微软雅黑" panose="020B0503020204020204" pitchFamily="34" charset="-122"/>
                </a:rPr>
                <a:t>区域旅游系列产品原型系统的开发与推广</a:t>
              </a:r>
              <a:endParaRPr lang="zh-CN" altLang="en-US" sz="1600" dirty="0">
                <a:solidFill>
                  <a:sysClr val="windowText" lastClr="000000"/>
                </a:solidFill>
                <a:latin typeface="微软雅黑" panose="020B0503020204020204" pitchFamily="34" charset="-122"/>
                <a:ea typeface="微软雅黑" panose="020B0503020204020204" pitchFamily="34" charset="-122"/>
              </a:endParaRPr>
            </a:p>
          </p:txBody>
        </p:sp>
      </p:grpSp>
      <p:sp>
        <p:nvSpPr>
          <p:cNvPr id="7" name="文本框 6"/>
          <p:cNvSpPr txBox="1"/>
          <p:nvPr/>
        </p:nvSpPr>
        <p:spPr>
          <a:xfrm>
            <a:off x="922020" y="3474085"/>
            <a:ext cx="10517505" cy="645160"/>
          </a:xfrm>
          <a:prstGeom prst="rect">
            <a:avLst/>
          </a:prstGeom>
          <a:noFill/>
          <a:ln w="12700" cmpd="sng">
            <a:solidFill>
              <a:srgbClr val="568D11"/>
            </a:solidFill>
            <a:prstDash val="sysDot"/>
          </a:ln>
        </p:spPr>
        <p:txBody>
          <a:bodyPr wrap="square">
            <a:spAutoFit/>
          </a:bodyPr>
          <a:lstStyle/>
          <a:p>
            <a:pPr indent="0"/>
            <a:r>
              <a:rPr lang="en-US" altLang="zh-CN" b="0">
                <a:latin typeface="微软雅黑" panose="020B0503020204020204" pitchFamily="34" charset="-122"/>
                <a:ea typeface="微软雅黑" panose="020B0503020204020204" pitchFamily="34" charset="-122"/>
                <a:cs typeface="微软雅黑" panose="020B0503020204020204" pitchFamily="34" charset="-122"/>
              </a:rPr>
              <a:t>                          </a:t>
            </a:r>
            <a:r>
              <a:rPr lang="zh-CN" b="0">
                <a:latin typeface="微软雅黑" panose="020B0503020204020204" pitchFamily="34" charset="-122"/>
                <a:ea typeface="微软雅黑" panose="020B0503020204020204" pitchFamily="34" charset="-122"/>
                <a:cs typeface="微软雅黑" panose="020B0503020204020204" pitchFamily="34" charset="-122"/>
              </a:rPr>
              <a:t>构建面向移动互联平台和智能APP应用软件的区域旅游系列产品，实</a:t>
            </a:r>
            <a:endParaRPr lang="zh-CN" b="0">
              <a:latin typeface="微软雅黑" panose="020B0503020204020204" pitchFamily="34" charset="-122"/>
              <a:ea typeface="微软雅黑" panose="020B0503020204020204" pitchFamily="34" charset="-122"/>
              <a:cs typeface="微软雅黑" panose="020B0503020204020204" pitchFamily="34" charset="-122"/>
            </a:endParaRPr>
          </a:p>
          <a:p>
            <a:pPr indent="0"/>
            <a:r>
              <a:rPr lang="en-US" altLang="zh-CN" b="0">
                <a:latin typeface="微软雅黑" panose="020B0503020204020204" pitchFamily="34" charset="-122"/>
                <a:ea typeface="微软雅黑" panose="020B0503020204020204" pitchFamily="34" charset="-122"/>
                <a:cs typeface="微软雅黑" panose="020B0503020204020204" pitchFamily="34" charset="-122"/>
              </a:rPr>
              <a:t>	      </a:t>
            </a:r>
            <a:r>
              <a:rPr lang="zh-CN" b="0">
                <a:latin typeface="微软雅黑" panose="020B0503020204020204" pitchFamily="34" charset="-122"/>
                <a:ea typeface="微软雅黑" panose="020B0503020204020204" pitchFamily="34" charset="-122"/>
                <a:cs typeface="微软雅黑" panose="020B0503020204020204" pitchFamily="34" charset="-122"/>
              </a:rPr>
              <a:t>现以互联网运行为基础的大数据测量、管理、分析和可视化以及智能决策。</a:t>
            </a: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p:txBody>
      </p:sp>
      <p:grpSp>
        <p:nvGrpSpPr>
          <p:cNvPr id="8" name="组合 7"/>
          <p:cNvGrpSpPr/>
          <p:nvPr/>
        </p:nvGrpSpPr>
        <p:grpSpPr>
          <a:xfrm>
            <a:off x="337185" y="176530"/>
            <a:ext cx="11509375" cy="597535"/>
            <a:chOff x="531" y="278"/>
            <a:chExt cx="18125" cy="941"/>
          </a:xfrm>
        </p:grpSpPr>
        <p:pic>
          <p:nvPicPr>
            <p:cNvPr id="10" name="图片 9" descr="right"/>
            <p:cNvPicPr>
              <a:picLocks noChangeAspect="1"/>
            </p:cNvPicPr>
            <p:nvPr/>
          </p:nvPicPr>
          <p:blipFill>
            <a:blip r:embed="rId1"/>
            <a:stretch>
              <a:fillRect/>
            </a:stretch>
          </p:blipFill>
          <p:spPr>
            <a:xfrm>
              <a:off x="3405" y="389"/>
              <a:ext cx="608" cy="608"/>
            </a:xfrm>
            <a:prstGeom prst="rect">
              <a:avLst/>
            </a:prstGeom>
          </p:spPr>
        </p:pic>
        <p:sp>
          <p:nvSpPr>
            <p:cNvPr id="13" name="文本框 12"/>
            <p:cNvSpPr txBox="1"/>
            <p:nvPr/>
          </p:nvSpPr>
          <p:spPr>
            <a:xfrm>
              <a:off x="4013" y="282"/>
              <a:ext cx="11246" cy="822"/>
            </a:xfrm>
            <a:prstGeom prst="rect">
              <a:avLst/>
            </a:prstGeom>
            <a:noFill/>
          </p:spPr>
          <p:txBody>
            <a:bodyPr wrap="square" rtlCol="0">
              <a:spAutoFit/>
            </a:bodyPr>
            <a:lstStyle/>
            <a:p>
              <a:r>
                <a:rPr lang="zh-CN" altLang="en-US" sz="2800">
                  <a:solidFill>
                    <a:srgbClr val="568D11"/>
                  </a:solidFill>
                  <a:latin typeface="微软雅黑" panose="020B0503020204020204" pitchFamily="34" charset="-122"/>
                  <a:ea typeface="微软雅黑" panose="020B0503020204020204" pitchFamily="34" charset="-122"/>
                </a:rPr>
                <a:t>总体目标</a:t>
              </a:r>
              <a:endParaRPr lang="zh-CN" altLang="en-US" sz="2800">
                <a:solidFill>
                  <a:srgbClr val="568D11"/>
                </a:solidFill>
                <a:latin typeface="微软雅黑" panose="020B0503020204020204" pitchFamily="34" charset="-122"/>
                <a:ea typeface="微软雅黑" panose="020B0503020204020204" pitchFamily="34" charset="-122"/>
              </a:endParaRPr>
            </a:p>
          </p:txBody>
        </p:sp>
        <p:grpSp>
          <p:nvGrpSpPr>
            <p:cNvPr id="15" name="组合 14"/>
            <p:cNvGrpSpPr/>
            <p:nvPr/>
          </p:nvGrpSpPr>
          <p:grpSpPr>
            <a:xfrm>
              <a:off x="531" y="278"/>
              <a:ext cx="18125" cy="941"/>
              <a:chOff x="531" y="278"/>
              <a:chExt cx="18125" cy="941"/>
            </a:xfrm>
          </p:grpSpPr>
          <p:sp>
            <p:nvSpPr>
              <p:cNvPr id="17" name=" 4"/>
              <p:cNvSpPr/>
              <p:nvPr/>
            </p:nvSpPr>
            <p:spPr>
              <a:xfrm>
                <a:off x="531" y="278"/>
                <a:ext cx="2934" cy="826"/>
              </a:xfrm>
              <a:prstGeom prst="homePlate">
                <a:avLst/>
              </a:prstGeom>
              <a:solidFill>
                <a:srgbClr val="568D1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18" name="文本框 17"/>
              <p:cNvSpPr txBox="1"/>
              <p:nvPr/>
            </p:nvSpPr>
            <p:spPr>
              <a:xfrm>
                <a:off x="542" y="282"/>
                <a:ext cx="2530" cy="822"/>
              </a:xfrm>
              <a:prstGeom prst="rect">
                <a:avLst/>
              </a:prstGeom>
              <a:noFill/>
            </p:spPr>
            <p:txBody>
              <a:bodyPr wrap="square" rtlCol="0">
                <a:spAutoFit/>
              </a:bodyPr>
              <a:lstStyle/>
              <a:p>
                <a:r>
                  <a:rPr lang="zh-CN" altLang="en-US" sz="2800" b="1">
                    <a:solidFill>
                      <a:schemeClr val="bg1"/>
                    </a:solidFill>
                    <a:latin typeface="微软雅黑" panose="020B0503020204020204" pitchFamily="34" charset="-122"/>
                    <a:ea typeface="微软雅黑" panose="020B0503020204020204" pitchFamily="34" charset="-122"/>
                  </a:rPr>
                  <a:t>研究目标</a:t>
                </a:r>
                <a:endParaRPr lang="zh-CN" altLang="en-US" sz="2800" b="1">
                  <a:solidFill>
                    <a:schemeClr val="bg1"/>
                  </a:solidFill>
                  <a:latin typeface="微软雅黑" panose="020B0503020204020204" pitchFamily="34" charset="-122"/>
                  <a:ea typeface="微软雅黑" panose="020B0503020204020204" pitchFamily="34" charset="-122"/>
                </a:endParaRPr>
              </a:p>
            </p:txBody>
          </p:sp>
          <p:cxnSp>
            <p:nvCxnSpPr>
              <p:cNvPr id="49" name="直接连接符 48"/>
              <p:cNvCxnSpPr/>
              <p:nvPr/>
            </p:nvCxnSpPr>
            <p:spPr>
              <a:xfrm>
                <a:off x="542" y="1219"/>
                <a:ext cx="18114" cy="0"/>
              </a:xfrm>
              <a:prstGeom prst="line">
                <a:avLst/>
              </a:prstGeom>
              <a:ln w="12700">
                <a:solidFill>
                  <a:srgbClr val="568D11"/>
                </a:solidFill>
              </a:ln>
            </p:spPr>
            <p:style>
              <a:lnRef idx="1">
                <a:schemeClr val="accent1"/>
              </a:lnRef>
              <a:fillRef idx="0">
                <a:schemeClr val="accent1"/>
              </a:fillRef>
              <a:effectRef idx="0">
                <a:schemeClr val="accent1"/>
              </a:effectRef>
              <a:fontRef idx="minor">
                <a:schemeClr val="tx1"/>
              </a:fontRef>
            </p:style>
          </p:cxnSp>
        </p:grpSp>
      </p:grpSp>
      <p:grpSp>
        <p:nvGrpSpPr>
          <p:cNvPr id="42" name="组合 41"/>
          <p:cNvGrpSpPr/>
          <p:nvPr/>
        </p:nvGrpSpPr>
        <p:grpSpPr>
          <a:xfrm>
            <a:off x="898525" y="1212850"/>
            <a:ext cx="2706370" cy="1488440"/>
            <a:chOff x="1415" y="1760"/>
            <a:chExt cx="4262" cy="2344"/>
          </a:xfrm>
        </p:grpSpPr>
        <p:sp>
          <p:nvSpPr>
            <p:cNvPr id="5" name="矩形 4"/>
            <p:cNvSpPr/>
            <p:nvPr/>
          </p:nvSpPr>
          <p:spPr>
            <a:xfrm>
              <a:off x="1415" y="1760"/>
              <a:ext cx="4263" cy="2345"/>
            </a:xfrm>
            <a:prstGeom prst="rect">
              <a:avLst/>
            </a:prstGeom>
            <a:solidFill>
              <a:srgbClr val="568D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2602" y="1853"/>
              <a:ext cx="2967" cy="2145"/>
            </a:xfrm>
            <a:prstGeom prst="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atin typeface="微软雅黑" panose="020B0503020204020204" pitchFamily="34" charset="-122"/>
                  <a:ea typeface="微软雅黑" panose="020B0503020204020204" pitchFamily="34" charset="-122"/>
                  <a:sym typeface="+mn-ea"/>
                </a:rPr>
                <a:t>以大数据与人工智能技术为驱动</a:t>
              </a:r>
              <a:endParaRPr lang="zh-CN" altLang="en-US">
                <a:latin typeface="微软雅黑" panose="020B0503020204020204" pitchFamily="34" charset="-122"/>
                <a:ea typeface="微软雅黑" panose="020B0503020204020204" pitchFamily="34" charset="-122"/>
              </a:endParaRPr>
            </a:p>
          </p:txBody>
        </p:sp>
        <p:sp>
          <p:nvSpPr>
            <p:cNvPr id="11" name="文本框 10"/>
            <p:cNvSpPr txBox="1"/>
            <p:nvPr/>
          </p:nvSpPr>
          <p:spPr>
            <a:xfrm>
              <a:off x="1638" y="2376"/>
              <a:ext cx="548" cy="1113"/>
            </a:xfrm>
            <a:prstGeom prst="rect">
              <a:avLst/>
            </a:prstGeom>
            <a:noFill/>
          </p:spPr>
          <p:txBody>
            <a:bodyPr wrap="square" rtlCol="0">
              <a:spAutoFit/>
            </a:bodyPr>
            <a:lstStyle/>
            <a:p>
              <a:r>
                <a:rPr lang="zh-CN" altLang="zh-CN" sz="2000" b="1">
                  <a:solidFill>
                    <a:schemeClr val="bg1"/>
                  </a:solidFill>
                  <a:latin typeface="微软雅黑" panose="020B0503020204020204" pitchFamily="34" charset="-122"/>
                  <a:ea typeface="微软雅黑" panose="020B0503020204020204" pitchFamily="34" charset="-122"/>
                </a:rPr>
                <a:t>驱动</a:t>
              </a:r>
              <a:endParaRPr lang="zh-CN" altLang="zh-CN" sz="2000" b="1">
                <a:solidFill>
                  <a:schemeClr val="bg1"/>
                </a:solidFill>
                <a:latin typeface="微软雅黑" panose="020B0503020204020204" pitchFamily="34" charset="-122"/>
                <a:ea typeface="微软雅黑" panose="020B0503020204020204" pitchFamily="34" charset="-122"/>
              </a:endParaRPr>
            </a:p>
          </p:txBody>
        </p:sp>
        <p:cxnSp>
          <p:nvCxnSpPr>
            <p:cNvPr id="12" name="直接连接符 11"/>
            <p:cNvCxnSpPr/>
            <p:nvPr/>
          </p:nvCxnSpPr>
          <p:spPr>
            <a:xfrm>
              <a:off x="2343" y="1760"/>
              <a:ext cx="0" cy="2330"/>
            </a:xfrm>
            <a:prstGeom prst="line">
              <a:avLst/>
            </a:prstGeom>
            <a:ln w="12700" cmpd="sng">
              <a:solidFill>
                <a:schemeClr val="bg1"/>
              </a:solidFill>
              <a:prstDash val="dash"/>
            </a:ln>
          </p:spPr>
          <p:style>
            <a:lnRef idx="1">
              <a:schemeClr val="accent1"/>
            </a:lnRef>
            <a:fillRef idx="0">
              <a:schemeClr val="accent1"/>
            </a:fillRef>
            <a:effectRef idx="0">
              <a:schemeClr val="accent1"/>
            </a:effectRef>
            <a:fontRef idx="minor">
              <a:schemeClr val="tx1"/>
            </a:fontRef>
          </p:style>
        </p:cxnSp>
      </p:grpSp>
      <p:grpSp>
        <p:nvGrpSpPr>
          <p:cNvPr id="43" name="组合 42"/>
          <p:cNvGrpSpPr/>
          <p:nvPr/>
        </p:nvGrpSpPr>
        <p:grpSpPr>
          <a:xfrm>
            <a:off x="4815205" y="1212850"/>
            <a:ext cx="2706370" cy="1488440"/>
            <a:chOff x="5895" y="1760"/>
            <a:chExt cx="4262" cy="2344"/>
          </a:xfrm>
        </p:grpSpPr>
        <p:sp>
          <p:nvSpPr>
            <p:cNvPr id="14" name="矩形 13"/>
            <p:cNvSpPr/>
            <p:nvPr/>
          </p:nvSpPr>
          <p:spPr>
            <a:xfrm>
              <a:off x="5895" y="1760"/>
              <a:ext cx="4263" cy="2345"/>
            </a:xfrm>
            <a:prstGeom prst="rect">
              <a:avLst/>
            </a:prstGeom>
            <a:solidFill>
              <a:srgbClr val="568D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7082" y="1853"/>
              <a:ext cx="2967" cy="2145"/>
            </a:xfrm>
            <a:prstGeom prst="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zh-CN">
                  <a:solidFill>
                    <a:schemeClr val="bg1"/>
                  </a:solidFill>
                  <a:latin typeface="微软雅黑" panose="020B0503020204020204" pitchFamily="34" charset="-122"/>
                  <a:ea typeface="微软雅黑" panose="020B0503020204020204" pitchFamily="34" charset="-122"/>
                  <a:sym typeface="+mn-ea"/>
                </a:rPr>
                <a:t>以汉中市为代表的陕南区域旅游产业的融合机制与合作开发方式为研究内容</a:t>
              </a:r>
              <a:endParaRPr lang="zh-CN" altLang="en-US">
                <a:solidFill>
                  <a:schemeClr val="bg1"/>
                </a:solidFill>
                <a:latin typeface="微软雅黑" panose="020B0503020204020204" pitchFamily="34" charset="-122"/>
                <a:ea typeface="微软雅黑" panose="020B0503020204020204" pitchFamily="34" charset="-122"/>
                <a:sym typeface="+mn-ea"/>
              </a:endParaRPr>
            </a:p>
          </p:txBody>
        </p:sp>
        <p:sp>
          <p:nvSpPr>
            <p:cNvPr id="29" name="文本框 28"/>
            <p:cNvSpPr txBox="1"/>
            <p:nvPr/>
          </p:nvSpPr>
          <p:spPr>
            <a:xfrm>
              <a:off x="6118" y="2376"/>
              <a:ext cx="548" cy="1113"/>
            </a:xfrm>
            <a:prstGeom prst="rect">
              <a:avLst/>
            </a:prstGeom>
            <a:noFill/>
          </p:spPr>
          <p:txBody>
            <a:bodyPr wrap="square" rtlCol="0">
              <a:spAutoFit/>
            </a:bodyPr>
            <a:lstStyle/>
            <a:p>
              <a:r>
                <a:rPr lang="zh-CN" altLang="zh-CN" sz="2000" b="1">
                  <a:solidFill>
                    <a:schemeClr val="bg1"/>
                  </a:solidFill>
                  <a:latin typeface="微软雅黑" panose="020B0503020204020204" pitchFamily="34" charset="-122"/>
                  <a:ea typeface="微软雅黑" panose="020B0503020204020204" pitchFamily="34" charset="-122"/>
                </a:rPr>
                <a:t>内容</a:t>
              </a:r>
              <a:endParaRPr lang="zh-CN" altLang="zh-CN" sz="2000" b="1">
                <a:solidFill>
                  <a:schemeClr val="bg1"/>
                </a:solidFill>
                <a:latin typeface="微软雅黑" panose="020B0503020204020204" pitchFamily="34" charset="-122"/>
                <a:ea typeface="微软雅黑" panose="020B0503020204020204" pitchFamily="34" charset="-122"/>
              </a:endParaRPr>
            </a:p>
          </p:txBody>
        </p:sp>
        <p:cxnSp>
          <p:nvCxnSpPr>
            <p:cNvPr id="30" name="直接连接符 29"/>
            <p:cNvCxnSpPr/>
            <p:nvPr/>
          </p:nvCxnSpPr>
          <p:spPr>
            <a:xfrm>
              <a:off x="6823" y="1760"/>
              <a:ext cx="0" cy="2330"/>
            </a:xfrm>
            <a:prstGeom prst="line">
              <a:avLst/>
            </a:prstGeom>
            <a:ln w="12700" cmpd="sng">
              <a:solidFill>
                <a:schemeClr val="bg1"/>
              </a:solidFill>
              <a:prstDash val="dash"/>
            </a:ln>
          </p:spPr>
          <p:style>
            <a:lnRef idx="1">
              <a:schemeClr val="accent1"/>
            </a:lnRef>
            <a:fillRef idx="0">
              <a:schemeClr val="accent1"/>
            </a:fillRef>
            <a:effectRef idx="0">
              <a:schemeClr val="accent1"/>
            </a:effectRef>
            <a:fontRef idx="minor">
              <a:schemeClr val="tx1"/>
            </a:fontRef>
          </p:style>
        </p:cxnSp>
      </p:grpSp>
      <p:grpSp>
        <p:nvGrpSpPr>
          <p:cNvPr id="41" name="组合 40"/>
          <p:cNvGrpSpPr/>
          <p:nvPr/>
        </p:nvGrpSpPr>
        <p:grpSpPr>
          <a:xfrm>
            <a:off x="8731885" y="1213485"/>
            <a:ext cx="2706370" cy="1488440"/>
            <a:chOff x="10872" y="1760"/>
            <a:chExt cx="4262" cy="2344"/>
          </a:xfrm>
        </p:grpSpPr>
        <p:sp>
          <p:nvSpPr>
            <p:cNvPr id="32" name="矩形 31"/>
            <p:cNvSpPr/>
            <p:nvPr/>
          </p:nvSpPr>
          <p:spPr>
            <a:xfrm>
              <a:off x="10872" y="1760"/>
              <a:ext cx="4263" cy="2345"/>
            </a:xfrm>
            <a:prstGeom prst="rect">
              <a:avLst/>
            </a:prstGeom>
            <a:solidFill>
              <a:srgbClr val="568D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p:cNvSpPr/>
            <p:nvPr/>
          </p:nvSpPr>
          <p:spPr>
            <a:xfrm>
              <a:off x="12059" y="1853"/>
              <a:ext cx="2967" cy="2145"/>
            </a:xfrm>
            <a:prstGeom prst="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atin typeface="微软雅黑" panose="020B0503020204020204" pitchFamily="34" charset="-122"/>
                  <a:ea typeface="微软雅黑" panose="020B0503020204020204" pitchFamily="34" charset="-122"/>
                  <a:sym typeface="+mn-ea"/>
                </a:rPr>
                <a:t>以巩固扶贫攻坚成果和实现追赶超越目标为目的</a:t>
              </a:r>
              <a:endParaRPr lang="zh-CN" altLang="en-US">
                <a:latin typeface="微软雅黑" panose="020B0503020204020204" pitchFamily="34" charset="-122"/>
                <a:ea typeface="微软雅黑" panose="020B0503020204020204" pitchFamily="34" charset="-122"/>
              </a:endParaRPr>
            </a:p>
          </p:txBody>
        </p:sp>
        <p:sp>
          <p:nvSpPr>
            <p:cNvPr id="39" name="文本框 38"/>
            <p:cNvSpPr txBox="1"/>
            <p:nvPr/>
          </p:nvSpPr>
          <p:spPr>
            <a:xfrm>
              <a:off x="11095" y="2376"/>
              <a:ext cx="548" cy="1113"/>
            </a:xfrm>
            <a:prstGeom prst="rect">
              <a:avLst/>
            </a:prstGeom>
            <a:noFill/>
          </p:spPr>
          <p:txBody>
            <a:bodyPr wrap="square" rtlCol="0">
              <a:spAutoFit/>
            </a:bodyPr>
            <a:lstStyle/>
            <a:p>
              <a:r>
                <a:rPr lang="zh-CN" altLang="zh-CN" sz="2000" b="1">
                  <a:solidFill>
                    <a:schemeClr val="bg1"/>
                  </a:solidFill>
                  <a:latin typeface="微软雅黑" panose="020B0503020204020204" pitchFamily="34" charset="-122"/>
                  <a:ea typeface="微软雅黑" panose="020B0503020204020204" pitchFamily="34" charset="-122"/>
                </a:rPr>
                <a:t>目的</a:t>
              </a:r>
              <a:endParaRPr lang="zh-CN" altLang="zh-CN" sz="2000" b="1">
                <a:solidFill>
                  <a:schemeClr val="bg1"/>
                </a:solidFill>
                <a:latin typeface="微软雅黑" panose="020B0503020204020204" pitchFamily="34" charset="-122"/>
                <a:ea typeface="微软雅黑" panose="020B0503020204020204" pitchFamily="34" charset="-122"/>
              </a:endParaRPr>
            </a:p>
          </p:txBody>
        </p:sp>
        <p:cxnSp>
          <p:nvCxnSpPr>
            <p:cNvPr id="40" name="直接连接符 39"/>
            <p:cNvCxnSpPr/>
            <p:nvPr/>
          </p:nvCxnSpPr>
          <p:spPr>
            <a:xfrm>
              <a:off x="11800" y="1760"/>
              <a:ext cx="0" cy="2330"/>
            </a:xfrm>
            <a:prstGeom prst="line">
              <a:avLst/>
            </a:prstGeom>
            <a:ln w="12700" cmpd="sng">
              <a:solidFill>
                <a:schemeClr val="bg1"/>
              </a:solidFill>
              <a:prstDash val="dash"/>
            </a:ln>
          </p:spPr>
          <p:style>
            <a:lnRef idx="1">
              <a:schemeClr val="accent1"/>
            </a:lnRef>
            <a:fillRef idx="0">
              <a:schemeClr val="accent1"/>
            </a:fillRef>
            <a:effectRef idx="0">
              <a:schemeClr val="accent1"/>
            </a:effectRef>
            <a:fontRef idx="minor">
              <a:schemeClr val="tx1"/>
            </a:fontRef>
          </p:style>
        </p:cxnSp>
      </p:grpSp>
      <p:sp>
        <p:nvSpPr>
          <p:cNvPr id="47" name="Right Brace 269"/>
          <p:cNvSpPr/>
          <p:nvPr/>
        </p:nvSpPr>
        <p:spPr>
          <a:xfrm rot="5400000">
            <a:off x="6007735" y="-2185670"/>
            <a:ext cx="323215" cy="10541635"/>
          </a:xfrm>
          <a:prstGeom prst="rightBrace">
            <a:avLst>
              <a:gd name="adj1" fmla="val 29545"/>
              <a:gd name="adj2" fmla="val 49854"/>
            </a:avLst>
          </a:prstGeom>
          <a:ln>
            <a:solidFill>
              <a:srgbClr val="414455"/>
            </a:solidFill>
            <a:prstDash val="dash"/>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180"/>
            <a:endParaRPr lang="en-US">
              <a:solidFill>
                <a:srgbClr val="FFFFFF"/>
              </a:solidFill>
              <a:latin typeface="微软雅黑" panose="020B0503020204020204" pitchFamily="34" charset="-122"/>
              <a:ea typeface="微软雅黑" panose="020B0503020204020204" pitchFamily="34" charset="-122"/>
            </a:endParaRPr>
          </a:p>
        </p:txBody>
      </p:sp>
    </p:spTree>
  </p:cSld>
  <p:clrMapOvr>
    <a:masterClrMapping/>
  </p:clrMapOvr>
  <p:transition spd="slow"/>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337185" y="176530"/>
            <a:ext cx="11509375" cy="597535"/>
            <a:chOff x="531" y="278"/>
            <a:chExt cx="18125" cy="941"/>
          </a:xfrm>
        </p:grpSpPr>
        <p:pic>
          <p:nvPicPr>
            <p:cNvPr id="10" name="图片 9" descr="right"/>
            <p:cNvPicPr>
              <a:picLocks noChangeAspect="1"/>
            </p:cNvPicPr>
            <p:nvPr/>
          </p:nvPicPr>
          <p:blipFill>
            <a:blip r:embed="rId1"/>
            <a:stretch>
              <a:fillRect/>
            </a:stretch>
          </p:blipFill>
          <p:spPr>
            <a:xfrm>
              <a:off x="3405" y="389"/>
              <a:ext cx="608" cy="608"/>
            </a:xfrm>
            <a:prstGeom prst="rect">
              <a:avLst/>
            </a:prstGeom>
          </p:spPr>
        </p:pic>
        <p:sp>
          <p:nvSpPr>
            <p:cNvPr id="13" name="文本框 12"/>
            <p:cNvSpPr txBox="1"/>
            <p:nvPr/>
          </p:nvSpPr>
          <p:spPr>
            <a:xfrm>
              <a:off x="4013" y="282"/>
              <a:ext cx="11246" cy="822"/>
            </a:xfrm>
            <a:prstGeom prst="rect">
              <a:avLst/>
            </a:prstGeom>
            <a:noFill/>
          </p:spPr>
          <p:txBody>
            <a:bodyPr wrap="square" rtlCol="0">
              <a:spAutoFit/>
            </a:bodyPr>
            <a:lstStyle/>
            <a:p>
              <a:r>
                <a:rPr lang="zh-CN" altLang="en-US" sz="2800">
                  <a:solidFill>
                    <a:srgbClr val="568D11"/>
                  </a:solidFill>
                  <a:latin typeface="微软雅黑" panose="020B0503020204020204" pitchFamily="34" charset="-122"/>
                  <a:ea typeface="微软雅黑" panose="020B0503020204020204" pitchFamily="34" charset="-122"/>
                </a:rPr>
                <a:t>进度安排</a:t>
              </a:r>
              <a:endParaRPr lang="zh-CN" altLang="en-US" sz="2800">
                <a:solidFill>
                  <a:srgbClr val="568D11"/>
                </a:solidFill>
                <a:latin typeface="微软雅黑" panose="020B0503020204020204" pitchFamily="34" charset="-122"/>
                <a:ea typeface="微软雅黑" panose="020B0503020204020204" pitchFamily="34" charset="-122"/>
              </a:endParaRPr>
            </a:p>
          </p:txBody>
        </p:sp>
        <p:grpSp>
          <p:nvGrpSpPr>
            <p:cNvPr id="15" name="组合 14"/>
            <p:cNvGrpSpPr/>
            <p:nvPr/>
          </p:nvGrpSpPr>
          <p:grpSpPr>
            <a:xfrm>
              <a:off x="531" y="278"/>
              <a:ext cx="18125" cy="941"/>
              <a:chOff x="531" y="278"/>
              <a:chExt cx="18125" cy="941"/>
            </a:xfrm>
          </p:grpSpPr>
          <p:sp>
            <p:nvSpPr>
              <p:cNvPr id="17" name=" 4"/>
              <p:cNvSpPr/>
              <p:nvPr/>
            </p:nvSpPr>
            <p:spPr>
              <a:xfrm>
                <a:off x="531" y="278"/>
                <a:ext cx="2934" cy="826"/>
              </a:xfrm>
              <a:prstGeom prst="homePlate">
                <a:avLst/>
              </a:prstGeom>
              <a:solidFill>
                <a:srgbClr val="568D1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18" name="文本框 17"/>
              <p:cNvSpPr txBox="1"/>
              <p:nvPr/>
            </p:nvSpPr>
            <p:spPr>
              <a:xfrm>
                <a:off x="542" y="282"/>
                <a:ext cx="2530" cy="822"/>
              </a:xfrm>
              <a:prstGeom prst="rect">
                <a:avLst/>
              </a:prstGeom>
              <a:noFill/>
            </p:spPr>
            <p:txBody>
              <a:bodyPr wrap="square" rtlCol="0">
                <a:spAutoFit/>
              </a:bodyPr>
              <a:lstStyle/>
              <a:p>
                <a:r>
                  <a:rPr lang="zh-CN" altLang="en-US" sz="2800" b="1">
                    <a:solidFill>
                      <a:schemeClr val="bg1"/>
                    </a:solidFill>
                    <a:latin typeface="微软雅黑" panose="020B0503020204020204" pitchFamily="34" charset="-122"/>
                    <a:ea typeface="微软雅黑" panose="020B0503020204020204" pitchFamily="34" charset="-122"/>
                  </a:rPr>
                  <a:t>研究目标</a:t>
                </a:r>
                <a:endParaRPr lang="zh-CN" altLang="en-US" sz="2800" b="1">
                  <a:solidFill>
                    <a:schemeClr val="bg1"/>
                  </a:solidFill>
                  <a:latin typeface="微软雅黑" panose="020B0503020204020204" pitchFamily="34" charset="-122"/>
                  <a:ea typeface="微软雅黑" panose="020B0503020204020204" pitchFamily="34" charset="-122"/>
                </a:endParaRPr>
              </a:p>
            </p:txBody>
          </p:sp>
          <p:cxnSp>
            <p:nvCxnSpPr>
              <p:cNvPr id="49" name="直接连接符 48"/>
              <p:cNvCxnSpPr/>
              <p:nvPr/>
            </p:nvCxnSpPr>
            <p:spPr>
              <a:xfrm>
                <a:off x="542" y="1219"/>
                <a:ext cx="18114" cy="0"/>
              </a:xfrm>
              <a:prstGeom prst="line">
                <a:avLst/>
              </a:prstGeom>
              <a:ln w="12700">
                <a:solidFill>
                  <a:srgbClr val="568D11"/>
                </a:solidFill>
              </a:ln>
            </p:spPr>
            <p:style>
              <a:lnRef idx="1">
                <a:schemeClr val="accent1"/>
              </a:lnRef>
              <a:fillRef idx="0">
                <a:schemeClr val="accent1"/>
              </a:fillRef>
              <a:effectRef idx="0">
                <a:schemeClr val="accent1"/>
              </a:effectRef>
              <a:fontRef idx="minor">
                <a:schemeClr val="tx1"/>
              </a:fontRef>
            </p:style>
          </p:cxnSp>
        </p:grpSp>
      </p:grpSp>
      <p:cxnSp>
        <p:nvCxnSpPr>
          <p:cNvPr id="14" name="直接连接符 13"/>
          <p:cNvCxnSpPr/>
          <p:nvPr>
            <p:custDataLst>
              <p:tags r:id="rId2"/>
            </p:custDataLst>
          </p:nvPr>
        </p:nvCxnSpPr>
        <p:spPr>
          <a:xfrm>
            <a:off x="1794783" y="3580731"/>
            <a:ext cx="8622340" cy="0"/>
          </a:xfrm>
          <a:prstGeom prst="line">
            <a:avLst/>
          </a:prstGeom>
          <a:ln w="38100">
            <a:solidFill>
              <a:srgbClr val="D9D9D9"/>
            </a:solidFill>
            <a:headEnd type="none" w="lg" len="lg"/>
            <a:tailEnd type="none" w="lg" len="lg"/>
          </a:ln>
        </p:spPr>
        <p:style>
          <a:lnRef idx="1">
            <a:srgbClr val="E779A3"/>
          </a:lnRef>
          <a:fillRef idx="0">
            <a:srgbClr val="E779A3"/>
          </a:fillRef>
          <a:effectRef idx="0">
            <a:srgbClr val="E779A3"/>
          </a:effectRef>
          <a:fontRef idx="minor">
            <a:srgbClr val="5F5F5F"/>
          </a:fontRef>
        </p:style>
      </p:cxnSp>
      <p:grpSp>
        <p:nvGrpSpPr>
          <p:cNvPr id="9" name="组合 8"/>
          <p:cNvGrpSpPr/>
          <p:nvPr>
            <p:custDataLst>
              <p:tags r:id="rId3"/>
            </p:custDataLst>
          </p:nvPr>
        </p:nvGrpSpPr>
        <p:grpSpPr>
          <a:xfrm>
            <a:off x="1326947" y="1973518"/>
            <a:ext cx="935672" cy="1412716"/>
            <a:chOff x="1317422" y="2109408"/>
            <a:chExt cx="935672" cy="1412716"/>
          </a:xfrm>
        </p:grpSpPr>
        <p:sp>
          <p:nvSpPr>
            <p:cNvPr id="12" name="任意多边形 11"/>
            <p:cNvSpPr/>
            <p:nvPr>
              <p:custDataLst>
                <p:tags r:id="rId4"/>
              </p:custDataLst>
            </p:nvPr>
          </p:nvSpPr>
          <p:spPr>
            <a:xfrm>
              <a:off x="1317422" y="2109408"/>
              <a:ext cx="935672" cy="1412716"/>
            </a:xfrm>
            <a:custGeom>
              <a:avLst/>
              <a:gdLst>
                <a:gd name="connsiteX0" fmla="*/ 467836 w 935672"/>
                <a:gd name="connsiteY0" fmla="*/ 0 h 1412716"/>
                <a:gd name="connsiteX1" fmla="*/ 935672 w 935672"/>
                <a:gd name="connsiteY1" fmla="*/ 467836 h 1412716"/>
                <a:gd name="connsiteX2" fmla="*/ 898907 w 935672"/>
                <a:gd name="connsiteY2" fmla="*/ 649939 h 1412716"/>
                <a:gd name="connsiteX3" fmla="*/ 871085 w 935672"/>
                <a:gd name="connsiteY3" fmla="*/ 701198 h 1412716"/>
                <a:gd name="connsiteX4" fmla="*/ 872385 w 935672"/>
                <a:gd name="connsiteY4" fmla="*/ 701198 h 1412716"/>
                <a:gd name="connsiteX5" fmla="*/ 467837 w 935672"/>
                <a:gd name="connsiteY5" fmla="*/ 1412716 h 1412716"/>
                <a:gd name="connsiteX6" fmla="*/ 63290 w 935672"/>
                <a:gd name="connsiteY6" fmla="*/ 701198 h 1412716"/>
                <a:gd name="connsiteX7" fmla="*/ 64587 w 935672"/>
                <a:gd name="connsiteY7" fmla="*/ 701198 h 1412716"/>
                <a:gd name="connsiteX8" fmla="*/ 36765 w 935672"/>
                <a:gd name="connsiteY8" fmla="*/ 649939 h 1412716"/>
                <a:gd name="connsiteX9" fmla="*/ 0 w 935672"/>
                <a:gd name="connsiteY9" fmla="*/ 467836 h 1412716"/>
                <a:gd name="connsiteX10" fmla="*/ 467836 w 935672"/>
                <a:gd name="connsiteY10" fmla="*/ 0 h 1412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35672" h="1412716">
                  <a:moveTo>
                    <a:pt x="467836" y="0"/>
                  </a:moveTo>
                  <a:cubicBezTo>
                    <a:pt x="726215" y="0"/>
                    <a:pt x="935672" y="209457"/>
                    <a:pt x="935672" y="467836"/>
                  </a:cubicBezTo>
                  <a:cubicBezTo>
                    <a:pt x="935672" y="532431"/>
                    <a:pt x="922581" y="593968"/>
                    <a:pt x="898907" y="649939"/>
                  </a:cubicBezTo>
                  <a:lnTo>
                    <a:pt x="871085" y="701198"/>
                  </a:lnTo>
                  <a:lnTo>
                    <a:pt x="872385" y="701198"/>
                  </a:lnTo>
                  <a:lnTo>
                    <a:pt x="467837" y="1412716"/>
                  </a:lnTo>
                  <a:lnTo>
                    <a:pt x="63290" y="701198"/>
                  </a:lnTo>
                  <a:lnTo>
                    <a:pt x="64587" y="701198"/>
                  </a:lnTo>
                  <a:lnTo>
                    <a:pt x="36765" y="649939"/>
                  </a:lnTo>
                  <a:cubicBezTo>
                    <a:pt x="13091" y="593968"/>
                    <a:pt x="0" y="532431"/>
                    <a:pt x="0" y="467836"/>
                  </a:cubicBezTo>
                  <a:cubicBezTo>
                    <a:pt x="0" y="209457"/>
                    <a:pt x="209457" y="0"/>
                    <a:pt x="467836" y="0"/>
                  </a:cubicBezTo>
                  <a:close/>
                </a:path>
              </a:pathLst>
            </a:custGeom>
            <a:solidFill>
              <a:srgbClr val="568D11"/>
            </a:solidFill>
          </p:spPr>
          <p:txBody>
            <a:bodyPr rot="0" spcFirstLastPara="0" vertOverflow="overflow" horzOverflow="overflow" vert="horz" wrap="square" lIns="91440" tIns="45720" rIns="91440" bIns="45720" numCol="1" spcCol="0" rtlCol="0" fromWordArt="0" anchor="ctr" anchorCtr="0" forceAA="0" compatLnSpc="1">
              <a:normAutofit/>
            </a:bodyPr>
            <a:lstStyle/>
            <a:p>
              <a:pPr algn="ctr">
                <a:lnSpc>
                  <a:spcPct val="130000"/>
                </a:lnSpc>
              </a:pPr>
              <a:endParaRPr lang="zh-CN" altLang="en-US" kern="0">
                <a:solidFill>
                  <a:srgbClr val="FFFFFF"/>
                </a:solidFill>
                <a:sym typeface="Arial" panose="020B0604020202020204" pitchFamily="34" charset="0"/>
              </a:endParaRPr>
            </a:p>
          </p:txBody>
        </p:sp>
        <p:sp>
          <p:nvSpPr>
            <p:cNvPr id="11" name="椭圆 10"/>
            <p:cNvSpPr/>
            <p:nvPr>
              <p:custDataLst>
                <p:tags r:id="rId5"/>
              </p:custDataLst>
            </p:nvPr>
          </p:nvSpPr>
          <p:spPr>
            <a:xfrm>
              <a:off x="1488396" y="2280382"/>
              <a:ext cx="593725" cy="593725"/>
            </a:xfrm>
            <a:prstGeom prst="ellipse">
              <a:avLst/>
            </a:prstGeom>
            <a:solidFill>
              <a:srgbClr val="FFFFFF"/>
            </a:solidFill>
          </p:spPr>
          <p:txBody>
            <a:bodyPr rot="0" spcFirstLastPara="0" vertOverflow="overflow" horzOverflow="overflow" vert="horz" wrap="square" lIns="0" tIns="0" rIns="0" bIns="0" numCol="1" spcCol="0" rtlCol="0" fromWordArt="0" anchor="ctr" anchorCtr="0" forceAA="0" compatLnSpc="1">
              <a:normAutofit/>
            </a:bodyPr>
            <a:lstStyle/>
            <a:p>
              <a:pPr algn="ctr"/>
              <a:r>
                <a:rPr lang="en-US" altLang="zh-CN" sz="2000" b="1" kern="0" dirty="0" smtClean="0">
                  <a:solidFill>
                    <a:srgbClr val="568D11"/>
                  </a:solidFill>
                  <a:latin typeface="微软雅黑" panose="020B0503020204020204" pitchFamily="34" charset="-122"/>
                  <a:ea typeface="微软雅黑" panose="020B0503020204020204" pitchFamily="34" charset="-122"/>
                  <a:sym typeface="Arial" panose="020B0604020202020204" pitchFamily="34" charset="0"/>
                </a:rPr>
                <a:t>01</a:t>
              </a:r>
              <a:endParaRPr lang="en-US" altLang="zh-CN" sz="2000" b="1" kern="0" dirty="0" smtClean="0">
                <a:solidFill>
                  <a:srgbClr val="568D11"/>
                </a:solidFill>
                <a:latin typeface="微软雅黑" panose="020B0503020204020204" pitchFamily="34" charset="-122"/>
                <a:ea typeface="微软雅黑" panose="020B0503020204020204" pitchFamily="34" charset="-122"/>
                <a:sym typeface="Arial" panose="020B0604020202020204" pitchFamily="34" charset="0"/>
              </a:endParaRPr>
            </a:p>
          </p:txBody>
        </p:sp>
      </p:grpSp>
      <p:sp>
        <p:nvSpPr>
          <p:cNvPr id="16" name="椭圆 15"/>
          <p:cNvSpPr/>
          <p:nvPr>
            <p:custDataLst>
              <p:tags r:id="rId6"/>
            </p:custDataLst>
          </p:nvPr>
        </p:nvSpPr>
        <p:spPr>
          <a:xfrm>
            <a:off x="1665118" y="3451066"/>
            <a:ext cx="259330" cy="259330"/>
          </a:xfrm>
          <a:prstGeom prst="ellipse">
            <a:avLst/>
          </a:prstGeom>
          <a:solidFill>
            <a:srgbClr val="D9D9D9"/>
          </a:solidFill>
        </p:spPr>
        <p:txBody>
          <a:bodyPr rot="0" spcFirstLastPara="0" vertOverflow="overflow" horzOverflow="overflow" vert="horz" wrap="square" lIns="91440" tIns="45720" rIns="91440" bIns="45720" numCol="1" spcCol="0" rtlCol="0" fromWordArt="0" anchor="ctr" anchorCtr="0" forceAA="0" compatLnSpc="1">
            <a:normAutofit fontScale="25000" lnSpcReduction="20000"/>
          </a:bodyPr>
          <a:lstStyle/>
          <a:p>
            <a:pPr algn="ctr">
              <a:lnSpc>
                <a:spcPct val="130000"/>
              </a:lnSpc>
            </a:pPr>
            <a:endParaRPr lang="zh-CN" altLang="en-US" kern="0">
              <a:solidFill>
                <a:srgbClr val="FFFFFF"/>
              </a:solidFill>
              <a:sym typeface="Arial" panose="020B0604020202020204" pitchFamily="34" charset="0"/>
            </a:endParaRPr>
          </a:p>
        </p:txBody>
      </p:sp>
      <p:grpSp>
        <p:nvGrpSpPr>
          <p:cNvPr id="29" name="组合 28"/>
          <p:cNvGrpSpPr/>
          <p:nvPr>
            <p:custDataLst>
              <p:tags r:id="rId7"/>
            </p:custDataLst>
          </p:nvPr>
        </p:nvGrpSpPr>
        <p:grpSpPr>
          <a:xfrm>
            <a:off x="5641578" y="1973518"/>
            <a:ext cx="935672" cy="1412716"/>
            <a:chOff x="5632053" y="2109408"/>
            <a:chExt cx="935672" cy="1412716"/>
          </a:xfrm>
        </p:grpSpPr>
        <p:sp>
          <p:nvSpPr>
            <p:cNvPr id="30" name="任意多边形 29"/>
            <p:cNvSpPr/>
            <p:nvPr>
              <p:custDataLst>
                <p:tags r:id="rId8"/>
              </p:custDataLst>
            </p:nvPr>
          </p:nvSpPr>
          <p:spPr>
            <a:xfrm>
              <a:off x="5632053" y="2109408"/>
              <a:ext cx="935672" cy="1412716"/>
            </a:xfrm>
            <a:custGeom>
              <a:avLst/>
              <a:gdLst>
                <a:gd name="connsiteX0" fmla="*/ 467836 w 935672"/>
                <a:gd name="connsiteY0" fmla="*/ 0 h 1412716"/>
                <a:gd name="connsiteX1" fmla="*/ 935672 w 935672"/>
                <a:gd name="connsiteY1" fmla="*/ 467836 h 1412716"/>
                <a:gd name="connsiteX2" fmla="*/ 898907 w 935672"/>
                <a:gd name="connsiteY2" fmla="*/ 649939 h 1412716"/>
                <a:gd name="connsiteX3" fmla="*/ 871085 w 935672"/>
                <a:gd name="connsiteY3" fmla="*/ 701198 h 1412716"/>
                <a:gd name="connsiteX4" fmla="*/ 872385 w 935672"/>
                <a:gd name="connsiteY4" fmla="*/ 701198 h 1412716"/>
                <a:gd name="connsiteX5" fmla="*/ 467837 w 935672"/>
                <a:gd name="connsiteY5" fmla="*/ 1412716 h 1412716"/>
                <a:gd name="connsiteX6" fmla="*/ 63290 w 935672"/>
                <a:gd name="connsiteY6" fmla="*/ 701198 h 1412716"/>
                <a:gd name="connsiteX7" fmla="*/ 64587 w 935672"/>
                <a:gd name="connsiteY7" fmla="*/ 701198 h 1412716"/>
                <a:gd name="connsiteX8" fmla="*/ 36765 w 935672"/>
                <a:gd name="connsiteY8" fmla="*/ 649939 h 1412716"/>
                <a:gd name="connsiteX9" fmla="*/ 0 w 935672"/>
                <a:gd name="connsiteY9" fmla="*/ 467836 h 1412716"/>
                <a:gd name="connsiteX10" fmla="*/ 467836 w 935672"/>
                <a:gd name="connsiteY10" fmla="*/ 0 h 1412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35672" h="1412716">
                  <a:moveTo>
                    <a:pt x="467836" y="0"/>
                  </a:moveTo>
                  <a:cubicBezTo>
                    <a:pt x="726215" y="0"/>
                    <a:pt x="935672" y="209457"/>
                    <a:pt x="935672" y="467836"/>
                  </a:cubicBezTo>
                  <a:cubicBezTo>
                    <a:pt x="935672" y="532431"/>
                    <a:pt x="922581" y="593968"/>
                    <a:pt x="898907" y="649939"/>
                  </a:cubicBezTo>
                  <a:lnTo>
                    <a:pt x="871085" y="701198"/>
                  </a:lnTo>
                  <a:lnTo>
                    <a:pt x="872385" y="701198"/>
                  </a:lnTo>
                  <a:lnTo>
                    <a:pt x="467837" y="1412716"/>
                  </a:lnTo>
                  <a:lnTo>
                    <a:pt x="63290" y="701198"/>
                  </a:lnTo>
                  <a:lnTo>
                    <a:pt x="64587" y="701198"/>
                  </a:lnTo>
                  <a:lnTo>
                    <a:pt x="36765" y="649939"/>
                  </a:lnTo>
                  <a:cubicBezTo>
                    <a:pt x="13091" y="593968"/>
                    <a:pt x="0" y="532431"/>
                    <a:pt x="0" y="467836"/>
                  </a:cubicBezTo>
                  <a:cubicBezTo>
                    <a:pt x="0" y="209457"/>
                    <a:pt x="209457" y="0"/>
                    <a:pt x="467836" y="0"/>
                  </a:cubicBezTo>
                  <a:close/>
                </a:path>
              </a:pathLst>
            </a:custGeom>
            <a:solidFill>
              <a:srgbClr val="414455"/>
            </a:solidFill>
          </p:spPr>
          <p:txBody>
            <a:bodyPr rot="0" spcFirstLastPara="0" vertOverflow="overflow" horzOverflow="overflow" vert="horz" wrap="square" lIns="91440" tIns="45720" rIns="91440" bIns="45720" numCol="1" spcCol="0" rtlCol="0" fromWordArt="0" anchor="ctr" anchorCtr="0" forceAA="0" compatLnSpc="1">
              <a:normAutofit/>
            </a:bodyPr>
            <a:lstStyle/>
            <a:p>
              <a:pPr algn="ctr">
                <a:lnSpc>
                  <a:spcPct val="130000"/>
                </a:lnSpc>
              </a:pPr>
              <a:endParaRPr lang="zh-CN" altLang="en-US" kern="0">
                <a:solidFill>
                  <a:srgbClr val="FFFFFF"/>
                </a:solidFill>
                <a:sym typeface="Arial" panose="020B0604020202020204" pitchFamily="34" charset="0"/>
              </a:endParaRPr>
            </a:p>
          </p:txBody>
        </p:sp>
        <p:sp>
          <p:nvSpPr>
            <p:cNvPr id="31" name="椭圆 30"/>
            <p:cNvSpPr/>
            <p:nvPr>
              <p:custDataLst>
                <p:tags r:id="rId9"/>
              </p:custDataLst>
            </p:nvPr>
          </p:nvSpPr>
          <p:spPr>
            <a:xfrm>
              <a:off x="5803027" y="2280382"/>
              <a:ext cx="593725" cy="593725"/>
            </a:xfrm>
            <a:prstGeom prst="ellipse">
              <a:avLst/>
            </a:prstGeom>
            <a:solidFill>
              <a:srgbClr val="FFFFFF"/>
            </a:solidFill>
          </p:spPr>
          <p:txBody>
            <a:bodyPr rot="0" spcFirstLastPara="0" vertOverflow="overflow" horzOverflow="overflow" vert="horz" wrap="square" lIns="0" tIns="0" rIns="0" bIns="0" numCol="1" spcCol="0" rtlCol="0" fromWordArt="0" anchor="ctr" anchorCtr="0" forceAA="0" compatLnSpc="1">
              <a:normAutofit/>
            </a:bodyPr>
            <a:lstStyle/>
            <a:p>
              <a:pPr algn="ctr"/>
              <a:r>
                <a:rPr lang="en-US" altLang="zh-CN" sz="2000" b="1" kern="0" dirty="0" smtClean="0">
                  <a:solidFill>
                    <a:srgbClr val="414455"/>
                  </a:solidFill>
                  <a:latin typeface="微软雅黑" panose="020B0503020204020204" pitchFamily="34" charset="-122"/>
                  <a:ea typeface="微软雅黑" panose="020B0503020204020204" pitchFamily="34" charset="-122"/>
                  <a:sym typeface="Arial" panose="020B0604020202020204" pitchFamily="34" charset="0"/>
                </a:rPr>
                <a:t>03</a:t>
              </a:r>
              <a:endParaRPr lang="en-US" altLang="zh-CN" sz="2000" b="1" kern="0" dirty="0" smtClean="0">
                <a:solidFill>
                  <a:srgbClr val="414455"/>
                </a:solidFill>
                <a:latin typeface="微软雅黑" panose="020B0503020204020204" pitchFamily="34" charset="-122"/>
                <a:ea typeface="微软雅黑" panose="020B0503020204020204" pitchFamily="34" charset="-122"/>
                <a:sym typeface="Arial" panose="020B0604020202020204" pitchFamily="34" charset="0"/>
              </a:endParaRPr>
            </a:p>
          </p:txBody>
        </p:sp>
      </p:grpSp>
      <p:sp>
        <p:nvSpPr>
          <p:cNvPr id="32" name="椭圆 31"/>
          <p:cNvSpPr/>
          <p:nvPr>
            <p:custDataLst>
              <p:tags r:id="rId10"/>
            </p:custDataLst>
          </p:nvPr>
        </p:nvSpPr>
        <p:spPr>
          <a:xfrm>
            <a:off x="5979749" y="3451066"/>
            <a:ext cx="259330" cy="259330"/>
          </a:xfrm>
          <a:prstGeom prst="ellipse">
            <a:avLst/>
          </a:prstGeom>
          <a:solidFill>
            <a:srgbClr val="D9D9D9"/>
          </a:solidFill>
        </p:spPr>
        <p:txBody>
          <a:bodyPr rot="0" spcFirstLastPara="0" vertOverflow="overflow" horzOverflow="overflow" vert="horz" wrap="square" lIns="91440" tIns="45720" rIns="91440" bIns="45720" numCol="1" spcCol="0" rtlCol="0" fromWordArt="0" anchor="ctr" anchorCtr="0" forceAA="0" compatLnSpc="1">
            <a:normAutofit fontScale="25000" lnSpcReduction="20000"/>
          </a:bodyPr>
          <a:lstStyle/>
          <a:p>
            <a:pPr algn="ctr">
              <a:lnSpc>
                <a:spcPct val="130000"/>
              </a:lnSpc>
            </a:pPr>
            <a:endParaRPr lang="zh-CN" altLang="en-US" kern="0">
              <a:solidFill>
                <a:srgbClr val="FFFFFF"/>
              </a:solidFill>
              <a:sym typeface="Arial" panose="020B0604020202020204" pitchFamily="34" charset="0"/>
            </a:endParaRPr>
          </a:p>
        </p:txBody>
      </p:sp>
      <p:grpSp>
        <p:nvGrpSpPr>
          <p:cNvPr id="33" name="组合 32"/>
          <p:cNvGrpSpPr/>
          <p:nvPr>
            <p:custDataLst>
              <p:tags r:id="rId11"/>
            </p:custDataLst>
          </p:nvPr>
        </p:nvGrpSpPr>
        <p:grpSpPr>
          <a:xfrm>
            <a:off x="9947343" y="1973518"/>
            <a:ext cx="935672" cy="1412716"/>
            <a:chOff x="9937818" y="2109408"/>
            <a:chExt cx="935672" cy="1412716"/>
          </a:xfrm>
        </p:grpSpPr>
        <p:sp>
          <p:nvSpPr>
            <p:cNvPr id="39" name="任意多边形 38"/>
            <p:cNvSpPr/>
            <p:nvPr>
              <p:custDataLst>
                <p:tags r:id="rId12"/>
              </p:custDataLst>
            </p:nvPr>
          </p:nvSpPr>
          <p:spPr>
            <a:xfrm>
              <a:off x="9937818" y="2109408"/>
              <a:ext cx="935672" cy="1412716"/>
            </a:xfrm>
            <a:custGeom>
              <a:avLst/>
              <a:gdLst>
                <a:gd name="connsiteX0" fmla="*/ 467836 w 935672"/>
                <a:gd name="connsiteY0" fmla="*/ 0 h 1412716"/>
                <a:gd name="connsiteX1" fmla="*/ 935672 w 935672"/>
                <a:gd name="connsiteY1" fmla="*/ 467836 h 1412716"/>
                <a:gd name="connsiteX2" fmla="*/ 898907 w 935672"/>
                <a:gd name="connsiteY2" fmla="*/ 649939 h 1412716"/>
                <a:gd name="connsiteX3" fmla="*/ 871085 w 935672"/>
                <a:gd name="connsiteY3" fmla="*/ 701198 h 1412716"/>
                <a:gd name="connsiteX4" fmla="*/ 872385 w 935672"/>
                <a:gd name="connsiteY4" fmla="*/ 701198 h 1412716"/>
                <a:gd name="connsiteX5" fmla="*/ 467837 w 935672"/>
                <a:gd name="connsiteY5" fmla="*/ 1412716 h 1412716"/>
                <a:gd name="connsiteX6" fmla="*/ 63290 w 935672"/>
                <a:gd name="connsiteY6" fmla="*/ 701198 h 1412716"/>
                <a:gd name="connsiteX7" fmla="*/ 64587 w 935672"/>
                <a:gd name="connsiteY7" fmla="*/ 701198 h 1412716"/>
                <a:gd name="connsiteX8" fmla="*/ 36765 w 935672"/>
                <a:gd name="connsiteY8" fmla="*/ 649939 h 1412716"/>
                <a:gd name="connsiteX9" fmla="*/ 0 w 935672"/>
                <a:gd name="connsiteY9" fmla="*/ 467836 h 1412716"/>
                <a:gd name="connsiteX10" fmla="*/ 467836 w 935672"/>
                <a:gd name="connsiteY10" fmla="*/ 0 h 1412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35672" h="1412716">
                  <a:moveTo>
                    <a:pt x="467836" y="0"/>
                  </a:moveTo>
                  <a:cubicBezTo>
                    <a:pt x="726215" y="0"/>
                    <a:pt x="935672" y="209457"/>
                    <a:pt x="935672" y="467836"/>
                  </a:cubicBezTo>
                  <a:cubicBezTo>
                    <a:pt x="935672" y="532431"/>
                    <a:pt x="922581" y="593968"/>
                    <a:pt x="898907" y="649939"/>
                  </a:cubicBezTo>
                  <a:lnTo>
                    <a:pt x="871085" y="701198"/>
                  </a:lnTo>
                  <a:lnTo>
                    <a:pt x="872385" y="701198"/>
                  </a:lnTo>
                  <a:lnTo>
                    <a:pt x="467837" y="1412716"/>
                  </a:lnTo>
                  <a:lnTo>
                    <a:pt x="63290" y="701198"/>
                  </a:lnTo>
                  <a:lnTo>
                    <a:pt x="64587" y="701198"/>
                  </a:lnTo>
                  <a:lnTo>
                    <a:pt x="36765" y="649939"/>
                  </a:lnTo>
                  <a:cubicBezTo>
                    <a:pt x="13091" y="593968"/>
                    <a:pt x="0" y="532431"/>
                    <a:pt x="0" y="467836"/>
                  </a:cubicBezTo>
                  <a:cubicBezTo>
                    <a:pt x="0" y="209457"/>
                    <a:pt x="209457" y="0"/>
                    <a:pt x="467836" y="0"/>
                  </a:cubicBezTo>
                  <a:close/>
                </a:path>
              </a:pathLst>
            </a:custGeom>
            <a:solidFill>
              <a:srgbClr val="568D11"/>
            </a:solidFill>
          </p:spPr>
          <p:txBody>
            <a:bodyPr rot="0" spcFirstLastPara="0" vertOverflow="overflow" horzOverflow="overflow" vert="horz" wrap="square" lIns="91440" tIns="45720" rIns="91440" bIns="45720" numCol="1" spcCol="0" rtlCol="0" fromWordArt="0" anchor="ctr" anchorCtr="0" forceAA="0" compatLnSpc="1">
              <a:normAutofit/>
            </a:bodyPr>
            <a:lstStyle/>
            <a:p>
              <a:pPr algn="ctr">
                <a:lnSpc>
                  <a:spcPct val="130000"/>
                </a:lnSpc>
              </a:pPr>
              <a:endParaRPr lang="zh-CN" altLang="en-US" kern="0">
                <a:solidFill>
                  <a:srgbClr val="FFFFFF"/>
                </a:solidFill>
                <a:sym typeface="Arial" panose="020B0604020202020204" pitchFamily="34" charset="0"/>
              </a:endParaRPr>
            </a:p>
          </p:txBody>
        </p:sp>
        <p:sp>
          <p:nvSpPr>
            <p:cNvPr id="40" name="椭圆 39"/>
            <p:cNvSpPr/>
            <p:nvPr>
              <p:custDataLst>
                <p:tags r:id="rId13"/>
              </p:custDataLst>
            </p:nvPr>
          </p:nvSpPr>
          <p:spPr>
            <a:xfrm>
              <a:off x="10108792" y="2280382"/>
              <a:ext cx="593725" cy="593725"/>
            </a:xfrm>
            <a:prstGeom prst="ellipse">
              <a:avLst/>
            </a:prstGeom>
            <a:solidFill>
              <a:srgbClr val="FFFFFF"/>
            </a:solidFill>
          </p:spPr>
          <p:txBody>
            <a:bodyPr rot="0" spcFirstLastPara="0" vertOverflow="overflow" horzOverflow="overflow" vert="horz" wrap="square" lIns="0" tIns="0" rIns="0" bIns="0" numCol="1" spcCol="0" rtlCol="0" fromWordArt="0" anchor="ctr" anchorCtr="0" forceAA="0" compatLnSpc="1">
              <a:normAutofit/>
            </a:bodyPr>
            <a:lstStyle/>
            <a:p>
              <a:pPr algn="ctr"/>
              <a:r>
                <a:rPr lang="en-US" altLang="zh-CN" sz="2000" b="1" kern="0" dirty="0" smtClean="0">
                  <a:solidFill>
                    <a:srgbClr val="568D11"/>
                  </a:solidFill>
                  <a:latin typeface="微软雅黑" panose="020B0503020204020204" pitchFamily="34" charset="-122"/>
                  <a:ea typeface="微软雅黑" panose="020B0503020204020204" pitchFamily="34" charset="-122"/>
                  <a:sym typeface="Arial" panose="020B0604020202020204" pitchFamily="34" charset="0"/>
                </a:rPr>
                <a:t>05</a:t>
              </a:r>
              <a:endParaRPr lang="en-US" altLang="zh-CN" sz="2000" b="1" kern="0" dirty="0" smtClean="0">
                <a:solidFill>
                  <a:srgbClr val="568D11"/>
                </a:solidFill>
                <a:latin typeface="微软雅黑" panose="020B0503020204020204" pitchFamily="34" charset="-122"/>
                <a:ea typeface="微软雅黑" panose="020B0503020204020204" pitchFamily="34" charset="-122"/>
                <a:sym typeface="Arial" panose="020B0604020202020204" pitchFamily="34" charset="0"/>
              </a:endParaRPr>
            </a:p>
          </p:txBody>
        </p:sp>
      </p:grpSp>
      <p:sp>
        <p:nvSpPr>
          <p:cNvPr id="41" name="椭圆 40"/>
          <p:cNvSpPr/>
          <p:nvPr>
            <p:custDataLst>
              <p:tags r:id="rId14"/>
            </p:custDataLst>
          </p:nvPr>
        </p:nvSpPr>
        <p:spPr>
          <a:xfrm>
            <a:off x="10285514" y="3451066"/>
            <a:ext cx="259330" cy="259330"/>
          </a:xfrm>
          <a:prstGeom prst="ellipse">
            <a:avLst/>
          </a:prstGeom>
          <a:solidFill>
            <a:srgbClr val="D9D9D9"/>
          </a:solidFill>
        </p:spPr>
        <p:txBody>
          <a:bodyPr rot="0" spcFirstLastPara="0" vertOverflow="overflow" horzOverflow="overflow" vert="horz" wrap="square" lIns="91440" tIns="45720" rIns="91440" bIns="45720" numCol="1" spcCol="0" rtlCol="0" fromWordArt="0" anchor="ctr" anchorCtr="0" forceAA="0" compatLnSpc="1">
            <a:normAutofit fontScale="25000" lnSpcReduction="20000"/>
          </a:bodyPr>
          <a:lstStyle/>
          <a:p>
            <a:pPr algn="ctr">
              <a:lnSpc>
                <a:spcPct val="130000"/>
              </a:lnSpc>
            </a:pPr>
            <a:endParaRPr lang="zh-CN" altLang="en-US" kern="0">
              <a:solidFill>
                <a:srgbClr val="FFFFFF"/>
              </a:solidFill>
              <a:sym typeface="Arial" panose="020B0604020202020204" pitchFamily="34" charset="0"/>
            </a:endParaRPr>
          </a:p>
        </p:txBody>
      </p:sp>
      <p:grpSp>
        <p:nvGrpSpPr>
          <p:cNvPr id="42" name="组合 41"/>
          <p:cNvGrpSpPr/>
          <p:nvPr>
            <p:custDataLst>
              <p:tags r:id="rId15"/>
            </p:custDataLst>
          </p:nvPr>
        </p:nvGrpSpPr>
        <p:grpSpPr>
          <a:xfrm>
            <a:off x="3476253" y="3775228"/>
            <a:ext cx="935672" cy="1412716"/>
            <a:chOff x="3466728" y="3911118"/>
            <a:chExt cx="935672" cy="1412716"/>
          </a:xfrm>
        </p:grpSpPr>
        <p:sp>
          <p:nvSpPr>
            <p:cNvPr id="43" name="任意多边形 42"/>
            <p:cNvSpPr/>
            <p:nvPr>
              <p:custDataLst>
                <p:tags r:id="rId16"/>
              </p:custDataLst>
            </p:nvPr>
          </p:nvSpPr>
          <p:spPr>
            <a:xfrm flipV="1">
              <a:off x="3466728" y="3911118"/>
              <a:ext cx="935672" cy="1412716"/>
            </a:xfrm>
            <a:custGeom>
              <a:avLst/>
              <a:gdLst>
                <a:gd name="connsiteX0" fmla="*/ 467836 w 935672"/>
                <a:gd name="connsiteY0" fmla="*/ 0 h 1412716"/>
                <a:gd name="connsiteX1" fmla="*/ 935672 w 935672"/>
                <a:gd name="connsiteY1" fmla="*/ 467836 h 1412716"/>
                <a:gd name="connsiteX2" fmla="*/ 898907 w 935672"/>
                <a:gd name="connsiteY2" fmla="*/ 649939 h 1412716"/>
                <a:gd name="connsiteX3" fmla="*/ 871085 w 935672"/>
                <a:gd name="connsiteY3" fmla="*/ 701198 h 1412716"/>
                <a:gd name="connsiteX4" fmla="*/ 872385 w 935672"/>
                <a:gd name="connsiteY4" fmla="*/ 701198 h 1412716"/>
                <a:gd name="connsiteX5" fmla="*/ 467837 w 935672"/>
                <a:gd name="connsiteY5" fmla="*/ 1412716 h 1412716"/>
                <a:gd name="connsiteX6" fmla="*/ 63290 w 935672"/>
                <a:gd name="connsiteY6" fmla="*/ 701198 h 1412716"/>
                <a:gd name="connsiteX7" fmla="*/ 64587 w 935672"/>
                <a:gd name="connsiteY7" fmla="*/ 701198 h 1412716"/>
                <a:gd name="connsiteX8" fmla="*/ 36765 w 935672"/>
                <a:gd name="connsiteY8" fmla="*/ 649939 h 1412716"/>
                <a:gd name="connsiteX9" fmla="*/ 0 w 935672"/>
                <a:gd name="connsiteY9" fmla="*/ 467836 h 1412716"/>
                <a:gd name="connsiteX10" fmla="*/ 467836 w 935672"/>
                <a:gd name="connsiteY10" fmla="*/ 0 h 1412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35672" h="1412716">
                  <a:moveTo>
                    <a:pt x="467836" y="0"/>
                  </a:moveTo>
                  <a:cubicBezTo>
                    <a:pt x="726215" y="0"/>
                    <a:pt x="935672" y="209457"/>
                    <a:pt x="935672" y="467836"/>
                  </a:cubicBezTo>
                  <a:cubicBezTo>
                    <a:pt x="935672" y="532431"/>
                    <a:pt x="922581" y="593968"/>
                    <a:pt x="898907" y="649939"/>
                  </a:cubicBezTo>
                  <a:lnTo>
                    <a:pt x="871085" y="701198"/>
                  </a:lnTo>
                  <a:lnTo>
                    <a:pt x="872385" y="701198"/>
                  </a:lnTo>
                  <a:lnTo>
                    <a:pt x="467837" y="1412716"/>
                  </a:lnTo>
                  <a:lnTo>
                    <a:pt x="63290" y="701198"/>
                  </a:lnTo>
                  <a:lnTo>
                    <a:pt x="64587" y="701198"/>
                  </a:lnTo>
                  <a:lnTo>
                    <a:pt x="36765" y="649939"/>
                  </a:lnTo>
                  <a:cubicBezTo>
                    <a:pt x="13091" y="593968"/>
                    <a:pt x="0" y="532431"/>
                    <a:pt x="0" y="467836"/>
                  </a:cubicBezTo>
                  <a:cubicBezTo>
                    <a:pt x="0" y="209457"/>
                    <a:pt x="209457" y="0"/>
                    <a:pt x="467836" y="0"/>
                  </a:cubicBezTo>
                  <a:close/>
                </a:path>
              </a:pathLst>
            </a:custGeom>
            <a:solidFill>
              <a:srgbClr val="85AD32"/>
            </a:solidFill>
          </p:spPr>
          <p:txBody>
            <a:bodyPr rot="0" spcFirstLastPara="0" vertOverflow="overflow" horzOverflow="overflow" vert="horz" wrap="square" lIns="91440" tIns="45720" rIns="91440" bIns="45720" numCol="1" spcCol="0" rtlCol="0" fromWordArt="0" anchor="ctr" anchorCtr="0" forceAA="0" compatLnSpc="1">
              <a:normAutofit/>
            </a:bodyPr>
            <a:lstStyle/>
            <a:p>
              <a:pPr algn="ctr">
                <a:lnSpc>
                  <a:spcPct val="130000"/>
                </a:lnSpc>
              </a:pPr>
              <a:endParaRPr lang="zh-CN" altLang="en-US" kern="0">
                <a:solidFill>
                  <a:srgbClr val="FFFFFF"/>
                </a:solidFill>
                <a:sym typeface="Arial" panose="020B0604020202020204" pitchFamily="34" charset="0"/>
              </a:endParaRPr>
            </a:p>
          </p:txBody>
        </p:sp>
        <p:sp>
          <p:nvSpPr>
            <p:cNvPr id="44" name="椭圆 43"/>
            <p:cNvSpPr/>
            <p:nvPr>
              <p:custDataLst>
                <p:tags r:id="rId17"/>
              </p:custDataLst>
            </p:nvPr>
          </p:nvSpPr>
          <p:spPr>
            <a:xfrm>
              <a:off x="3637702" y="4559135"/>
              <a:ext cx="593725" cy="593725"/>
            </a:xfrm>
            <a:prstGeom prst="ellipse">
              <a:avLst/>
            </a:prstGeom>
            <a:solidFill>
              <a:srgbClr val="FFFFFF"/>
            </a:solidFill>
          </p:spPr>
          <p:txBody>
            <a:bodyPr rot="0" spcFirstLastPara="0" vertOverflow="overflow" horzOverflow="overflow" vert="horz" wrap="square" lIns="0" tIns="0" rIns="0" bIns="0" numCol="1" spcCol="0" rtlCol="0" fromWordArt="0" anchor="ctr" anchorCtr="0" forceAA="0" compatLnSpc="1">
              <a:normAutofit/>
            </a:bodyPr>
            <a:lstStyle/>
            <a:p>
              <a:pPr algn="ctr"/>
              <a:r>
                <a:rPr lang="en-US" altLang="zh-CN" sz="2000" b="1" kern="0" dirty="0" smtClean="0">
                  <a:solidFill>
                    <a:srgbClr val="85AD32"/>
                  </a:solidFill>
                  <a:latin typeface="微软雅黑" panose="020B0503020204020204" pitchFamily="34" charset="-122"/>
                  <a:ea typeface="微软雅黑" panose="020B0503020204020204" pitchFamily="34" charset="-122"/>
                  <a:sym typeface="Arial" panose="020B0604020202020204" pitchFamily="34" charset="0"/>
                </a:rPr>
                <a:t>02</a:t>
              </a:r>
              <a:endParaRPr lang="en-US" altLang="zh-CN" sz="2000" b="1" kern="0" dirty="0" smtClean="0">
                <a:solidFill>
                  <a:srgbClr val="85AD32"/>
                </a:solidFill>
                <a:latin typeface="微软雅黑" panose="020B0503020204020204" pitchFamily="34" charset="-122"/>
                <a:ea typeface="微软雅黑" panose="020B0503020204020204" pitchFamily="34" charset="-122"/>
                <a:sym typeface="Arial" panose="020B0604020202020204" pitchFamily="34" charset="0"/>
              </a:endParaRPr>
            </a:p>
          </p:txBody>
        </p:sp>
      </p:grpSp>
      <p:sp>
        <p:nvSpPr>
          <p:cNvPr id="48" name="椭圆 47"/>
          <p:cNvSpPr/>
          <p:nvPr>
            <p:custDataLst>
              <p:tags r:id="rId18"/>
            </p:custDataLst>
          </p:nvPr>
        </p:nvSpPr>
        <p:spPr>
          <a:xfrm>
            <a:off x="3814424" y="3451066"/>
            <a:ext cx="259330" cy="259330"/>
          </a:xfrm>
          <a:prstGeom prst="ellipse">
            <a:avLst/>
          </a:prstGeom>
          <a:solidFill>
            <a:srgbClr val="D9D9D9"/>
          </a:solidFill>
        </p:spPr>
        <p:txBody>
          <a:bodyPr rot="0" spcFirstLastPara="0" vertOverflow="overflow" horzOverflow="overflow" vert="horz" wrap="square" lIns="91440" tIns="45720" rIns="91440" bIns="45720" numCol="1" spcCol="0" rtlCol="0" fromWordArt="0" anchor="ctr" anchorCtr="0" forceAA="0" compatLnSpc="1">
            <a:normAutofit fontScale="25000" lnSpcReduction="20000"/>
          </a:bodyPr>
          <a:lstStyle/>
          <a:p>
            <a:pPr algn="ctr">
              <a:lnSpc>
                <a:spcPct val="130000"/>
              </a:lnSpc>
            </a:pPr>
            <a:endParaRPr lang="zh-CN" altLang="en-US" kern="0">
              <a:solidFill>
                <a:srgbClr val="FFFFFF"/>
              </a:solidFill>
              <a:sym typeface="Arial" panose="020B0604020202020204" pitchFamily="34" charset="0"/>
            </a:endParaRPr>
          </a:p>
        </p:txBody>
      </p:sp>
      <p:grpSp>
        <p:nvGrpSpPr>
          <p:cNvPr id="51" name="组合 50"/>
          <p:cNvGrpSpPr/>
          <p:nvPr>
            <p:custDataLst>
              <p:tags r:id="rId19"/>
            </p:custDataLst>
          </p:nvPr>
        </p:nvGrpSpPr>
        <p:grpSpPr>
          <a:xfrm>
            <a:off x="7790884" y="3775228"/>
            <a:ext cx="935672" cy="1412716"/>
            <a:chOff x="7781359" y="3911118"/>
            <a:chExt cx="935672" cy="1412716"/>
          </a:xfrm>
        </p:grpSpPr>
        <p:sp>
          <p:nvSpPr>
            <p:cNvPr id="52" name="任意多边形 51"/>
            <p:cNvSpPr/>
            <p:nvPr>
              <p:custDataLst>
                <p:tags r:id="rId20"/>
              </p:custDataLst>
            </p:nvPr>
          </p:nvSpPr>
          <p:spPr>
            <a:xfrm flipV="1">
              <a:off x="7781359" y="3911118"/>
              <a:ext cx="935672" cy="1412716"/>
            </a:xfrm>
            <a:custGeom>
              <a:avLst/>
              <a:gdLst>
                <a:gd name="connsiteX0" fmla="*/ 467836 w 935672"/>
                <a:gd name="connsiteY0" fmla="*/ 0 h 1412716"/>
                <a:gd name="connsiteX1" fmla="*/ 935672 w 935672"/>
                <a:gd name="connsiteY1" fmla="*/ 467836 h 1412716"/>
                <a:gd name="connsiteX2" fmla="*/ 898907 w 935672"/>
                <a:gd name="connsiteY2" fmla="*/ 649939 h 1412716"/>
                <a:gd name="connsiteX3" fmla="*/ 871085 w 935672"/>
                <a:gd name="connsiteY3" fmla="*/ 701198 h 1412716"/>
                <a:gd name="connsiteX4" fmla="*/ 872385 w 935672"/>
                <a:gd name="connsiteY4" fmla="*/ 701198 h 1412716"/>
                <a:gd name="connsiteX5" fmla="*/ 467837 w 935672"/>
                <a:gd name="connsiteY5" fmla="*/ 1412716 h 1412716"/>
                <a:gd name="connsiteX6" fmla="*/ 63290 w 935672"/>
                <a:gd name="connsiteY6" fmla="*/ 701198 h 1412716"/>
                <a:gd name="connsiteX7" fmla="*/ 64587 w 935672"/>
                <a:gd name="connsiteY7" fmla="*/ 701198 h 1412716"/>
                <a:gd name="connsiteX8" fmla="*/ 36765 w 935672"/>
                <a:gd name="connsiteY8" fmla="*/ 649939 h 1412716"/>
                <a:gd name="connsiteX9" fmla="*/ 0 w 935672"/>
                <a:gd name="connsiteY9" fmla="*/ 467836 h 1412716"/>
                <a:gd name="connsiteX10" fmla="*/ 467836 w 935672"/>
                <a:gd name="connsiteY10" fmla="*/ 0 h 1412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35672" h="1412716">
                  <a:moveTo>
                    <a:pt x="467836" y="0"/>
                  </a:moveTo>
                  <a:cubicBezTo>
                    <a:pt x="726215" y="0"/>
                    <a:pt x="935672" y="209457"/>
                    <a:pt x="935672" y="467836"/>
                  </a:cubicBezTo>
                  <a:cubicBezTo>
                    <a:pt x="935672" y="532431"/>
                    <a:pt x="922581" y="593968"/>
                    <a:pt x="898907" y="649939"/>
                  </a:cubicBezTo>
                  <a:lnTo>
                    <a:pt x="871085" y="701198"/>
                  </a:lnTo>
                  <a:lnTo>
                    <a:pt x="872385" y="701198"/>
                  </a:lnTo>
                  <a:lnTo>
                    <a:pt x="467837" y="1412716"/>
                  </a:lnTo>
                  <a:lnTo>
                    <a:pt x="63290" y="701198"/>
                  </a:lnTo>
                  <a:lnTo>
                    <a:pt x="64587" y="701198"/>
                  </a:lnTo>
                  <a:lnTo>
                    <a:pt x="36765" y="649939"/>
                  </a:lnTo>
                  <a:cubicBezTo>
                    <a:pt x="13091" y="593968"/>
                    <a:pt x="0" y="532431"/>
                    <a:pt x="0" y="467836"/>
                  </a:cubicBezTo>
                  <a:cubicBezTo>
                    <a:pt x="0" y="209457"/>
                    <a:pt x="209457" y="0"/>
                    <a:pt x="467836" y="0"/>
                  </a:cubicBezTo>
                  <a:close/>
                </a:path>
              </a:pathLst>
            </a:custGeom>
            <a:solidFill>
              <a:srgbClr val="85AD32"/>
            </a:solidFill>
          </p:spPr>
          <p:txBody>
            <a:bodyPr rot="0" spcFirstLastPara="0" vertOverflow="overflow" horzOverflow="overflow" vert="horz" wrap="square" lIns="91440" tIns="45720" rIns="91440" bIns="45720" numCol="1" spcCol="0" rtlCol="0" fromWordArt="0" anchor="ctr" anchorCtr="0" forceAA="0" compatLnSpc="1">
              <a:normAutofit/>
            </a:bodyPr>
            <a:lstStyle/>
            <a:p>
              <a:pPr algn="ctr">
                <a:lnSpc>
                  <a:spcPct val="130000"/>
                </a:lnSpc>
              </a:pPr>
              <a:endParaRPr lang="zh-CN" altLang="en-US" kern="0">
                <a:solidFill>
                  <a:srgbClr val="FFFFFF"/>
                </a:solidFill>
                <a:sym typeface="Arial" panose="020B0604020202020204" pitchFamily="34" charset="0"/>
              </a:endParaRPr>
            </a:p>
          </p:txBody>
        </p:sp>
        <p:sp>
          <p:nvSpPr>
            <p:cNvPr id="53" name="椭圆 52"/>
            <p:cNvSpPr/>
            <p:nvPr>
              <p:custDataLst>
                <p:tags r:id="rId21"/>
              </p:custDataLst>
            </p:nvPr>
          </p:nvSpPr>
          <p:spPr>
            <a:xfrm>
              <a:off x="7952333" y="4559135"/>
              <a:ext cx="593725" cy="593725"/>
            </a:xfrm>
            <a:prstGeom prst="ellipse">
              <a:avLst/>
            </a:prstGeom>
            <a:solidFill>
              <a:srgbClr val="FFFFFF"/>
            </a:solidFill>
          </p:spPr>
          <p:txBody>
            <a:bodyPr rot="0" spcFirstLastPara="0" vertOverflow="overflow" horzOverflow="overflow" vert="horz" wrap="square" lIns="0" tIns="0" rIns="0" bIns="0" numCol="1" spcCol="0" rtlCol="0" fromWordArt="0" anchor="ctr" anchorCtr="0" forceAA="0" compatLnSpc="1">
              <a:normAutofit/>
            </a:bodyPr>
            <a:lstStyle/>
            <a:p>
              <a:pPr algn="ctr"/>
              <a:r>
                <a:rPr lang="en-US" altLang="zh-CN" sz="2000" b="1" kern="0" dirty="0" smtClean="0">
                  <a:solidFill>
                    <a:srgbClr val="85AD32"/>
                  </a:solidFill>
                  <a:latin typeface="微软雅黑" panose="020B0503020204020204" pitchFamily="34" charset="-122"/>
                  <a:ea typeface="微软雅黑" panose="020B0503020204020204" pitchFamily="34" charset="-122"/>
                  <a:sym typeface="Arial" panose="020B0604020202020204" pitchFamily="34" charset="0"/>
                </a:rPr>
                <a:t>04</a:t>
              </a:r>
              <a:endParaRPr lang="en-US" altLang="zh-CN" sz="2000" b="1" kern="0" dirty="0" smtClean="0">
                <a:solidFill>
                  <a:srgbClr val="85AD32"/>
                </a:solidFill>
                <a:latin typeface="微软雅黑" panose="020B0503020204020204" pitchFamily="34" charset="-122"/>
                <a:ea typeface="微软雅黑" panose="020B0503020204020204" pitchFamily="34" charset="-122"/>
                <a:sym typeface="Arial" panose="020B0604020202020204" pitchFamily="34" charset="0"/>
              </a:endParaRPr>
            </a:p>
          </p:txBody>
        </p:sp>
      </p:grpSp>
      <p:sp>
        <p:nvSpPr>
          <p:cNvPr id="54" name="椭圆 53"/>
          <p:cNvSpPr/>
          <p:nvPr>
            <p:custDataLst>
              <p:tags r:id="rId22"/>
            </p:custDataLst>
          </p:nvPr>
        </p:nvSpPr>
        <p:spPr>
          <a:xfrm>
            <a:off x="8129055" y="3451066"/>
            <a:ext cx="259330" cy="259330"/>
          </a:xfrm>
          <a:prstGeom prst="ellipse">
            <a:avLst/>
          </a:prstGeom>
          <a:solidFill>
            <a:srgbClr val="D9D9D9"/>
          </a:solidFill>
        </p:spPr>
        <p:txBody>
          <a:bodyPr rot="0" spcFirstLastPara="0" vertOverflow="overflow" horzOverflow="overflow" vert="horz" wrap="square" lIns="91440" tIns="45720" rIns="91440" bIns="45720" numCol="1" spcCol="0" rtlCol="0" fromWordArt="0" anchor="ctr" anchorCtr="0" forceAA="0" compatLnSpc="1">
            <a:normAutofit fontScale="25000" lnSpcReduction="20000"/>
          </a:bodyPr>
          <a:lstStyle/>
          <a:p>
            <a:pPr algn="ctr">
              <a:lnSpc>
                <a:spcPct val="130000"/>
              </a:lnSpc>
            </a:pPr>
            <a:endParaRPr lang="zh-CN" altLang="en-US" kern="0">
              <a:solidFill>
                <a:srgbClr val="FFFFFF"/>
              </a:solidFill>
              <a:sym typeface="Arial" panose="020B0604020202020204" pitchFamily="34" charset="0"/>
            </a:endParaRPr>
          </a:p>
        </p:txBody>
      </p:sp>
      <p:sp>
        <p:nvSpPr>
          <p:cNvPr id="56" name="文本框 55"/>
          <p:cNvSpPr txBox="1"/>
          <p:nvPr/>
        </p:nvSpPr>
        <p:spPr>
          <a:xfrm>
            <a:off x="695325" y="3710305"/>
            <a:ext cx="2199005" cy="368300"/>
          </a:xfrm>
          <a:prstGeom prst="rect">
            <a:avLst/>
          </a:prstGeom>
          <a:noFill/>
          <a:ln w="9525">
            <a:noFill/>
          </a:ln>
        </p:spPr>
        <p:txBody>
          <a:bodyPr wrap="square">
            <a:spAutoFit/>
          </a:bodyPr>
          <a:lstStyle/>
          <a:p>
            <a:pPr indent="0" algn="ctr"/>
            <a:r>
              <a:rPr lang="zh-CN" i="1">
                <a:latin typeface="微软雅黑" panose="020B0503020204020204" pitchFamily="34" charset="-122"/>
                <a:ea typeface="微软雅黑" panose="020B0503020204020204" pitchFamily="34" charset="-122"/>
                <a:cs typeface="Times New Roman" panose="02020603050405020304" pitchFamily="18" charset="0"/>
              </a:rPr>
              <a:t>2019</a:t>
            </a:r>
            <a:r>
              <a:rPr lang="en-US" altLang="zh-CN" i="1">
                <a:latin typeface="微软雅黑" panose="020B0503020204020204" pitchFamily="34" charset="-122"/>
                <a:ea typeface="微软雅黑" panose="020B0503020204020204" pitchFamily="34" charset="-122"/>
                <a:cs typeface="Times New Roman" panose="02020603050405020304" pitchFamily="18" charset="0"/>
              </a:rPr>
              <a:t>.01</a:t>
            </a:r>
            <a:r>
              <a:rPr lang="en-US" i="1">
                <a:latin typeface="微软雅黑" panose="020B0503020204020204" pitchFamily="34" charset="-122"/>
                <a:ea typeface="微软雅黑" panose="020B0503020204020204" pitchFamily="34" charset="-122"/>
                <a:cs typeface="Times New Roman" panose="02020603050405020304" pitchFamily="18" charset="0"/>
              </a:rPr>
              <a:t>~</a:t>
            </a:r>
            <a:r>
              <a:rPr lang="zh-CN" i="1">
                <a:latin typeface="微软雅黑" panose="020B0503020204020204" pitchFamily="34" charset="-122"/>
                <a:ea typeface="微软雅黑" panose="020B0503020204020204" pitchFamily="34" charset="-122"/>
                <a:cs typeface="Times New Roman" panose="02020603050405020304" pitchFamily="18" charset="0"/>
              </a:rPr>
              <a:t>2019</a:t>
            </a:r>
            <a:r>
              <a:rPr lang="en-US" altLang="zh-CN" i="1">
                <a:latin typeface="微软雅黑" panose="020B0503020204020204" pitchFamily="34" charset="-122"/>
                <a:ea typeface="微软雅黑" panose="020B0503020204020204" pitchFamily="34" charset="-122"/>
                <a:cs typeface="Times New Roman" panose="02020603050405020304" pitchFamily="18" charset="0"/>
              </a:rPr>
              <a:t>.06</a:t>
            </a:r>
            <a:endParaRPr lang="en-US" altLang="zh-CN" i="1">
              <a:latin typeface="微软雅黑" panose="020B0503020204020204" pitchFamily="34" charset="-122"/>
              <a:ea typeface="微软雅黑" panose="020B0503020204020204" pitchFamily="34" charset="-122"/>
            </a:endParaRPr>
          </a:p>
        </p:txBody>
      </p:sp>
      <p:sp>
        <p:nvSpPr>
          <p:cNvPr id="57" name="文本框 56"/>
          <p:cNvSpPr txBox="1"/>
          <p:nvPr/>
        </p:nvSpPr>
        <p:spPr>
          <a:xfrm>
            <a:off x="2844800" y="3082925"/>
            <a:ext cx="2199005" cy="368300"/>
          </a:xfrm>
          <a:prstGeom prst="rect">
            <a:avLst/>
          </a:prstGeom>
          <a:noFill/>
          <a:ln w="9525">
            <a:noFill/>
          </a:ln>
        </p:spPr>
        <p:txBody>
          <a:bodyPr wrap="square">
            <a:spAutoFit/>
          </a:bodyPr>
          <a:lstStyle/>
          <a:p>
            <a:pPr indent="0" algn="ctr"/>
            <a:r>
              <a:rPr lang="zh-CN" i="1">
                <a:latin typeface="微软雅黑" panose="020B0503020204020204" pitchFamily="34" charset="-122"/>
                <a:ea typeface="微软雅黑" panose="020B0503020204020204" pitchFamily="34" charset="-122"/>
                <a:cs typeface="Times New Roman" panose="02020603050405020304" pitchFamily="18" charset="0"/>
              </a:rPr>
              <a:t>2019</a:t>
            </a:r>
            <a:r>
              <a:rPr lang="en-US" altLang="zh-CN" i="1">
                <a:latin typeface="微软雅黑" panose="020B0503020204020204" pitchFamily="34" charset="-122"/>
                <a:ea typeface="微软雅黑" panose="020B0503020204020204" pitchFamily="34" charset="-122"/>
                <a:cs typeface="Times New Roman" panose="02020603050405020304" pitchFamily="18" charset="0"/>
              </a:rPr>
              <a:t>.07</a:t>
            </a:r>
            <a:r>
              <a:rPr lang="en-US" i="1">
                <a:latin typeface="微软雅黑" panose="020B0503020204020204" pitchFamily="34" charset="-122"/>
                <a:ea typeface="微软雅黑" panose="020B0503020204020204" pitchFamily="34" charset="-122"/>
                <a:cs typeface="Times New Roman" panose="02020603050405020304" pitchFamily="18" charset="0"/>
              </a:rPr>
              <a:t>~</a:t>
            </a:r>
            <a:r>
              <a:rPr lang="zh-CN" i="1">
                <a:latin typeface="微软雅黑" panose="020B0503020204020204" pitchFamily="34" charset="-122"/>
                <a:ea typeface="微软雅黑" panose="020B0503020204020204" pitchFamily="34" charset="-122"/>
                <a:cs typeface="Times New Roman" panose="02020603050405020304" pitchFamily="18" charset="0"/>
              </a:rPr>
              <a:t>2019</a:t>
            </a:r>
            <a:r>
              <a:rPr lang="en-US" altLang="zh-CN" i="1">
                <a:latin typeface="微软雅黑" panose="020B0503020204020204" pitchFamily="34" charset="-122"/>
                <a:ea typeface="微软雅黑" panose="020B0503020204020204" pitchFamily="34" charset="-122"/>
                <a:cs typeface="Times New Roman" panose="02020603050405020304" pitchFamily="18" charset="0"/>
              </a:rPr>
              <a:t>.12</a:t>
            </a:r>
            <a:endParaRPr lang="en-US" altLang="zh-CN" i="1">
              <a:latin typeface="微软雅黑" panose="020B0503020204020204" pitchFamily="34" charset="-122"/>
              <a:ea typeface="微软雅黑" panose="020B0503020204020204" pitchFamily="34" charset="-122"/>
            </a:endParaRPr>
          </a:p>
        </p:txBody>
      </p:sp>
      <p:sp>
        <p:nvSpPr>
          <p:cNvPr id="58" name="文本框 57"/>
          <p:cNvSpPr txBox="1"/>
          <p:nvPr/>
        </p:nvSpPr>
        <p:spPr>
          <a:xfrm>
            <a:off x="5005705" y="3710305"/>
            <a:ext cx="2199005" cy="368300"/>
          </a:xfrm>
          <a:prstGeom prst="rect">
            <a:avLst/>
          </a:prstGeom>
          <a:noFill/>
          <a:ln w="9525">
            <a:noFill/>
          </a:ln>
        </p:spPr>
        <p:txBody>
          <a:bodyPr wrap="square">
            <a:spAutoFit/>
          </a:bodyPr>
          <a:lstStyle/>
          <a:p>
            <a:pPr indent="0" algn="ctr"/>
            <a:r>
              <a:rPr lang="zh-CN" i="1">
                <a:latin typeface="微软雅黑" panose="020B0503020204020204" pitchFamily="34" charset="-122"/>
                <a:ea typeface="微软雅黑" panose="020B0503020204020204" pitchFamily="34" charset="-122"/>
                <a:cs typeface="Times New Roman" panose="02020603050405020304" pitchFamily="18" charset="0"/>
              </a:rPr>
              <a:t>20</a:t>
            </a:r>
            <a:r>
              <a:rPr lang="en-US" altLang="zh-CN" i="1">
                <a:latin typeface="微软雅黑" panose="020B0503020204020204" pitchFamily="34" charset="-122"/>
                <a:ea typeface="微软雅黑" panose="020B0503020204020204" pitchFamily="34" charset="-122"/>
                <a:cs typeface="Times New Roman" panose="02020603050405020304" pitchFamily="18" charset="0"/>
              </a:rPr>
              <a:t>20.01</a:t>
            </a:r>
            <a:r>
              <a:rPr lang="en-US" i="1">
                <a:latin typeface="微软雅黑" panose="020B0503020204020204" pitchFamily="34" charset="-122"/>
                <a:ea typeface="微软雅黑" panose="020B0503020204020204" pitchFamily="34" charset="-122"/>
                <a:cs typeface="Times New Roman" panose="02020603050405020304" pitchFamily="18" charset="0"/>
              </a:rPr>
              <a:t>~</a:t>
            </a:r>
            <a:r>
              <a:rPr lang="zh-CN" i="1">
                <a:latin typeface="微软雅黑" panose="020B0503020204020204" pitchFamily="34" charset="-122"/>
                <a:ea typeface="微软雅黑" panose="020B0503020204020204" pitchFamily="34" charset="-122"/>
                <a:cs typeface="Times New Roman" panose="02020603050405020304" pitchFamily="18" charset="0"/>
              </a:rPr>
              <a:t>20</a:t>
            </a:r>
            <a:r>
              <a:rPr lang="en-US" altLang="zh-CN" i="1">
                <a:latin typeface="微软雅黑" panose="020B0503020204020204" pitchFamily="34" charset="-122"/>
                <a:ea typeface="微软雅黑" panose="020B0503020204020204" pitchFamily="34" charset="-122"/>
                <a:cs typeface="Times New Roman" panose="02020603050405020304" pitchFamily="18" charset="0"/>
              </a:rPr>
              <a:t>20.12</a:t>
            </a:r>
            <a:endParaRPr lang="en-US" altLang="zh-CN" i="1">
              <a:latin typeface="微软雅黑" panose="020B0503020204020204" pitchFamily="34" charset="-122"/>
              <a:ea typeface="微软雅黑" panose="020B0503020204020204" pitchFamily="34" charset="-122"/>
            </a:endParaRPr>
          </a:p>
        </p:txBody>
      </p:sp>
      <p:sp>
        <p:nvSpPr>
          <p:cNvPr id="59" name="文本框 58"/>
          <p:cNvSpPr txBox="1"/>
          <p:nvPr/>
        </p:nvSpPr>
        <p:spPr>
          <a:xfrm>
            <a:off x="7158990" y="3082925"/>
            <a:ext cx="2199005" cy="368300"/>
          </a:xfrm>
          <a:prstGeom prst="rect">
            <a:avLst/>
          </a:prstGeom>
          <a:noFill/>
          <a:ln w="9525">
            <a:noFill/>
          </a:ln>
        </p:spPr>
        <p:txBody>
          <a:bodyPr wrap="square">
            <a:spAutoFit/>
          </a:bodyPr>
          <a:lstStyle/>
          <a:p>
            <a:pPr indent="0" algn="ctr"/>
            <a:r>
              <a:rPr lang="zh-CN" i="1">
                <a:latin typeface="微软雅黑" panose="020B0503020204020204" pitchFamily="34" charset="-122"/>
                <a:ea typeface="微软雅黑" panose="020B0503020204020204" pitchFamily="34" charset="-122"/>
                <a:cs typeface="Times New Roman" panose="02020603050405020304" pitchFamily="18" charset="0"/>
              </a:rPr>
              <a:t>20</a:t>
            </a:r>
            <a:r>
              <a:rPr lang="en-US" altLang="zh-CN" i="1">
                <a:latin typeface="微软雅黑" panose="020B0503020204020204" pitchFamily="34" charset="-122"/>
                <a:ea typeface="微软雅黑" panose="020B0503020204020204" pitchFamily="34" charset="-122"/>
                <a:cs typeface="Times New Roman" panose="02020603050405020304" pitchFamily="18" charset="0"/>
              </a:rPr>
              <a:t>21.01</a:t>
            </a:r>
            <a:r>
              <a:rPr lang="en-US" i="1">
                <a:latin typeface="微软雅黑" panose="020B0503020204020204" pitchFamily="34" charset="-122"/>
                <a:ea typeface="微软雅黑" panose="020B0503020204020204" pitchFamily="34" charset="-122"/>
                <a:cs typeface="Times New Roman" panose="02020603050405020304" pitchFamily="18" charset="0"/>
              </a:rPr>
              <a:t>~</a:t>
            </a:r>
            <a:r>
              <a:rPr lang="zh-CN" i="1">
                <a:latin typeface="微软雅黑" panose="020B0503020204020204" pitchFamily="34" charset="-122"/>
                <a:ea typeface="微软雅黑" panose="020B0503020204020204" pitchFamily="34" charset="-122"/>
                <a:cs typeface="Times New Roman" panose="02020603050405020304" pitchFamily="18" charset="0"/>
              </a:rPr>
              <a:t>20</a:t>
            </a:r>
            <a:r>
              <a:rPr lang="en-US" altLang="zh-CN" i="1">
                <a:latin typeface="微软雅黑" panose="020B0503020204020204" pitchFamily="34" charset="-122"/>
                <a:ea typeface="微软雅黑" panose="020B0503020204020204" pitchFamily="34" charset="-122"/>
                <a:cs typeface="Times New Roman" panose="02020603050405020304" pitchFamily="18" charset="0"/>
              </a:rPr>
              <a:t>21.10</a:t>
            </a:r>
            <a:endParaRPr lang="en-US" altLang="zh-CN" i="1">
              <a:latin typeface="微软雅黑" panose="020B0503020204020204" pitchFamily="34" charset="-122"/>
              <a:ea typeface="微软雅黑" panose="020B0503020204020204" pitchFamily="34" charset="-122"/>
            </a:endParaRPr>
          </a:p>
        </p:txBody>
      </p:sp>
      <p:sp>
        <p:nvSpPr>
          <p:cNvPr id="60" name="文本框 59"/>
          <p:cNvSpPr txBox="1"/>
          <p:nvPr/>
        </p:nvSpPr>
        <p:spPr>
          <a:xfrm>
            <a:off x="9316085" y="3710305"/>
            <a:ext cx="2199005" cy="368300"/>
          </a:xfrm>
          <a:prstGeom prst="rect">
            <a:avLst/>
          </a:prstGeom>
          <a:noFill/>
          <a:ln w="9525">
            <a:noFill/>
          </a:ln>
        </p:spPr>
        <p:txBody>
          <a:bodyPr wrap="square">
            <a:spAutoFit/>
          </a:bodyPr>
          <a:lstStyle/>
          <a:p>
            <a:pPr indent="0" algn="ctr"/>
            <a:r>
              <a:rPr lang="zh-CN" i="1">
                <a:latin typeface="微软雅黑" panose="020B0503020204020204" pitchFamily="34" charset="-122"/>
                <a:ea typeface="微软雅黑" panose="020B0503020204020204" pitchFamily="34" charset="-122"/>
                <a:cs typeface="Times New Roman" panose="02020603050405020304" pitchFamily="18" charset="0"/>
              </a:rPr>
              <a:t>20</a:t>
            </a:r>
            <a:r>
              <a:rPr lang="en-US" altLang="zh-CN" i="1">
                <a:latin typeface="微软雅黑" panose="020B0503020204020204" pitchFamily="34" charset="-122"/>
                <a:ea typeface="微软雅黑" panose="020B0503020204020204" pitchFamily="34" charset="-122"/>
                <a:cs typeface="Times New Roman" panose="02020603050405020304" pitchFamily="18" charset="0"/>
              </a:rPr>
              <a:t>21.11</a:t>
            </a:r>
            <a:r>
              <a:rPr lang="en-US" i="1">
                <a:latin typeface="微软雅黑" panose="020B0503020204020204" pitchFamily="34" charset="-122"/>
                <a:ea typeface="微软雅黑" panose="020B0503020204020204" pitchFamily="34" charset="-122"/>
                <a:cs typeface="Times New Roman" panose="02020603050405020304" pitchFamily="18" charset="0"/>
              </a:rPr>
              <a:t>~</a:t>
            </a:r>
            <a:r>
              <a:rPr lang="zh-CN" i="1">
                <a:latin typeface="微软雅黑" panose="020B0503020204020204" pitchFamily="34" charset="-122"/>
                <a:ea typeface="微软雅黑" panose="020B0503020204020204" pitchFamily="34" charset="-122"/>
                <a:cs typeface="Times New Roman" panose="02020603050405020304" pitchFamily="18" charset="0"/>
              </a:rPr>
              <a:t>20</a:t>
            </a:r>
            <a:r>
              <a:rPr lang="en-US" altLang="zh-CN" i="1">
                <a:latin typeface="微软雅黑" panose="020B0503020204020204" pitchFamily="34" charset="-122"/>
                <a:ea typeface="微软雅黑" panose="020B0503020204020204" pitchFamily="34" charset="-122"/>
                <a:cs typeface="Times New Roman" panose="02020603050405020304" pitchFamily="18" charset="0"/>
              </a:rPr>
              <a:t>21.12</a:t>
            </a:r>
            <a:endParaRPr lang="en-US" altLang="zh-CN" i="1">
              <a:latin typeface="微软雅黑" panose="020B0503020204020204" pitchFamily="34" charset="-122"/>
              <a:ea typeface="微软雅黑" panose="020B0503020204020204" pitchFamily="34" charset="-122"/>
            </a:endParaRPr>
          </a:p>
        </p:txBody>
      </p:sp>
      <p:sp>
        <p:nvSpPr>
          <p:cNvPr id="61" name="文本框 60"/>
          <p:cNvSpPr txBox="1"/>
          <p:nvPr/>
        </p:nvSpPr>
        <p:spPr>
          <a:xfrm>
            <a:off x="420370" y="4227830"/>
            <a:ext cx="2749550" cy="1198880"/>
          </a:xfrm>
          <a:prstGeom prst="rect">
            <a:avLst/>
          </a:prstGeom>
          <a:noFill/>
          <a:ln w="9525">
            <a:noFill/>
          </a:ln>
        </p:spPr>
        <p:txBody>
          <a:bodyPr wrap="square">
            <a:spAutoFit/>
          </a:bodyPr>
          <a:lstStyle/>
          <a:p>
            <a:pPr indent="0">
              <a:lnSpc>
                <a:spcPct val="150000"/>
              </a:lnSpc>
            </a:pPr>
            <a:r>
              <a:rPr lang="zh-CN" sz="1600" b="0">
                <a:latin typeface="微软雅黑" panose="020B0503020204020204" pitchFamily="34" charset="-122"/>
                <a:ea typeface="微软雅黑" panose="020B0503020204020204" pitchFamily="34" charset="-122"/>
              </a:rPr>
              <a:t>获取数据、数据预处理（数据清洗，数据集成，数据规约）、数据存储</a:t>
            </a:r>
            <a:endParaRPr lang="zh-CN" sz="1600" b="0">
              <a:latin typeface="微软雅黑" panose="020B0503020204020204" pitchFamily="34" charset="-122"/>
              <a:ea typeface="微软雅黑" panose="020B0503020204020204" pitchFamily="34" charset="-122"/>
            </a:endParaRPr>
          </a:p>
        </p:txBody>
      </p:sp>
      <p:sp>
        <p:nvSpPr>
          <p:cNvPr id="62" name="文本框 61"/>
          <p:cNvSpPr txBox="1"/>
          <p:nvPr/>
        </p:nvSpPr>
        <p:spPr>
          <a:xfrm>
            <a:off x="2569845" y="1842135"/>
            <a:ext cx="2749550" cy="1198880"/>
          </a:xfrm>
          <a:prstGeom prst="rect">
            <a:avLst/>
          </a:prstGeom>
          <a:noFill/>
          <a:ln w="9525">
            <a:noFill/>
          </a:ln>
        </p:spPr>
        <p:txBody>
          <a:bodyPr wrap="square">
            <a:spAutoFit/>
          </a:bodyPr>
          <a:lstStyle/>
          <a:p>
            <a:pPr indent="0">
              <a:lnSpc>
                <a:spcPct val="150000"/>
              </a:lnSpc>
            </a:pPr>
            <a:r>
              <a:rPr lang="zh-CN" sz="1600" b="0">
                <a:latin typeface="微软雅黑" panose="020B0503020204020204" pitchFamily="34" charset="-122"/>
                <a:ea typeface="微软雅黑" panose="020B0503020204020204" pitchFamily="34" charset="-122"/>
              </a:rPr>
              <a:t>获取和整理数据、实现词向量的生成、初步完成知识图谱的构建与存储</a:t>
            </a:r>
            <a:endParaRPr lang="zh-CN" sz="1600" b="0">
              <a:latin typeface="微软雅黑" panose="020B0503020204020204" pitchFamily="34" charset="-122"/>
              <a:ea typeface="微软雅黑" panose="020B0503020204020204" pitchFamily="34" charset="-122"/>
            </a:endParaRPr>
          </a:p>
        </p:txBody>
      </p:sp>
      <p:sp>
        <p:nvSpPr>
          <p:cNvPr id="63" name="文本框 62"/>
          <p:cNvSpPr txBox="1"/>
          <p:nvPr/>
        </p:nvSpPr>
        <p:spPr>
          <a:xfrm>
            <a:off x="4721225" y="4227830"/>
            <a:ext cx="2749550" cy="1568450"/>
          </a:xfrm>
          <a:prstGeom prst="rect">
            <a:avLst/>
          </a:prstGeom>
          <a:noFill/>
          <a:ln w="9525">
            <a:noFill/>
          </a:ln>
        </p:spPr>
        <p:txBody>
          <a:bodyPr wrap="square">
            <a:spAutoFit/>
          </a:bodyPr>
          <a:lstStyle/>
          <a:p>
            <a:pPr indent="0">
              <a:lnSpc>
                <a:spcPct val="150000"/>
              </a:lnSpc>
            </a:pPr>
            <a:r>
              <a:rPr lang="zh-CN" sz="1600" b="0">
                <a:latin typeface="微软雅黑" panose="020B0503020204020204" pitchFamily="34" charset="-122"/>
                <a:ea typeface="微软雅黑" panose="020B0503020204020204" pitchFamily="34" charset="-122"/>
              </a:rPr>
              <a:t>数据挖掘，完成个性化推荐引擎的设计工作，并使用部分数据结合推荐引擎完成推荐结果排序</a:t>
            </a:r>
            <a:endParaRPr lang="zh-CN" sz="1600" b="0">
              <a:latin typeface="微软雅黑" panose="020B0503020204020204" pitchFamily="34" charset="-122"/>
              <a:ea typeface="微软雅黑" panose="020B0503020204020204" pitchFamily="34" charset="-122"/>
            </a:endParaRPr>
          </a:p>
        </p:txBody>
      </p:sp>
      <p:sp>
        <p:nvSpPr>
          <p:cNvPr id="65" name="文本框 64"/>
          <p:cNvSpPr txBox="1"/>
          <p:nvPr/>
        </p:nvSpPr>
        <p:spPr>
          <a:xfrm>
            <a:off x="6883400" y="1841500"/>
            <a:ext cx="2749550" cy="1198880"/>
          </a:xfrm>
          <a:prstGeom prst="rect">
            <a:avLst/>
          </a:prstGeom>
          <a:noFill/>
          <a:ln w="9525">
            <a:noFill/>
          </a:ln>
        </p:spPr>
        <p:txBody>
          <a:bodyPr wrap="square">
            <a:spAutoFit/>
          </a:bodyPr>
          <a:lstStyle/>
          <a:p>
            <a:pPr indent="0">
              <a:lnSpc>
                <a:spcPct val="150000"/>
              </a:lnSpc>
            </a:pPr>
            <a:r>
              <a:rPr lang="zh-CN" sz="1600" b="0">
                <a:latin typeface="微软雅黑" panose="020B0503020204020204" pitchFamily="34" charset="-122"/>
                <a:ea typeface="微软雅黑" panose="020B0503020204020204" pitchFamily="34" charset="-122"/>
              </a:rPr>
              <a:t>方案设计、系统研发、准备平台的上线与测试、积极推广</a:t>
            </a:r>
            <a:endParaRPr lang="zh-CN" sz="1600" b="0">
              <a:latin typeface="微软雅黑" panose="020B0503020204020204" pitchFamily="34" charset="-122"/>
              <a:ea typeface="微软雅黑" panose="020B0503020204020204" pitchFamily="34" charset="-122"/>
            </a:endParaRPr>
          </a:p>
        </p:txBody>
      </p:sp>
      <p:sp>
        <p:nvSpPr>
          <p:cNvPr id="66" name="文本框 65"/>
          <p:cNvSpPr txBox="1"/>
          <p:nvPr/>
        </p:nvSpPr>
        <p:spPr>
          <a:xfrm>
            <a:off x="9039860" y="4227830"/>
            <a:ext cx="2749550" cy="460375"/>
          </a:xfrm>
          <a:prstGeom prst="rect">
            <a:avLst/>
          </a:prstGeom>
          <a:noFill/>
          <a:ln w="9525">
            <a:noFill/>
          </a:ln>
        </p:spPr>
        <p:txBody>
          <a:bodyPr wrap="square">
            <a:spAutoFit/>
          </a:bodyPr>
          <a:lstStyle/>
          <a:p>
            <a:pPr indent="0" algn="ctr">
              <a:lnSpc>
                <a:spcPct val="150000"/>
              </a:lnSpc>
            </a:pPr>
            <a:r>
              <a:rPr lang="zh-CN" sz="1600" b="0">
                <a:latin typeface="微软雅黑" panose="020B0503020204020204" pitchFamily="34" charset="-122"/>
                <a:ea typeface="微软雅黑" panose="020B0503020204020204" pitchFamily="34" charset="-122"/>
              </a:rPr>
              <a:t>准备系统验收</a:t>
            </a:r>
            <a:endParaRPr lang="zh-CN" sz="1600" b="0">
              <a:latin typeface="微软雅黑" panose="020B0503020204020204" pitchFamily="34" charset="-122"/>
              <a:ea typeface="微软雅黑" panose="020B0503020204020204" pitchFamily="34" charset="-122"/>
            </a:endParaRPr>
          </a:p>
        </p:txBody>
      </p:sp>
    </p:spTree>
  </p:cSld>
  <p:clrMapOvr>
    <a:masterClrMapping/>
  </p:clrMapOvr>
  <p:transition spd="slow"/>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270" y="2412365"/>
            <a:ext cx="12188825" cy="2033270"/>
          </a:xfrm>
          <a:prstGeom prst="rect">
            <a:avLst/>
          </a:prstGeom>
          <a:solidFill>
            <a:srgbClr val="568D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smtClean="0">
                <a:latin typeface="Times New Roman" panose="02020603050405020304" pitchFamily="18" charset="0"/>
                <a:ea typeface="黑体" panose="02010609060101010101" pitchFamily="49" charset="-122"/>
                <a:cs typeface="Times New Roman" panose="02020603050405020304" pitchFamily="18" charset="0"/>
              </a:rPr>
              <a:t>          </a:t>
            </a:r>
            <a:endParaRPr lang="zh-CN" altLang="en-US" sz="2400" dirty="0">
              <a:latin typeface="黑体" panose="02010609060101010101" pitchFamily="49" charset="-122"/>
              <a:ea typeface="黑体" panose="02010609060101010101" pitchFamily="49" charset="-122"/>
            </a:endParaRPr>
          </a:p>
        </p:txBody>
      </p:sp>
      <p:grpSp>
        <p:nvGrpSpPr>
          <p:cNvPr id="7" name="组合 6"/>
          <p:cNvGrpSpPr/>
          <p:nvPr/>
        </p:nvGrpSpPr>
        <p:grpSpPr>
          <a:xfrm>
            <a:off x="4545330" y="3075940"/>
            <a:ext cx="3100705" cy="706755"/>
            <a:chOff x="6998" y="4844"/>
            <a:chExt cx="4883" cy="1113"/>
          </a:xfrm>
        </p:grpSpPr>
        <p:sp>
          <p:nvSpPr>
            <p:cNvPr id="6" name="矩形 5"/>
            <p:cNvSpPr/>
            <p:nvPr/>
          </p:nvSpPr>
          <p:spPr>
            <a:xfrm>
              <a:off x="8393" y="4844"/>
              <a:ext cx="3488" cy="1113"/>
            </a:xfrm>
            <a:prstGeom prst="rect">
              <a:avLst/>
            </a:prstGeom>
          </p:spPr>
          <p:txBody>
            <a:bodyPr wrap="none">
              <a:spAutoFit/>
            </a:bodyPr>
            <a:lstStyle/>
            <a:p>
              <a:pPr algn="l">
                <a:spcAft>
                  <a:spcPts val="0"/>
                </a:spcAft>
                <a:defRPr/>
              </a:pPr>
              <a:r>
                <a:rPr lang="zh-CN" altLang="zh-CN" sz="4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技术路线</a:t>
              </a:r>
              <a:endParaRPr lang="zh-CN" altLang="zh-CN" sz="4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3" name="组合 2"/>
            <p:cNvGrpSpPr/>
            <p:nvPr/>
          </p:nvGrpSpPr>
          <p:grpSpPr>
            <a:xfrm>
              <a:off x="6998" y="5008"/>
              <a:ext cx="784" cy="784"/>
              <a:chOff x="6535243" y="2524701"/>
              <a:chExt cx="717051" cy="717051"/>
            </a:xfrm>
          </p:grpSpPr>
          <p:sp>
            <p:nvSpPr>
              <p:cNvPr id="4" name="泪滴形 3"/>
              <p:cNvSpPr/>
              <p:nvPr/>
            </p:nvSpPr>
            <p:spPr>
              <a:xfrm rot="8247616">
                <a:off x="6535243" y="2524701"/>
                <a:ext cx="717051" cy="717051"/>
              </a:xfrm>
              <a:prstGeom prst="teardrop">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6604000" y="2588424"/>
                <a:ext cx="574014" cy="574014"/>
              </a:xfrm>
              <a:prstGeom prst="ellipse">
                <a:avLst/>
              </a:prstGeom>
              <a:solidFill>
                <a:srgbClr val="568D11"/>
              </a:solidFill>
              <a:ln>
                <a:solidFill>
                  <a:srgbClr val="568D11"/>
                </a:solidFill>
              </a:ln>
              <a:effectLst>
                <a:innerShdw blurRad="63500" dist="508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Tree>
  </p:cSld>
  <p:clrMapOvr>
    <a:masterClrMapping/>
  </p:clrMapOvr>
  <p:transition spd="slow"/>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圆角矩形 45"/>
          <p:cNvSpPr/>
          <p:nvPr/>
        </p:nvSpPr>
        <p:spPr>
          <a:xfrm>
            <a:off x="192405" y="933450"/>
            <a:ext cx="11816080" cy="433070"/>
          </a:xfrm>
          <a:prstGeom prst="roundRect">
            <a:avLst/>
          </a:prstGeom>
          <a:solidFill>
            <a:srgbClr val="568D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altLang="zh-CN"/>
              <a:t>        </a:t>
            </a:r>
            <a:r>
              <a:rPr lang="zh-CN" altLang="en-US" sz="2000" b="1" dirty="0" smtClean="0">
                <a:solidFill>
                  <a:schemeClr val="bg1"/>
                </a:solidFill>
                <a:latin typeface="微软雅黑" panose="020B0503020204020204" pitchFamily="34" charset="-122"/>
                <a:ea typeface="微软雅黑" panose="020B0503020204020204" pitchFamily="34" charset="-122"/>
                <a:sym typeface="+mn-ea"/>
              </a:rPr>
              <a:t>高游高尔夫俱乐部专家系统运营统计</a:t>
            </a:r>
            <a:endParaRPr lang="zh-CN" altLang="en-US" sz="2000" b="1">
              <a:latin typeface="微软雅黑" panose="020B0503020204020204" pitchFamily="34" charset="-122"/>
              <a:ea typeface="微软雅黑" panose="020B0503020204020204" pitchFamily="34" charset="-122"/>
            </a:endParaRPr>
          </a:p>
        </p:txBody>
      </p:sp>
      <p:sp>
        <p:nvSpPr>
          <p:cNvPr id="16" name="圆角矩形 15"/>
          <p:cNvSpPr/>
          <p:nvPr/>
        </p:nvSpPr>
        <p:spPr>
          <a:xfrm>
            <a:off x="196215" y="6386830"/>
            <a:ext cx="11813540" cy="433070"/>
          </a:xfrm>
          <a:prstGeom prst="roundRect">
            <a:avLst/>
          </a:prstGeom>
          <a:solidFill>
            <a:srgbClr val="568D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altLang="zh-CN"/>
              <a:t>        </a:t>
            </a:r>
            <a:r>
              <a:rPr lang="zh-CN" altLang="en-US" sz="2000" b="1">
                <a:latin typeface="微软雅黑" panose="020B0503020204020204" pitchFamily="34" charset="-122"/>
                <a:ea typeface="微软雅黑" panose="020B0503020204020204" pitchFamily="34" charset="-122"/>
              </a:rPr>
              <a:t>系统管理</a:t>
            </a:r>
            <a:endParaRPr lang="zh-CN" altLang="en-US" sz="2000" b="1">
              <a:latin typeface="微软雅黑" panose="020B0503020204020204" pitchFamily="34" charset="-122"/>
              <a:ea typeface="微软雅黑" panose="020B0503020204020204" pitchFamily="34" charset="-122"/>
            </a:endParaRPr>
          </a:p>
        </p:txBody>
      </p:sp>
      <p:sp>
        <p:nvSpPr>
          <p:cNvPr id="5" name="Rectangle 3"/>
          <p:cNvSpPr>
            <a:spLocks noChangeArrowheads="1"/>
          </p:cNvSpPr>
          <p:nvPr/>
        </p:nvSpPr>
        <p:spPr bwMode="auto">
          <a:xfrm>
            <a:off x="2113280" y="1909445"/>
            <a:ext cx="9951720" cy="4538980"/>
          </a:xfrm>
          <a:prstGeom prst="rect">
            <a:avLst/>
          </a:prstGeom>
          <a:noFill/>
          <a:ln w="38100">
            <a:noFill/>
            <a:prstDash val="dash"/>
          </a:ln>
        </p:spPr>
        <p:style>
          <a:lnRef idx="1">
            <a:schemeClr val="accent2"/>
          </a:lnRef>
          <a:fillRef idx="2">
            <a:schemeClr val="accent2"/>
          </a:fillRef>
          <a:effectRef idx="1">
            <a:schemeClr val="accent2"/>
          </a:effectRef>
          <a:fontRef idx="minor">
            <a:schemeClr val="dk1"/>
          </a:fontRef>
        </p:style>
        <p:txBody>
          <a:bodyPr wrap="none" lIns="91425" tIns="45712" rIns="91425" bIns="45712"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ts val="0"/>
              </a:spcBef>
              <a:spcAft>
                <a:spcPts val="0"/>
              </a:spcAft>
              <a:defRPr/>
            </a:pPr>
            <a:endParaRPr lang="zh-CN" altLang="en-US" dirty="0">
              <a:solidFill>
                <a:schemeClr val="accent2"/>
              </a:solidFill>
              <a:latin typeface="微软雅黑" panose="020B0503020204020204" pitchFamily="34" charset="-122"/>
              <a:ea typeface="微软雅黑" panose="020B0503020204020204" pitchFamily="34" charset="-122"/>
            </a:endParaRPr>
          </a:p>
        </p:txBody>
      </p:sp>
      <p:sp>
        <p:nvSpPr>
          <p:cNvPr id="7" name="AutoShape 7"/>
          <p:cNvSpPr>
            <a:spLocks noChangeArrowheads="1"/>
          </p:cNvSpPr>
          <p:nvPr/>
        </p:nvSpPr>
        <p:spPr bwMode="auto">
          <a:xfrm>
            <a:off x="180658" y="1949450"/>
            <a:ext cx="1638935" cy="4326890"/>
          </a:xfrm>
          <a:prstGeom prst="roundRect">
            <a:avLst>
              <a:gd name="adj" fmla="val 5631"/>
            </a:avLst>
          </a:prstGeom>
          <a:solidFill>
            <a:srgbClr val="568D11">
              <a:alpha val="75000"/>
            </a:srgbClr>
          </a:solidFill>
          <a:ln>
            <a:no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lIns="91436" tIns="45718" rIns="91436" bIns="274320" anchor="b"/>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913765">
              <a:defRPr/>
            </a:pPr>
            <a:endParaRPr lang="en-US" altLang="zh-CN" sz="3200" dirty="0" smtClean="0">
              <a:solidFill>
                <a:srgbClr val="414455"/>
              </a:solidFill>
              <a:latin typeface="微软雅黑" panose="020B0503020204020204" pitchFamily="34" charset="-122"/>
              <a:ea typeface="微软雅黑" panose="020B0503020204020204" pitchFamily="34" charset="-122"/>
            </a:endParaRPr>
          </a:p>
        </p:txBody>
      </p:sp>
      <p:sp>
        <p:nvSpPr>
          <p:cNvPr id="2" name="AutoShape 7"/>
          <p:cNvSpPr>
            <a:spLocks noChangeArrowheads="1"/>
          </p:cNvSpPr>
          <p:nvPr/>
        </p:nvSpPr>
        <p:spPr bwMode="auto">
          <a:xfrm>
            <a:off x="294005" y="2067560"/>
            <a:ext cx="1424305" cy="406400"/>
          </a:xfrm>
          <a:prstGeom prst="roundRect">
            <a:avLst>
              <a:gd name="adj" fmla="val 5631"/>
            </a:avLst>
          </a:prstGeom>
          <a:solidFill>
            <a:srgbClr val="568D11"/>
          </a:solidFill>
          <a:ln w="6350" algn="ctr">
            <a:noFill/>
            <a:round/>
          </a:ln>
          <a:effectLst/>
        </p:spPr>
        <p:txBody>
          <a:bodyPr wrap="none" lIns="91425" tIns="45712" rIns="91425" bIns="45712"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Bef>
                <a:spcPts val="0"/>
              </a:spcBef>
              <a:spcAft>
                <a:spcPts val="0"/>
              </a:spcAft>
              <a:buClr>
                <a:srgbClr val="E1B40C"/>
              </a:buClr>
              <a:defRPr/>
            </a:pPr>
            <a:r>
              <a:rPr lang="zh-CN" altLang="en-US" b="1" dirty="0" smtClean="0">
                <a:solidFill>
                  <a:schemeClr val="bg1"/>
                </a:solidFill>
                <a:latin typeface="微软雅黑" panose="020B0503020204020204" pitchFamily="34" charset="-122"/>
                <a:ea typeface="微软雅黑" panose="020B0503020204020204" pitchFamily="34" charset="-122"/>
              </a:rPr>
              <a:t>辅助系统</a:t>
            </a:r>
            <a:endParaRPr lang="en-US" altLang="zh-CN" b="1" dirty="0">
              <a:solidFill>
                <a:schemeClr val="bg1"/>
              </a:solidFill>
              <a:latin typeface="微软雅黑" panose="020B0503020204020204" pitchFamily="34" charset="-122"/>
              <a:ea typeface="微软雅黑" panose="020B0503020204020204" pitchFamily="34" charset="-122"/>
            </a:endParaRPr>
          </a:p>
        </p:txBody>
      </p:sp>
      <p:sp>
        <p:nvSpPr>
          <p:cNvPr id="10" name="圆角矩形 9"/>
          <p:cNvSpPr/>
          <p:nvPr/>
        </p:nvSpPr>
        <p:spPr>
          <a:xfrm>
            <a:off x="288290" y="2647950"/>
            <a:ext cx="1423670" cy="360003"/>
          </a:xfrm>
          <a:prstGeom prst="roundRect">
            <a:avLst>
              <a:gd name="adj" fmla="val 9524"/>
            </a:avLst>
          </a:prstGeom>
          <a:solidFill>
            <a:schemeClr val="bg1"/>
          </a:solidFill>
          <a:ln w="38100">
            <a:noFill/>
          </a:ln>
          <a:effectLst/>
        </p:spPr>
        <p:style>
          <a:lnRef idx="1">
            <a:schemeClr val="accent5"/>
          </a:lnRef>
          <a:fillRef idx="2">
            <a:schemeClr val="accent5"/>
          </a:fillRef>
          <a:effectRef idx="1">
            <a:schemeClr val="accent5"/>
          </a:effectRef>
          <a:fontRef idx="minor">
            <a:schemeClr val="dk1"/>
          </a:fontRef>
        </p:style>
        <p:txBody>
          <a:bodyPr wrap="none" lIns="91425" tIns="45712" rIns="91425" bIns="45712"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spcBef>
                <a:spcPts val="0"/>
              </a:spcBef>
              <a:spcAft>
                <a:spcPts val="0"/>
              </a:spcAft>
              <a:defRPr/>
            </a:pPr>
            <a:r>
              <a:rPr lang="zh-CN" altLang="en-US" sz="1600" dirty="0" smtClean="0">
                <a:solidFill>
                  <a:srgbClr val="414455"/>
                </a:solidFill>
                <a:latin typeface="微软雅黑" panose="020B0503020204020204" pitchFamily="34" charset="-122"/>
                <a:ea typeface="微软雅黑" panose="020B0503020204020204" pitchFamily="34" charset="-122"/>
              </a:rPr>
              <a:t>安防系统</a:t>
            </a:r>
            <a:endParaRPr lang="zh-CN" altLang="en-US" sz="1600" dirty="0" smtClean="0">
              <a:solidFill>
                <a:srgbClr val="414455"/>
              </a:solidFill>
              <a:latin typeface="微软雅黑" panose="020B0503020204020204" pitchFamily="34" charset="-122"/>
              <a:ea typeface="微软雅黑" panose="020B0503020204020204" pitchFamily="34" charset="-122"/>
            </a:endParaRPr>
          </a:p>
        </p:txBody>
      </p:sp>
      <p:sp>
        <p:nvSpPr>
          <p:cNvPr id="4" name="圆角矩形 3"/>
          <p:cNvSpPr/>
          <p:nvPr/>
        </p:nvSpPr>
        <p:spPr>
          <a:xfrm>
            <a:off x="287655" y="3818890"/>
            <a:ext cx="1424940" cy="360003"/>
          </a:xfrm>
          <a:prstGeom prst="roundRect">
            <a:avLst>
              <a:gd name="adj" fmla="val 9524"/>
            </a:avLst>
          </a:prstGeom>
          <a:solidFill>
            <a:schemeClr val="bg1"/>
          </a:solidFill>
          <a:ln w="38100">
            <a:noFill/>
          </a:ln>
          <a:effectLst/>
        </p:spPr>
        <p:style>
          <a:lnRef idx="1">
            <a:schemeClr val="accent5"/>
          </a:lnRef>
          <a:fillRef idx="2">
            <a:schemeClr val="accent5"/>
          </a:fillRef>
          <a:effectRef idx="1">
            <a:schemeClr val="accent5"/>
          </a:effectRef>
          <a:fontRef idx="minor">
            <a:schemeClr val="dk1"/>
          </a:fontRef>
        </p:style>
        <p:txBody>
          <a:bodyPr wrap="none" lIns="91425" tIns="45712" rIns="91425" bIns="45712"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spcBef>
                <a:spcPts val="0"/>
              </a:spcBef>
              <a:spcAft>
                <a:spcPts val="0"/>
              </a:spcAft>
              <a:defRPr/>
            </a:pPr>
            <a:r>
              <a:rPr lang="zh-CN" altLang="en-US" sz="1600" dirty="0" smtClean="0">
                <a:solidFill>
                  <a:srgbClr val="414455"/>
                </a:solidFill>
                <a:latin typeface="微软雅黑" panose="020B0503020204020204" pitchFamily="34" charset="-122"/>
                <a:ea typeface="微软雅黑" panose="020B0503020204020204" pitchFamily="34" charset="-122"/>
              </a:rPr>
              <a:t>OA系统</a:t>
            </a:r>
            <a:endParaRPr lang="zh-CN" altLang="en-US" sz="1600" b="1" dirty="0" smtClean="0">
              <a:solidFill>
                <a:srgbClr val="414455"/>
              </a:solidFill>
              <a:latin typeface="微软雅黑" panose="020B0503020204020204" pitchFamily="34" charset="-122"/>
              <a:ea typeface="微软雅黑" panose="020B0503020204020204" pitchFamily="34" charset="-122"/>
            </a:endParaRPr>
          </a:p>
        </p:txBody>
      </p:sp>
      <p:sp>
        <p:nvSpPr>
          <p:cNvPr id="6" name="圆角矩形 5"/>
          <p:cNvSpPr/>
          <p:nvPr/>
        </p:nvSpPr>
        <p:spPr>
          <a:xfrm>
            <a:off x="287338" y="3192145"/>
            <a:ext cx="1425575" cy="360003"/>
          </a:xfrm>
          <a:prstGeom prst="roundRect">
            <a:avLst>
              <a:gd name="adj" fmla="val 9524"/>
            </a:avLst>
          </a:prstGeom>
          <a:solidFill>
            <a:schemeClr val="bg1"/>
          </a:solidFill>
          <a:ln w="38100">
            <a:noFill/>
          </a:ln>
          <a:effectLst/>
        </p:spPr>
        <p:style>
          <a:lnRef idx="1">
            <a:schemeClr val="accent5"/>
          </a:lnRef>
          <a:fillRef idx="2">
            <a:schemeClr val="accent5"/>
          </a:fillRef>
          <a:effectRef idx="1">
            <a:schemeClr val="accent5"/>
          </a:effectRef>
          <a:fontRef idx="minor">
            <a:schemeClr val="dk1"/>
          </a:fontRef>
        </p:style>
        <p:txBody>
          <a:bodyPr wrap="none" lIns="91425" tIns="45712" rIns="91425" bIns="45712"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spcBef>
                <a:spcPts val="0"/>
              </a:spcBef>
              <a:spcAft>
                <a:spcPts val="0"/>
              </a:spcAft>
              <a:defRPr/>
            </a:pPr>
            <a:r>
              <a:rPr lang="zh-CN" altLang="en-US" sz="1600" dirty="0" smtClean="0">
                <a:solidFill>
                  <a:srgbClr val="414455"/>
                </a:solidFill>
                <a:latin typeface="微软雅黑" panose="020B0503020204020204" pitchFamily="34" charset="-122"/>
                <a:ea typeface="微软雅黑" panose="020B0503020204020204" pitchFamily="34" charset="-122"/>
              </a:rPr>
              <a:t>喷灌系统</a:t>
            </a:r>
            <a:endParaRPr lang="zh-CN" altLang="en-US" sz="1600" b="1" dirty="0" smtClean="0">
              <a:solidFill>
                <a:srgbClr val="414455"/>
              </a:solidFill>
              <a:latin typeface="微软雅黑" panose="020B0503020204020204" pitchFamily="34" charset="-122"/>
              <a:ea typeface="微软雅黑" panose="020B0503020204020204" pitchFamily="34" charset="-122"/>
            </a:endParaRPr>
          </a:p>
        </p:txBody>
      </p:sp>
      <p:sp>
        <p:nvSpPr>
          <p:cNvPr id="13" name="圆角矩形 12"/>
          <p:cNvSpPr/>
          <p:nvPr/>
        </p:nvSpPr>
        <p:spPr>
          <a:xfrm>
            <a:off x="287338" y="5251450"/>
            <a:ext cx="1425575" cy="360003"/>
          </a:xfrm>
          <a:prstGeom prst="roundRect">
            <a:avLst>
              <a:gd name="adj" fmla="val 9524"/>
            </a:avLst>
          </a:prstGeom>
          <a:solidFill>
            <a:schemeClr val="bg1"/>
          </a:solidFill>
          <a:ln w="38100">
            <a:noFill/>
          </a:ln>
          <a:effectLst/>
        </p:spPr>
        <p:style>
          <a:lnRef idx="1">
            <a:schemeClr val="accent5"/>
          </a:lnRef>
          <a:fillRef idx="2">
            <a:schemeClr val="accent5"/>
          </a:fillRef>
          <a:effectRef idx="1">
            <a:schemeClr val="accent5"/>
          </a:effectRef>
          <a:fontRef idx="minor">
            <a:schemeClr val="dk1"/>
          </a:fontRef>
        </p:style>
        <p:txBody>
          <a:bodyPr wrap="none" lIns="91425" tIns="45712" rIns="91425" bIns="45712"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spcBef>
                <a:spcPts val="0"/>
              </a:spcBef>
              <a:spcAft>
                <a:spcPts val="0"/>
              </a:spcAft>
              <a:defRPr/>
            </a:pPr>
            <a:r>
              <a:rPr lang="zh-CN" altLang="en-US" sz="1600" dirty="0" smtClean="0">
                <a:solidFill>
                  <a:srgbClr val="414455"/>
                </a:solidFill>
                <a:latin typeface="微软雅黑" panose="020B0503020204020204" pitchFamily="34" charset="-122"/>
                <a:ea typeface="微软雅黑" panose="020B0503020204020204" pitchFamily="34" charset="-122"/>
              </a:rPr>
              <a:t>照明系统</a:t>
            </a:r>
            <a:endParaRPr lang="zh-CN" altLang="en-US" sz="1600" dirty="0" smtClean="0">
              <a:solidFill>
                <a:srgbClr val="414455"/>
              </a:solidFill>
              <a:latin typeface="微软雅黑" panose="020B0503020204020204" pitchFamily="34" charset="-122"/>
              <a:ea typeface="微软雅黑" panose="020B0503020204020204" pitchFamily="34" charset="-122"/>
            </a:endParaRPr>
          </a:p>
        </p:txBody>
      </p:sp>
      <p:sp>
        <p:nvSpPr>
          <p:cNvPr id="15" name="圆角矩形 14"/>
          <p:cNvSpPr/>
          <p:nvPr/>
        </p:nvSpPr>
        <p:spPr>
          <a:xfrm>
            <a:off x="287338" y="4446270"/>
            <a:ext cx="1425575" cy="622300"/>
          </a:xfrm>
          <a:prstGeom prst="roundRect">
            <a:avLst>
              <a:gd name="adj" fmla="val 9524"/>
            </a:avLst>
          </a:prstGeom>
          <a:solidFill>
            <a:schemeClr val="bg1"/>
          </a:solidFill>
          <a:ln w="38100">
            <a:noFill/>
          </a:ln>
          <a:effectLst/>
        </p:spPr>
        <p:style>
          <a:lnRef idx="1">
            <a:schemeClr val="accent5"/>
          </a:lnRef>
          <a:fillRef idx="2">
            <a:schemeClr val="accent5"/>
          </a:fillRef>
          <a:effectRef idx="1">
            <a:schemeClr val="accent5"/>
          </a:effectRef>
          <a:fontRef idx="minor">
            <a:schemeClr val="dk1"/>
          </a:fontRef>
        </p:style>
        <p:txBody>
          <a:bodyPr wrap="none" lIns="91425" tIns="45712" rIns="91425" bIns="45712"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spcBef>
                <a:spcPts val="0"/>
              </a:spcBef>
              <a:spcAft>
                <a:spcPts val="0"/>
              </a:spcAft>
              <a:defRPr/>
            </a:pPr>
            <a:r>
              <a:rPr lang="zh-CN" altLang="en-US" sz="1600" dirty="0" smtClean="0">
                <a:solidFill>
                  <a:srgbClr val="414455"/>
                </a:solidFill>
                <a:latin typeface="微软雅黑" panose="020B0503020204020204" pitchFamily="34" charset="-122"/>
                <a:ea typeface="微软雅黑" panose="020B0503020204020204" pitchFamily="34" charset="-122"/>
              </a:rPr>
              <a:t>统一消息平台</a:t>
            </a:r>
            <a:endParaRPr lang="zh-CN" altLang="en-US" sz="1600" dirty="0" smtClean="0">
              <a:solidFill>
                <a:srgbClr val="414455"/>
              </a:solidFill>
              <a:latin typeface="微软雅黑" panose="020B0503020204020204" pitchFamily="34" charset="-122"/>
              <a:ea typeface="微软雅黑" panose="020B0503020204020204" pitchFamily="34" charset="-122"/>
            </a:endParaRPr>
          </a:p>
          <a:p>
            <a:pPr algn="ctr">
              <a:spcBef>
                <a:spcPts val="0"/>
              </a:spcBef>
              <a:spcAft>
                <a:spcPts val="0"/>
              </a:spcAft>
              <a:defRPr/>
            </a:pPr>
            <a:r>
              <a:rPr lang="zh-CN" altLang="en-US" sz="1600" dirty="0" smtClean="0">
                <a:solidFill>
                  <a:srgbClr val="414455"/>
                </a:solidFill>
                <a:latin typeface="微软雅黑" panose="020B0503020204020204" pitchFamily="34" charset="-122"/>
                <a:ea typeface="微软雅黑" panose="020B0503020204020204" pitchFamily="34" charset="-122"/>
              </a:rPr>
              <a:t>（短信/RTX）</a:t>
            </a:r>
            <a:endParaRPr lang="zh-CN" altLang="en-US" sz="1600" b="1" dirty="0" smtClean="0">
              <a:solidFill>
                <a:srgbClr val="414455"/>
              </a:solidFill>
              <a:latin typeface="微软雅黑" panose="020B0503020204020204" pitchFamily="34" charset="-122"/>
              <a:ea typeface="微软雅黑" panose="020B0503020204020204" pitchFamily="34" charset="-122"/>
            </a:endParaRPr>
          </a:p>
        </p:txBody>
      </p:sp>
      <p:sp>
        <p:nvSpPr>
          <p:cNvPr id="17" name="圆角矩形 16"/>
          <p:cNvSpPr/>
          <p:nvPr/>
        </p:nvSpPr>
        <p:spPr>
          <a:xfrm>
            <a:off x="302895" y="5779770"/>
            <a:ext cx="1423670" cy="360003"/>
          </a:xfrm>
          <a:prstGeom prst="roundRect">
            <a:avLst>
              <a:gd name="adj" fmla="val 9524"/>
            </a:avLst>
          </a:prstGeom>
          <a:solidFill>
            <a:schemeClr val="bg1"/>
          </a:solidFill>
          <a:ln w="38100">
            <a:noFill/>
          </a:ln>
          <a:effectLst/>
        </p:spPr>
        <p:style>
          <a:lnRef idx="1">
            <a:schemeClr val="accent5"/>
          </a:lnRef>
          <a:fillRef idx="2">
            <a:schemeClr val="accent5"/>
          </a:fillRef>
          <a:effectRef idx="1">
            <a:schemeClr val="accent5"/>
          </a:effectRef>
          <a:fontRef idx="minor">
            <a:schemeClr val="dk1"/>
          </a:fontRef>
        </p:style>
        <p:txBody>
          <a:bodyPr wrap="none" lIns="91425" tIns="45712" rIns="91425" bIns="45712"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spcBef>
                <a:spcPts val="0"/>
              </a:spcBef>
              <a:spcAft>
                <a:spcPts val="0"/>
              </a:spcAft>
              <a:defRPr/>
            </a:pPr>
            <a:r>
              <a:rPr lang="zh-CN" altLang="en-US" sz="1600" dirty="0" smtClean="0">
                <a:solidFill>
                  <a:srgbClr val="414455"/>
                </a:solidFill>
                <a:latin typeface="微软雅黑" panose="020B0503020204020204" pitchFamily="34" charset="-122"/>
                <a:ea typeface="微软雅黑" panose="020B0503020204020204" pitchFamily="34" charset="-122"/>
              </a:rPr>
              <a:t>集团化财务系统</a:t>
            </a:r>
            <a:endParaRPr lang="zh-CN" altLang="en-US" sz="1600" b="1" dirty="0" smtClean="0">
              <a:solidFill>
                <a:srgbClr val="414455"/>
              </a:solidFill>
              <a:latin typeface="微软雅黑" panose="020B0503020204020204" pitchFamily="34" charset="-122"/>
              <a:ea typeface="微软雅黑" panose="020B0503020204020204" pitchFamily="34" charset="-122"/>
            </a:endParaRPr>
          </a:p>
        </p:txBody>
      </p:sp>
      <p:sp>
        <p:nvSpPr>
          <p:cNvPr id="18" name="圆角矩形 17"/>
          <p:cNvSpPr/>
          <p:nvPr/>
        </p:nvSpPr>
        <p:spPr>
          <a:xfrm>
            <a:off x="2224405" y="6443345"/>
            <a:ext cx="1509395" cy="319405"/>
          </a:xfrm>
          <a:prstGeom prst="roundRect">
            <a:avLst>
              <a:gd name="adj" fmla="val 9524"/>
            </a:avLst>
          </a:prstGeom>
          <a:solidFill>
            <a:schemeClr val="bg1"/>
          </a:solidFill>
          <a:ln>
            <a:noFill/>
          </a:ln>
          <a:effectLst/>
        </p:spPr>
        <p:style>
          <a:lnRef idx="1">
            <a:schemeClr val="accent5"/>
          </a:lnRef>
          <a:fillRef idx="2">
            <a:schemeClr val="accent5"/>
          </a:fillRef>
          <a:effectRef idx="1">
            <a:schemeClr val="accent5"/>
          </a:effectRef>
          <a:fontRef idx="minor">
            <a:schemeClr val="dk1"/>
          </a:fontRef>
        </p:style>
        <p:txBody>
          <a:bodyPr wrap="none" lIns="91425" tIns="45712" rIns="91425" bIns="45712"/>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spcBef>
                <a:spcPts val="0"/>
              </a:spcBef>
              <a:spcAft>
                <a:spcPts val="0"/>
              </a:spcAft>
              <a:defRPr/>
            </a:pPr>
            <a:r>
              <a:rPr lang="zh-CN" altLang="en-US" sz="1600" dirty="0" smtClean="0">
                <a:solidFill>
                  <a:srgbClr val="414455"/>
                </a:solidFill>
                <a:latin typeface="微软雅黑" panose="020B0503020204020204" pitchFamily="34" charset="-122"/>
                <a:ea typeface="微软雅黑" panose="020B0503020204020204" pitchFamily="34" charset="-122"/>
              </a:rPr>
              <a:t>数据同步配置</a:t>
            </a:r>
            <a:endParaRPr lang="zh-CN" altLang="en-US" sz="1600" dirty="0" smtClean="0">
              <a:solidFill>
                <a:srgbClr val="414455"/>
              </a:solidFill>
              <a:latin typeface="微软雅黑" panose="020B0503020204020204" pitchFamily="34" charset="-122"/>
              <a:ea typeface="微软雅黑" panose="020B0503020204020204" pitchFamily="34" charset="-122"/>
            </a:endParaRPr>
          </a:p>
        </p:txBody>
      </p:sp>
      <p:sp>
        <p:nvSpPr>
          <p:cNvPr id="19" name="圆角矩形 18"/>
          <p:cNvSpPr/>
          <p:nvPr/>
        </p:nvSpPr>
        <p:spPr>
          <a:xfrm>
            <a:off x="4265930" y="6443345"/>
            <a:ext cx="1442720" cy="319405"/>
          </a:xfrm>
          <a:prstGeom prst="roundRect">
            <a:avLst>
              <a:gd name="adj" fmla="val 9524"/>
            </a:avLst>
          </a:prstGeom>
          <a:solidFill>
            <a:schemeClr val="bg1"/>
          </a:solidFill>
          <a:ln>
            <a:noFill/>
          </a:ln>
          <a:effectLst/>
        </p:spPr>
        <p:style>
          <a:lnRef idx="1">
            <a:schemeClr val="accent5"/>
          </a:lnRef>
          <a:fillRef idx="2">
            <a:schemeClr val="accent5"/>
          </a:fillRef>
          <a:effectRef idx="1">
            <a:schemeClr val="accent5"/>
          </a:effectRef>
          <a:fontRef idx="minor">
            <a:schemeClr val="dk1"/>
          </a:fontRef>
        </p:style>
        <p:txBody>
          <a:bodyPr wrap="none" lIns="91425" tIns="45712" rIns="91425" bIns="45712"/>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spcBef>
                <a:spcPts val="0"/>
              </a:spcBef>
              <a:spcAft>
                <a:spcPts val="0"/>
              </a:spcAft>
              <a:defRPr/>
            </a:pPr>
            <a:r>
              <a:rPr lang="zh-CN" altLang="en-US" sz="1600" dirty="0" smtClean="0">
                <a:solidFill>
                  <a:srgbClr val="414455"/>
                </a:solidFill>
                <a:latin typeface="微软雅黑" panose="020B0503020204020204" pitchFamily="34" charset="-122"/>
                <a:ea typeface="微软雅黑" panose="020B0503020204020204" pitchFamily="34" charset="-122"/>
              </a:rPr>
              <a:t>基础信息管理</a:t>
            </a:r>
            <a:endParaRPr lang="zh-CN" altLang="en-US" sz="1600" dirty="0" smtClean="0">
              <a:solidFill>
                <a:srgbClr val="414455"/>
              </a:solidFill>
              <a:latin typeface="微软雅黑" panose="020B0503020204020204" pitchFamily="34" charset="-122"/>
              <a:ea typeface="微软雅黑" panose="020B0503020204020204" pitchFamily="34" charset="-122"/>
            </a:endParaRPr>
          </a:p>
        </p:txBody>
      </p:sp>
      <p:sp>
        <p:nvSpPr>
          <p:cNvPr id="20" name="圆角矩形 19"/>
          <p:cNvSpPr/>
          <p:nvPr/>
        </p:nvSpPr>
        <p:spPr>
          <a:xfrm>
            <a:off x="6240780" y="6443345"/>
            <a:ext cx="1441450" cy="319405"/>
          </a:xfrm>
          <a:prstGeom prst="roundRect">
            <a:avLst>
              <a:gd name="adj" fmla="val 9524"/>
            </a:avLst>
          </a:prstGeom>
          <a:solidFill>
            <a:schemeClr val="bg1"/>
          </a:solidFill>
          <a:ln>
            <a:noFill/>
          </a:ln>
          <a:effectLst/>
        </p:spPr>
        <p:style>
          <a:lnRef idx="1">
            <a:schemeClr val="accent5"/>
          </a:lnRef>
          <a:fillRef idx="2">
            <a:schemeClr val="accent5"/>
          </a:fillRef>
          <a:effectRef idx="1">
            <a:schemeClr val="accent5"/>
          </a:effectRef>
          <a:fontRef idx="minor">
            <a:schemeClr val="dk1"/>
          </a:fontRef>
        </p:style>
        <p:txBody>
          <a:bodyPr wrap="none" lIns="91425" tIns="45712" rIns="91425" bIns="45712"/>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spcBef>
                <a:spcPts val="0"/>
              </a:spcBef>
              <a:spcAft>
                <a:spcPts val="0"/>
              </a:spcAft>
              <a:defRPr/>
            </a:pPr>
            <a:r>
              <a:rPr lang="zh-CN" altLang="en-US" sz="1600" dirty="0" smtClean="0">
                <a:solidFill>
                  <a:srgbClr val="414455"/>
                </a:solidFill>
                <a:latin typeface="微软雅黑" panose="020B0503020204020204" pitchFamily="34" charset="-122"/>
                <a:ea typeface="微软雅黑" panose="020B0503020204020204" pitchFamily="34" charset="-122"/>
              </a:rPr>
              <a:t>权限管理</a:t>
            </a:r>
            <a:endParaRPr lang="zh-CN" altLang="en-US" sz="1600" dirty="0" smtClean="0">
              <a:solidFill>
                <a:srgbClr val="414455"/>
              </a:solidFill>
              <a:latin typeface="微软雅黑" panose="020B0503020204020204" pitchFamily="34" charset="-122"/>
              <a:ea typeface="微软雅黑" panose="020B0503020204020204" pitchFamily="34" charset="-122"/>
            </a:endParaRPr>
          </a:p>
        </p:txBody>
      </p:sp>
      <p:sp>
        <p:nvSpPr>
          <p:cNvPr id="21" name="圆角矩形 20"/>
          <p:cNvSpPr/>
          <p:nvPr/>
        </p:nvSpPr>
        <p:spPr>
          <a:xfrm>
            <a:off x="8214360" y="6443345"/>
            <a:ext cx="1443355" cy="319405"/>
          </a:xfrm>
          <a:prstGeom prst="roundRect">
            <a:avLst>
              <a:gd name="adj" fmla="val 9524"/>
            </a:avLst>
          </a:prstGeom>
          <a:solidFill>
            <a:schemeClr val="bg1"/>
          </a:solidFill>
          <a:ln>
            <a:noFill/>
          </a:ln>
          <a:effectLst/>
        </p:spPr>
        <p:style>
          <a:lnRef idx="1">
            <a:schemeClr val="accent5"/>
          </a:lnRef>
          <a:fillRef idx="2">
            <a:schemeClr val="accent5"/>
          </a:fillRef>
          <a:effectRef idx="1">
            <a:schemeClr val="accent5"/>
          </a:effectRef>
          <a:fontRef idx="minor">
            <a:schemeClr val="dk1"/>
          </a:fontRef>
        </p:style>
        <p:txBody>
          <a:bodyPr wrap="none" lIns="91425" tIns="45712" rIns="91425" bIns="45712"/>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spcBef>
                <a:spcPts val="0"/>
              </a:spcBef>
              <a:spcAft>
                <a:spcPts val="0"/>
              </a:spcAft>
              <a:defRPr/>
            </a:pPr>
            <a:r>
              <a:rPr lang="zh-CN" altLang="en-US" sz="1600" dirty="0" smtClean="0">
                <a:solidFill>
                  <a:srgbClr val="414455"/>
                </a:solidFill>
                <a:latin typeface="微软雅黑" panose="020B0503020204020204" pitchFamily="34" charset="-122"/>
                <a:ea typeface="微软雅黑" panose="020B0503020204020204" pitchFamily="34" charset="-122"/>
              </a:rPr>
              <a:t>日志监控管理</a:t>
            </a:r>
            <a:endParaRPr lang="zh-CN" altLang="en-US" sz="1600" dirty="0" smtClean="0">
              <a:solidFill>
                <a:srgbClr val="414455"/>
              </a:solidFill>
              <a:latin typeface="微软雅黑" panose="020B0503020204020204" pitchFamily="34" charset="-122"/>
              <a:ea typeface="微软雅黑" panose="020B0503020204020204" pitchFamily="34" charset="-122"/>
            </a:endParaRPr>
          </a:p>
        </p:txBody>
      </p:sp>
      <p:sp>
        <p:nvSpPr>
          <p:cNvPr id="22" name="圆角矩形 21"/>
          <p:cNvSpPr/>
          <p:nvPr/>
        </p:nvSpPr>
        <p:spPr>
          <a:xfrm>
            <a:off x="10189845" y="6443345"/>
            <a:ext cx="1441450" cy="319405"/>
          </a:xfrm>
          <a:prstGeom prst="roundRect">
            <a:avLst>
              <a:gd name="adj" fmla="val 9524"/>
            </a:avLst>
          </a:prstGeom>
          <a:solidFill>
            <a:schemeClr val="bg1"/>
          </a:solidFill>
          <a:ln>
            <a:noFill/>
          </a:ln>
          <a:effectLst/>
        </p:spPr>
        <p:style>
          <a:lnRef idx="1">
            <a:schemeClr val="accent5"/>
          </a:lnRef>
          <a:fillRef idx="2">
            <a:schemeClr val="accent5"/>
          </a:fillRef>
          <a:effectRef idx="1">
            <a:schemeClr val="accent5"/>
          </a:effectRef>
          <a:fontRef idx="minor">
            <a:schemeClr val="dk1"/>
          </a:fontRef>
        </p:style>
        <p:txBody>
          <a:bodyPr wrap="none" lIns="91425" tIns="45712" rIns="91425" bIns="45712"/>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spcBef>
                <a:spcPts val="0"/>
              </a:spcBef>
              <a:spcAft>
                <a:spcPts val="0"/>
              </a:spcAft>
              <a:defRPr/>
            </a:pPr>
            <a:r>
              <a:rPr lang="en-US" altLang="zh-CN" sz="1600" dirty="0">
                <a:solidFill>
                  <a:srgbClr val="414455"/>
                </a:solidFill>
                <a:latin typeface="微软雅黑" panose="020B0503020204020204" pitchFamily="34" charset="-122"/>
                <a:ea typeface="微软雅黑" panose="020B0503020204020204" pitchFamily="34" charset="-122"/>
              </a:rPr>
              <a:t>…..</a:t>
            </a:r>
            <a:endParaRPr lang="en-US" altLang="zh-CN" sz="1600" dirty="0">
              <a:solidFill>
                <a:srgbClr val="414455"/>
              </a:solidFill>
              <a:latin typeface="微软雅黑" panose="020B0503020204020204" pitchFamily="34" charset="-122"/>
              <a:ea typeface="微软雅黑" panose="020B0503020204020204" pitchFamily="34" charset="-122"/>
            </a:endParaRPr>
          </a:p>
        </p:txBody>
      </p:sp>
      <p:sp>
        <p:nvSpPr>
          <p:cNvPr id="25" name="圆角矩形 24"/>
          <p:cNvSpPr/>
          <p:nvPr/>
        </p:nvSpPr>
        <p:spPr>
          <a:xfrm>
            <a:off x="3093085" y="3192145"/>
            <a:ext cx="735965" cy="3075305"/>
          </a:xfrm>
          <a:prstGeom prst="roundRect">
            <a:avLst>
              <a:gd name="adj" fmla="val 9524"/>
            </a:avLst>
          </a:prstGeom>
          <a:solidFill>
            <a:srgbClr val="7DA74A"/>
          </a:solidFill>
          <a:ln>
            <a:noFill/>
          </a:ln>
        </p:spPr>
        <p:style>
          <a:lnRef idx="2">
            <a:schemeClr val="accent5">
              <a:shade val="50000"/>
            </a:schemeClr>
          </a:lnRef>
          <a:fillRef idx="1">
            <a:schemeClr val="accent5"/>
          </a:fillRef>
          <a:effectRef idx="0">
            <a:schemeClr val="accent5"/>
          </a:effectRef>
          <a:fontRef idx="minor">
            <a:schemeClr val="lt1"/>
          </a:fontRef>
        </p:style>
        <p:txBody>
          <a:bodyPr lIns="91435" tIns="45717" rIns="91435" bIns="45717"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spcBef>
                <a:spcPts val="0"/>
              </a:spcBef>
              <a:spcAft>
                <a:spcPts val="0"/>
              </a:spcAft>
              <a:defRPr/>
            </a:pPr>
            <a:r>
              <a:rPr lang="zh-CN" altLang="en-US" sz="2000" dirty="0" smtClean="0">
                <a:solidFill>
                  <a:schemeClr val="bg1"/>
                </a:solidFill>
                <a:latin typeface="微软雅黑" panose="020B0503020204020204" pitchFamily="34" charset="-122"/>
                <a:ea typeface="微软雅黑" panose="020B0503020204020204" pitchFamily="34" charset="-122"/>
              </a:rPr>
              <a:t>系</a:t>
            </a:r>
            <a:endParaRPr lang="zh-CN" altLang="en-US" sz="2000" dirty="0" smtClean="0">
              <a:solidFill>
                <a:schemeClr val="bg1"/>
              </a:solidFill>
              <a:latin typeface="微软雅黑" panose="020B0503020204020204" pitchFamily="34" charset="-122"/>
              <a:ea typeface="微软雅黑" panose="020B0503020204020204" pitchFamily="34" charset="-122"/>
            </a:endParaRPr>
          </a:p>
          <a:p>
            <a:pPr algn="ctr">
              <a:spcBef>
                <a:spcPts val="0"/>
              </a:spcBef>
              <a:spcAft>
                <a:spcPts val="0"/>
              </a:spcAft>
              <a:defRPr/>
            </a:pPr>
            <a:r>
              <a:rPr lang="zh-CN" altLang="en-US" sz="2000" dirty="0" smtClean="0">
                <a:solidFill>
                  <a:schemeClr val="bg1"/>
                </a:solidFill>
                <a:latin typeface="微软雅黑" panose="020B0503020204020204" pitchFamily="34" charset="-122"/>
                <a:ea typeface="微软雅黑" panose="020B0503020204020204" pitchFamily="34" charset="-122"/>
              </a:rPr>
              <a:t>统</a:t>
            </a:r>
            <a:endParaRPr lang="zh-CN" altLang="en-US" sz="2000" dirty="0" smtClean="0">
              <a:solidFill>
                <a:schemeClr val="bg1"/>
              </a:solidFill>
              <a:latin typeface="微软雅黑" panose="020B0503020204020204" pitchFamily="34" charset="-122"/>
              <a:ea typeface="微软雅黑" panose="020B0503020204020204" pitchFamily="34" charset="-122"/>
            </a:endParaRPr>
          </a:p>
          <a:p>
            <a:pPr algn="ctr">
              <a:spcBef>
                <a:spcPts val="0"/>
              </a:spcBef>
              <a:spcAft>
                <a:spcPts val="0"/>
              </a:spcAft>
              <a:defRPr/>
            </a:pPr>
            <a:r>
              <a:rPr lang="zh-CN" altLang="en-US" sz="2000" dirty="0" smtClean="0">
                <a:solidFill>
                  <a:schemeClr val="bg1"/>
                </a:solidFill>
                <a:latin typeface="微软雅黑" panose="020B0503020204020204" pitchFamily="34" charset="-122"/>
                <a:ea typeface="微软雅黑" panose="020B0503020204020204" pitchFamily="34" charset="-122"/>
              </a:rPr>
              <a:t>运</a:t>
            </a:r>
            <a:endParaRPr lang="zh-CN" altLang="en-US" sz="2000" dirty="0" smtClean="0">
              <a:solidFill>
                <a:schemeClr val="bg1"/>
              </a:solidFill>
              <a:latin typeface="微软雅黑" panose="020B0503020204020204" pitchFamily="34" charset="-122"/>
              <a:ea typeface="微软雅黑" panose="020B0503020204020204" pitchFamily="34" charset="-122"/>
            </a:endParaRPr>
          </a:p>
          <a:p>
            <a:pPr algn="ctr">
              <a:spcBef>
                <a:spcPts val="0"/>
              </a:spcBef>
              <a:spcAft>
                <a:spcPts val="0"/>
              </a:spcAft>
              <a:defRPr/>
            </a:pPr>
            <a:r>
              <a:rPr lang="zh-CN" altLang="en-US" sz="2000" dirty="0" smtClean="0">
                <a:solidFill>
                  <a:schemeClr val="bg1"/>
                </a:solidFill>
                <a:latin typeface="微软雅黑" panose="020B0503020204020204" pitchFamily="34" charset="-122"/>
                <a:ea typeface="微软雅黑" panose="020B0503020204020204" pitchFamily="34" charset="-122"/>
              </a:rPr>
              <a:t>营</a:t>
            </a:r>
            <a:endParaRPr lang="zh-CN" altLang="en-US" sz="2000" dirty="0" smtClean="0">
              <a:solidFill>
                <a:schemeClr val="bg1"/>
              </a:solidFill>
              <a:latin typeface="微软雅黑" panose="020B0503020204020204" pitchFamily="34" charset="-122"/>
              <a:ea typeface="微软雅黑" panose="020B0503020204020204" pitchFamily="34" charset="-122"/>
            </a:endParaRPr>
          </a:p>
          <a:p>
            <a:pPr algn="ctr">
              <a:spcBef>
                <a:spcPts val="0"/>
              </a:spcBef>
              <a:spcAft>
                <a:spcPts val="0"/>
              </a:spcAft>
              <a:defRPr/>
            </a:pPr>
            <a:r>
              <a:rPr lang="zh-CN" altLang="en-US" sz="2000" dirty="0" smtClean="0">
                <a:solidFill>
                  <a:schemeClr val="bg1"/>
                </a:solidFill>
                <a:latin typeface="微软雅黑" panose="020B0503020204020204" pitchFamily="34" charset="-122"/>
                <a:ea typeface="微软雅黑" panose="020B0503020204020204" pitchFamily="34" charset="-122"/>
              </a:rPr>
              <a:t>管</a:t>
            </a:r>
            <a:endParaRPr lang="zh-CN" altLang="en-US" sz="2000" dirty="0" smtClean="0">
              <a:solidFill>
                <a:schemeClr val="bg1"/>
              </a:solidFill>
              <a:latin typeface="微软雅黑" panose="020B0503020204020204" pitchFamily="34" charset="-122"/>
              <a:ea typeface="微软雅黑" panose="020B0503020204020204" pitchFamily="34" charset="-122"/>
            </a:endParaRPr>
          </a:p>
          <a:p>
            <a:pPr algn="ctr">
              <a:spcBef>
                <a:spcPts val="0"/>
              </a:spcBef>
              <a:spcAft>
                <a:spcPts val="0"/>
              </a:spcAft>
              <a:defRPr/>
            </a:pPr>
            <a:r>
              <a:rPr lang="zh-CN" altLang="en-US" sz="2000" dirty="0" smtClean="0">
                <a:solidFill>
                  <a:schemeClr val="bg1"/>
                </a:solidFill>
                <a:latin typeface="微软雅黑" panose="020B0503020204020204" pitchFamily="34" charset="-122"/>
                <a:ea typeface="微软雅黑" panose="020B0503020204020204" pitchFamily="34" charset="-122"/>
              </a:rPr>
              <a:t>理</a:t>
            </a:r>
            <a:endParaRPr lang="zh-CN" altLang="en-US" sz="2000" dirty="0" smtClean="0">
              <a:solidFill>
                <a:schemeClr val="bg1"/>
              </a:solidFill>
              <a:latin typeface="微软雅黑" panose="020B0503020204020204" pitchFamily="34" charset="-122"/>
              <a:ea typeface="微软雅黑" panose="020B0503020204020204" pitchFamily="34" charset="-122"/>
            </a:endParaRPr>
          </a:p>
          <a:p>
            <a:pPr algn="ctr">
              <a:spcBef>
                <a:spcPts val="0"/>
              </a:spcBef>
              <a:spcAft>
                <a:spcPts val="0"/>
              </a:spcAft>
              <a:defRPr/>
            </a:pPr>
            <a:r>
              <a:rPr lang="zh-CN" altLang="en-US" sz="2000" dirty="0" smtClean="0">
                <a:solidFill>
                  <a:schemeClr val="bg1"/>
                </a:solidFill>
                <a:latin typeface="微软雅黑" panose="020B0503020204020204" pitchFamily="34" charset="-122"/>
                <a:ea typeface="微软雅黑" panose="020B0503020204020204" pitchFamily="34" charset="-122"/>
              </a:rPr>
              <a:t>员</a:t>
            </a:r>
            <a:endParaRPr lang="zh-CN" altLang="en-US" sz="2000" dirty="0" smtClean="0">
              <a:solidFill>
                <a:schemeClr val="bg1"/>
              </a:solidFill>
              <a:latin typeface="微软雅黑" panose="020B0503020204020204" pitchFamily="34" charset="-122"/>
              <a:ea typeface="微软雅黑" panose="020B0503020204020204" pitchFamily="34" charset="-122"/>
            </a:endParaRPr>
          </a:p>
        </p:txBody>
      </p:sp>
      <p:grpSp>
        <p:nvGrpSpPr>
          <p:cNvPr id="34838" name="组合 25"/>
          <p:cNvGrpSpPr/>
          <p:nvPr/>
        </p:nvGrpSpPr>
        <p:grpSpPr bwMode="auto">
          <a:xfrm>
            <a:off x="3982085" y="1949450"/>
            <a:ext cx="3234055" cy="1079500"/>
            <a:chOff x="4843713" y="1706562"/>
            <a:chExt cx="2498725" cy="928688"/>
          </a:xfrm>
        </p:grpSpPr>
        <p:sp>
          <p:nvSpPr>
            <p:cNvPr id="27" name="圆角矩形 26"/>
            <p:cNvSpPr/>
            <p:nvPr/>
          </p:nvSpPr>
          <p:spPr bwMode="auto">
            <a:xfrm>
              <a:off x="4843713" y="1706562"/>
              <a:ext cx="2498725" cy="928688"/>
            </a:xfrm>
            <a:prstGeom prst="roundRect">
              <a:avLst>
                <a:gd name="adj" fmla="val 9524"/>
              </a:avLst>
            </a:prstGeom>
            <a:solidFill>
              <a:schemeClr val="bg1"/>
            </a:solidFill>
            <a:ln>
              <a:solidFill>
                <a:srgbClr val="568D11"/>
              </a:solidFill>
            </a:ln>
          </p:spPr>
          <p:style>
            <a:lnRef idx="1">
              <a:schemeClr val="accent5"/>
            </a:lnRef>
            <a:fillRef idx="2">
              <a:schemeClr val="accent5"/>
            </a:fillRef>
            <a:effectRef idx="1">
              <a:schemeClr val="accent5"/>
            </a:effectRef>
            <a:fontRef idx="minor">
              <a:schemeClr val="dk1"/>
            </a:fontRef>
          </p:style>
          <p:txBody>
            <a:bodyPr wrap="none" lIns="91435" tIns="45717" rIns="91435" bIns="45717"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spcBef>
                  <a:spcPts val="0"/>
                </a:spcBef>
                <a:spcAft>
                  <a:spcPts val="0"/>
                </a:spcAft>
                <a:defRPr/>
              </a:pPr>
              <a:endParaRPr lang="en-US" altLang="zh-CN" sz="1000" b="1" dirty="0">
                <a:solidFill>
                  <a:schemeClr val="accent2"/>
                </a:solidFill>
                <a:latin typeface="微软雅黑" panose="020B0503020204020204" pitchFamily="34" charset="-122"/>
                <a:ea typeface="微软雅黑" panose="020B0503020204020204" pitchFamily="34" charset="-122"/>
              </a:endParaRPr>
            </a:p>
          </p:txBody>
        </p:sp>
        <p:sp>
          <p:nvSpPr>
            <p:cNvPr id="28" name="圆角矩形 27"/>
            <p:cNvSpPr/>
            <p:nvPr/>
          </p:nvSpPr>
          <p:spPr bwMode="auto">
            <a:xfrm>
              <a:off x="4917313" y="2349815"/>
              <a:ext cx="1097869" cy="214418"/>
            </a:xfrm>
            <a:prstGeom prst="roundRect">
              <a:avLst>
                <a:gd name="adj" fmla="val 9524"/>
              </a:avLst>
            </a:prstGeom>
            <a:solidFill>
              <a:srgbClr val="7DA74A"/>
            </a:solidFill>
            <a:ln>
              <a:noFill/>
            </a:ln>
            <a:effectLst/>
          </p:spPr>
          <p:style>
            <a:lnRef idx="1">
              <a:schemeClr val="accent2"/>
            </a:lnRef>
            <a:fillRef idx="2">
              <a:schemeClr val="accent2"/>
            </a:fillRef>
            <a:effectRef idx="1">
              <a:schemeClr val="accent2"/>
            </a:effectRef>
            <a:fontRef idx="minor">
              <a:schemeClr val="dk1"/>
            </a:fontRef>
          </p:style>
          <p:txBody>
            <a:bodyPr lIns="91435" tIns="45717" rIns="91435" bIns="45717"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spcBef>
                  <a:spcPts val="0"/>
                </a:spcBef>
                <a:spcAft>
                  <a:spcPts val="0"/>
                </a:spcAft>
                <a:defRPr/>
              </a:pPr>
              <a:r>
                <a:rPr lang="zh-CN" altLang="en-US" sz="1200" b="1" dirty="0" smtClean="0">
                  <a:solidFill>
                    <a:schemeClr val="bg1"/>
                  </a:solidFill>
                  <a:latin typeface="微软雅黑" panose="020B0503020204020204" pitchFamily="34" charset="-122"/>
                  <a:ea typeface="微软雅黑" panose="020B0503020204020204" pitchFamily="34" charset="-122"/>
                </a:rPr>
                <a:t>未成功订单</a:t>
              </a:r>
              <a:endParaRPr lang="en-US" altLang="zh-CN" sz="1200" b="1" dirty="0" smtClean="0">
                <a:solidFill>
                  <a:schemeClr val="bg1"/>
                </a:solidFill>
                <a:latin typeface="微软雅黑" panose="020B0503020204020204" pitchFamily="34" charset="-122"/>
                <a:ea typeface="微软雅黑" panose="020B0503020204020204" pitchFamily="34" charset="-122"/>
              </a:endParaRPr>
            </a:p>
          </p:txBody>
        </p:sp>
        <p:sp>
          <p:nvSpPr>
            <p:cNvPr id="29" name="圆角矩形 28"/>
            <p:cNvSpPr/>
            <p:nvPr/>
          </p:nvSpPr>
          <p:spPr bwMode="auto">
            <a:xfrm>
              <a:off x="4917313" y="2064380"/>
              <a:ext cx="1097869" cy="213052"/>
            </a:xfrm>
            <a:prstGeom prst="roundRect">
              <a:avLst>
                <a:gd name="adj" fmla="val 9524"/>
              </a:avLst>
            </a:prstGeom>
            <a:solidFill>
              <a:schemeClr val="bg1"/>
            </a:solidFill>
            <a:ln>
              <a:solidFill>
                <a:srgbClr val="568D11"/>
              </a:solidFill>
            </a:ln>
            <a:effectLst/>
          </p:spPr>
          <p:style>
            <a:lnRef idx="1">
              <a:schemeClr val="accent5"/>
            </a:lnRef>
            <a:fillRef idx="2">
              <a:schemeClr val="accent5"/>
            </a:fillRef>
            <a:effectRef idx="1">
              <a:schemeClr val="accent5"/>
            </a:effectRef>
            <a:fontRef idx="minor">
              <a:schemeClr val="dk1"/>
            </a:fontRef>
          </p:style>
          <p:txBody>
            <a:bodyPr wrap="none" lIns="91435" tIns="45717" rIns="91435" bIns="45717"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spcBef>
                  <a:spcPts val="0"/>
                </a:spcBef>
                <a:spcAft>
                  <a:spcPts val="0"/>
                </a:spcAft>
                <a:defRPr/>
              </a:pPr>
              <a:r>
                <a:rPr lang="zh-CN" altLang="en-US" sz="1000" b="1" dirty="0" smtClean="0">
                  <a:solidFill>
                    <a:srgbClr val="568D11"/>
                  </a:solidFill>
                  <a:latin typeface="微软雅黑" panose="020B0503020204020204" pitchFamily="34" charset="-122"/>
                  <a:ea typeface="微软雅黑" panose="020B0503020204020204" pitchFamily="34" charset="-122"/>
                </a:rPr>
                <a:t>已成功订单</a:t>
              </a:r>
              <a:endParaRPr lang="zh-CN" altLang="en-US" sz="1000" b="1" dirty="0" smtClean="0">
                <a:solidFill>
                  <a:srgbClr val="568D11"/>
                </a:solidFill>
                <a:latin typeface="微软雅黑" panose="020B0503020204020204" pitchFamily="34" charset="-122"/>
                <a:ea typeface="微软雅黑" panose="020B0503020204020204" pitchFamily="34" charset="-122"/>
              </a:endParaRPr>
            </a:p>
          </p:txBody>
        </p:sp>
        <p:sp>
          <p:nvSpPr>
            <p:cNvPr id="30" name="圆角矩形 29"/>
            <p:cNvSpPr/>
            <p:nvPr/>
          </p:nvSpPr>
          <p:spPr bwMode="auto">
            <a:xfrm>
              <a:off x="4917313" y="1777579"/>
              <a:ext cx="1097869" cy="214417"/>
            </a:xfrm>
            <a:prstGeom prst="roundRect">
              <a:avLst>
                <a:gd name="adj" fmla="val 9524"/>
              </a:avLst>
            </a:prstGeom>
            <a:solidFill>
              <a:srgbClr val="7DA74A"/>
            </a:solidFill>
            <a:ln>
              <a:noFill/>
            </a:ln>
            <a:effectLst/>
          </p:spPr>
          <p:style>
            <a:lnRef idx="1">
              <a:schemeClr val="accent2"/>
            </a:lnRef>
            <a:fillRef idx="2">
              <a:schemeClr val="accent2"/>
            </a:fillRef>
            <a:effectRef idx="1">
              <a:schemeClr val="accent2"/>
            </a:effectRef>
            <a:fontRef idx="minor">
              <a:schemeClr val="dk1"/>
            </a:fontRef>
          </p:style>
          <p:txBody>
            <a:bodyPr lIns="91435" tIns="45717" rIns="91435" bIns="45717"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spcBef>
                  <a:spcPts val="0"/>
                </a:spcBef>
                <a:spcAft>
                  <a:spcPts val="0"/>
                </a:spcAft>
                <a:defRPr/>
              </a:pPr>
              <a:r>
                <a:rPr lang="zh-CN" altLang="en-US" sz="1200" b="1" dirty="0" smtClean="0">
                  <a:solidFill>
                    <a:schemeClr val="bg1"/>
                  </a:solidFill>
                  <a:latin typeface="微软雅黑" panose="020B0503020204020204" pitchFamily="34" charset="-122"/>
                  <a:ea typeface="微软雅黑" panose="020B0503020204020204" pitchFamily="34" charset="-122"/>
                </a:rPr>
                <a:t>我的订单</a:t>
              </a:r>
              <a:endParaRPr lang="en-US" altLang="zh-CN" sz="1200" b="1" dirty="0" smtClean="0">
                <a:solidFill>
                  <a:schemeClr val="bg1"/>
                </a:solidFill>
                <a:latin typeface="微软雅黑" panose="020B0503020204020204" pitchFamily="34" charset="-122"/>
                <a:ea typeface="微软雅黑" panose="020B0503020204020204" pitchFamily="34" charset="-122"/>
              </a:endParaRPr>
            </a:p>
          </p:txBody>
        </p:sp>
        <p:sp>
          <p:nvSpPr>
            <p:cNvPr id="31" name="圆角矩形 30"/>
            <p:cNvSpPr/>
            <p:nvPr/>
          </p:nvSpPr>
          <p:spPr bwMode="auto">
            <a:xfrm>
              <a:off x="6153795" y="1777579"/>
              <a:ext cx="1100322" cy="214417"/>
            </a:xfrm>
            <a:prstGeom prst="roundRect">
              <a:avLst>
                <a:gd name="adj" fmla="val 9524"/>
              </a:avLst>
            </a:prstGeom>
            <a:solidFill>
              <a:srgbClr val="7DA74A"/>
            </a:solidFill>
            <a:ln>
              <a:noFill/>
            </a:ln>
            <a:effectLst/>
          </p:spPr>
          <p:style>
            <a:lnRef idx="1">
              <a:schemeClr val="accent2"/>
            </a:lnRef>
            <a:fillRef idx="2">
              <a:schemeClr val="accent2"/>
            </a:fillRef>
            <a:effectRef idx="1">
              <a:schemeClr val="accent2"/>
            </a:effectRef>
            <a:fontRef idx="minor">
              <a:schemeClr val="dk1"/>
            </a:fontRef>
          </p:style>
          <p:txBody>
            <a:bodyPr lIns="91435" tIns="45717" rIns="91435" bIns="45717"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spcBef>
                  <a:spcPts val="0"/>
                </a:spcBef>
                <a:spcAft>
                  <a:spcPts val="0"/>
                </a:spcAft>
                <a:defRPr/>
              </a:pPr>
              <a:r>
                <a:rPr lang="zh-CN" altLang="en-US" sz="1200" b="1" dirty="0" smtClean="0">
                  <a:solidFill>
                    <a:schemeClr val="bg1"/>
                  </a:solidFill>
                  <a:latin typeface="微软雅黑" panose="020B0503020204020204" pitchFamily="34" charset="-122"/>
                  <a:ea typeface="微软雅黑" panose="020B0503020204020204" pitchFamily="34" charset="-122"/>
                </a:rPr>
                <a:t>订单查询</a:t>
              </a:r>
              <a:endParaRPr lang="en-US" altLang="zh-CN" sz="1200" b="1" dirty="0" smtClean="0">
                <a:solidFill>
                  <a:schemeClr val="bg1"/>
                </a:solidFill>
                <a:latin typeface="微软雅黑" panose="020B0503020204020204" pitchFamily="34" charset="-122"/>
                <a:ea typeface="微软雅黑" panose="020B0503020204020204" pitchFamily="34" charset="-122"/>
              </a:endParaRPr>
            </a:p>
          </p:txBody>
        </p:sp>
        <p:sp>
          <p:nvSpPr>
            <p:cNvPr id="32" name="圆角矩形 31"/>
            <p:cNvSpPr/>
            <p:nvPr/>
          </p:nvSpPr>
          <p:spPr bwMode="auto">
            <a:xfrm>
              <a:off x="6153795" y="2064380"/>
              <a:ext cx="1100322" cy="213052"/>
            </a:xfrm>
            <a:prstGeom prst="roundRect">
              <a:avLst>
                <a:gd name="adj" fmla="val 9524"/>
              </a:avLst>
            </a:prstGeom>
            <a:solidFill>
              <a:schemeClr val="bg1"/>
            </a:solidFill>
            <a:ln>
              <a:solidFill>
                <a:schemeClr val="accent2"/>
              </a:solidFill>
            </a:ln>
            <a:effectLst/>
          </p:spPr>
          <p:style>
            <a:lnRef idx="1">
              <a:schemeClr val="accent5"/>
            </a:lnRef>
            <a:fillRef idx="2">
              <a:schemeClr val="accent5"/>
            </a:fillRef>
            <a:effectRef idx="1">
              <a:schemeClr val="accent5"/>
            </a:effectRef>
            <a:fontRef idx="minor">
              <a:schemeClr val="dk1"/>
            </a:fontRef>
          </p:style>
          <p:txBody>
            <a:bodyPr wrap="none" lIns="91435" tIns="45717" rIns="91435" bIns="45717"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spcBef>
                  <a:spcPts val="0"/>
                </a:spcBef>
                <a:spcAft>
                  <a:spcPts val="0"/>
                </a:spcAft>
                <a:defRPr/>
              </a:pPr>
              <a:r>
                <a:rPr lang="zh-CN" altLang="en-US" sz="1000" b="1" dirty="0" smtClean="0">
                  <a:solidFill>
                    <a:schemeClr val="accent2"/>
                  </a:solidFill>
                  <a:latin typeface="微软雅黑" panose="020B0503020204020204" pitchFamily="34" charset="-122"/>
                  <a:ea typeface="微软雅黑" panose="020B0503020204020204" pitchFamily="34" charset="-122"/>
                </a:rPr>
                <a:t>历史订单查询</a:t>
              </a:r>
              <a:endParaRPr lang="en-US" altLang="zh-CN" sz="1000" b="1" dirty="0">
                <a:solidFill>
                  <a:schemeClr val="accent2"/>
                </a:solidFill>
                <a:latin typeface="微软雅黑" panose="020B0503020204020204" pitchFamily="34" charset="-122"/>
                <a:ea typeface="微软雅黑" panose="020B0503020204020204" pitchFamily="34" charset="-122"/>
              </a:endParaRPr>
            </a:p>
          </p:txBody>
        </p:sp>
        <p:sp>
          <p:nvSpPr>
            <p:cNvPr id="33" name="圆角矩形 32"/>
            <p:cNvSpPr/>
            <p:nvPr/>
          </p:nvSpPr>
          <p:spPr bwMode="auto">
            <a:xfrm>
              <a:off x="6153795" y="2349815"/>
              <a:ext cx="1100322" cy="214418"/>
            </a:xfrm>
            <a:prstGeom prst="roundRect">
              <a:avLst>
                <a:gd name="adj" fmla="val 9524"/>
              </a:avLst>
            </a:prstGeom>
            <a:solidFill>
              <a:srgbClr val="7DA74A"/>
            </a:solidFill>
            <a:ln>
              <a:noFill/>
            </a:ln>
            <a:effectLst/>
          </p:spPr>
          <p:style>
            <a:lnRef idx="1">
              <a:schemeClr val="accent2"/>
            </a:lnRef>
            <a:fillRef idx="2">
              <a:schemeClr val="accent2"/>
            </a:fillRef>
            <a:effectRef idx="1">
              <a:schemeClr val="accent2"/>
            </a:effectRef>
            <a:fontRef idx="minor">
              <a:schemeClr val="dk1"/>
            </a:fontRef>
          </p:style>
          <p:txBody>
            <a:bodyPr lIns="91435" tIns="45717" rIns="91435" bIns="45717"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spcBef>
                  <a:spcPts val="0"/>
                </a:spcBef>
                <a:spcAft>
                  <a:spcPts val="0"/>
                </a:spcAft>
                <a:defRPr/>
              </a:pPr>
              <a:r>
                <a:rPr lang="zh-CN" altLang="en-US" sz="1200" b="1" dirty="0" smtClean="0">
                  <a:solidFill>
                    <a:schemeClr val="bg1"/>
                  </a:solidFill>
                  <a:latin typeface="微软雅黑" panose="020B0503020204020204" pitchFamily="34" charset="-122"/>
                  <a:ea typeface="微软雅黑" panose="020B0503020204020204" pitchFamily="34" charset="-122"/>
                </a:rPr>
                <a:t>个人信息</a:t>
              </a:r>
              <a:endParaRPr lang="en-US" altLang="zh-CN" sz="1200" b="1" dirty="0" smtClean="0">
                <a:solidFill>
                  <a:schemeClr val="bg1"/>
                </a:solidFill>
                <a:latin typeface="微软雅黑" panose="020B0503020204020204" pitchFamily="34" charset="-122"/>
                <a:ea typeface="微软雅黑" panose="020B0503020204020204" pitchFamily="34" charset="-122"/>
              </a:endParaRPr>
            </a:p>
          </p:txBody>
        </p:sp>
        <p:sp>
          <p:nvSpPr>
            <p:cNvPr id="114" name="圆角矩形 113"/>
            <p:cNvSpPr/>
            <p:nvPr/>
          </p:nvSpPr>
          <p:spPr bwMode="auto">
            <a:xfrm>
              <a:off x="6154286" y="2057825"/>
              <a:ext cx="1100322" cy="213052"/>
            </a:xfrm>
            <a:prstGeom prst="roundRect">
              <a:avLst>
                <a:gd name="adj" fmla="val 9524"/>
              </a:avLst>
            </a:prstGeom>
            <a:solidFill>
              <a:schemeClr val="bg1"/>
            </a:solidFill>
            <a:ln>
              <a:solidFill>
                <a:srgbClr val="568D11"/>
              </a:solidFill>
            </a:ln>
            <a:effectLst/>
          </p:spPr>
          <p:style>
            <a:lnRef idx="1">
              <a:schemeClr val="accent5"/>
            </a:lnRef>
            <a:fillRef idx="2">
              <a:schemeClr val="accent5"/>
            </a:fillRef>
            <a:effectRef idx="1">
              <a:schemeClr val="accent5"/>
            </a:effectRef>
            <a:fontRef idx="minor">
              <a:schemeClr val="dk1"/>
            </a:fontRef>
          </p:style>
          <p:txBody>
            <a:bodyPr wrap="none" lIns="91435" tIns="45717" rIns="91435" bIns="45717"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spcBef>
                  <a:spcPts val="0"/>
                </a:spcBef>
                <a:spcAft>
                  <a:spcPts val="0"/>
                </a:spcAft>
                <a:defRPr/>
              </a:pPr>
              <a:r>
                <a:rPr lang="zh-CN" altLang="en-US" sz="1000" b="1" dirty="0" smtClean="0">
                  <a:solidFill>
                    <a:srgbClr val="568D11"/>
                  </a:solidFill>
                  <a:latin typeface="微软雅黑" panose="020B0503020204020204" pitchFamily="34" charset="-122"/>
                  <a:ea typeface="微软雅黑" panose="020B0503020204020204" pitchFamily="34" charset="-122"/>
                </a:rPr>
                <a:t>历史订单查询</a:t>
              </a:r>
              <a:endParaRPr lang="zh-CN" altLang="en-US" sz="1000" b="1" dirty="0" smtClean="0">
                <a:solidFill>
                  <a:srgbClr val="568D11"/>
                </a:solidFill>
                <a:latin typeface="微软雅黑" panose="020B0503020204020204" pitchFamily="34" charset="-122"/>
                <a:ea typeface="微软雅黑" panose="020B0503020204020204" pitchFamily="34" charset="-122"/>
              </a:endParaRPr>
            </a:p>
          </p:txBody>
        </p:sp>
      </p:grpSp>
      <p:grpSp>
        <p:nvGrpSpPr>
          <p:cNvPr id="34839" name="组合 33"/>
          <p:cNvGrpSpPr/>
          <p:nvPr/>
        </p:nvGrpSpPr>
        <p:grpSpPr bwMode="auto">
          <a:xfrm>
            <a:off x="7801610" y="1958975"/>
            <a:ext cx="4205605" cy="1092200"/>
            <a:chOff x="7693170" y="1734814"/>
            <a:chExt cx="4206019" cy="1093293"/>
          </a:xfrm>
        </p:grpSpPr>
        <p:sp>
          <p:nvSpPr>
            <p:cNvPr id="35" name="圆角矩形 34"/>
            <p:cNvSpPr/>
            <p:nvPr/>
          </p:nvSpPr>
          <p:spPr bwMode="auto">
            <a:xfrm>
              <a:off x="7693170" y="1747527"/>
              <a:ext cx="900269" cy="1080580"/>
            </a:xfrm>
            <a:prstGeom prst="roundRect">
              <a:avLst>
                <a:gd name="adj" fmla="val 9524"/>
              </a:avLst>
            </a:prstGeom>
            <a:solidFill>
              <a:srgbClr val="7DA74A"/>
            </a:solidFill>
            <a:ln>
              <a:noFill/>
            </a:ln>
          </p:spPr>
          <p:style>
            <a:lnRef idx="2">
              <a:schemeClr val="accent5">
                <a:shade val="50000"/>
              </a:schemeClr>
            </a:lnRef>
            <a:fillRef idx="1">
              <a:schemeClr val="accent5"/>
            </a:fillRef>
            <a:effectRef idx="0">
              <a:schemeClr val="accent5"/>
            </a:effectRef>
            <a:fontRef idx="minor">
              <a:schemeClr val="lt1"/>
            </a:fontRef>
          </p:style>
          <p:txBody>
            <a:bodyPr lIns="91435" tIns="45717" rIns="91435" bIns="45717"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spcBef>
                  <a:spcPts val="0"/>
                </a:spcBef>
                <a:spcAft>
                  <a:spcPts val="0"/>
                </a:spcAft>
                <a:defRPr/>
              </a:pPr>
              <a:r>
                <a:rPr lang="zh-CN" altLang="en-US" b="1" dirty="0" smtClean="0">
                  <a:solidFill>
                    <a:schemeClr val="bg1"/>
                  </a:solidFill>
                  <a:latin typeface="微软雅黑" panose="020B0503020204020204" pitchFamily="34" charset="-122"/>
                  <a:ea typeface="微软雅黑" panose="020B0503020204020204" pitchFamily="34" charset="-122"/>
                </a:rPr>
                <a:t>手机支付系统</a:t>
              </a:r>
              <a:endParaRPr lang="en-US" altLang="zh-CN" b="1" dirty="0" smtClean="0">
                <a:solidFill>
                  <a:schemeClr val="bg1"/>
                </a:solidFill>
                <a:latin typeface="微软雅黑" panose="020B0503020204020204" pitchFamily="34" charset="-122"/>
                <a:ea typeface="微软雅黑" panose="020B0503020204020204" pitchFamily="34" charset="-122"/>
              </a:endParaRPr>
            </a:p>
          </p:txBody>
        </p:sp>
        <p:sp>
          <p:nvSpPr>
            <p:cNvPr id="36" name="圆角矩形 35"/>
            <p:cNvSpPr/>
            <p:nvPr/>
          </p:nvSpPr>
          <p:spPr bwMode="auto">
            <a:xfrm>
              <a:off x="8663302" y="1734814"/>
              <a:ext cx="3235887" cy="1080580"/>
            </a:xfrm>
            <a:prstGeom prst="roundRect">
              <a:avLst>
                <a:gd name="adj" fmla="val 9524"/>
              </a:avLst>
            </a:prstGeom>
            <a:solidFill>
              <a:schemeClr val="bg1"/>
            </a:solidFill>
            <a:ln>
              <a:solidFill>
                <a:srgbClr val="568D11"/>
              </a:solidFill>
            </a:ln>
          </p:spPr>
          <p:style>
            <a:lnRef idx="1">
              <a:schemeClr val="accent5"/>
            </a:lnRef>
            <a:fillRef idx="2">
              <a:schemeClr val="accent5"/>
            </a:fillRef>
            <a:effectRef idx="1">
              <a:schemeClr val="accent5"/>
            </a:effectRef>
            <a:fontRef idx="minor">
              <a:schemeClr val="dk1"/>
            </a:fontRef>
          </p:style>
          <p:txBody>
            <a:bodyPr lIns="91435" tIns="45717" rIns="91435" bIns="45717"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spcBef>
                  <a:spcPts val="0"/>
                </a:spcBef>
                <a:spcAft>
                  <a:spcPts val="0"/>
                </a:spcAft>
                <a:defRPr/>
              </a:pPr>
              <a:endParaRPr lang="en-US" altLang="zh-CN" b="1" dirty="0">
                <a:solidFill>
                  <a:schemeClr val="accent2"/>
                </a:solidFill>
                <a:latin typeface="微软雅黑" panose="020B0503020204020204" pitchFamily="34" charset="-122"/>
                <a:ea typeface="微软雅黑" panose="020B0503020204020204" pitchFamily="34" charset="-122"/>
              </a:endParaRPr>
            </a:p>
          </p:txBody>
        </p:sp>
      </p:grpSp>
      <p:grpSp>
        <p:nvGrpSpPr>
          <p:cNvPr id="34840" name="组合 36"/>
          <p:cNvGrpSpPr/>
          <p:nvPr/>
        </p:nvGrpSpPr>
        <p:grpSpPr bwMode="auto">
          <a:xfrm>
            <a:off x="8863330" y="2033270"/>
            <a:ext cx="3028950" cy="914400"/>
            <a:chOff x="8363201" y="1782762"/>
            <a:chExt cx="2339975" cy="785813"/>
          </a:xfrm>
        </p:grpSpPr>
        <p:sp>
          <p:nvSpPr>
            <p:cNvPr id="38" name="圆角矩形 37"/>
            <p:cNvSpPr/>
            <p:nvPr/>
          </p:nvSpPr>
          <p:spPr bwMode="auto">
            <a:xfrm>
              <a:off x="8363201" y="2354387"/>
              <a:ext cx="1101309" cy="214188"/>
            </a:xfrm>
            <a:prstGeom prst="roundRect">
              <a:avLst>
                <a:gd name="adj" fmla="val 9524"/>
              </a:avLst>
            </a:prstGeom>
            <a:solidFill>
              <a:srgbClr val="7DA74A"/>
            </a:solidFill>
            <a:ln>
              <a:noFill/>
            </a:ln>
            <a:effectLst/>
          </p:spPr>
          <p:style>
            <a:lnRef idx="1">
              <a:schemeClr val="accent2"/>
            </a:lnRef>
            <a:fillRef idx="2">
              <a:schemeClr val="accent2"/>
            </a:fillRef>
            <a:effectRef idx="1">
              <a:schemeClr val="accent2"/>
            </a:effectRef>
            <a:fontRef idx="minor">
              <a:schemeClr val="dk1"/>
            </a:fontRef>
          </p:style>
          <p:txBody>
            <a:bodyPr lIns="91435" tIns="45717" rIns="91435" bIns="45717"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spcBef>
                  <a:spcPts val="0"/>
                </a:spcBef>
                <a:spcAft>
                  <a:spcPts val="0"/>
                </a:spcAft>
                <a:defRPr/>
              </a:pPr>
              <a:r>
                <a:rPr lang="zh-CN" altLang="en-US" sz="1200" b="1" dirty="0" smtClean="0">
                  <a:solidFill>
                    <a:schemeClr val="bg1"/>
                  </a:solidFill>
                  <a:latin typeface="微软雅黑" panose="020B0503020204020204" pitchFamily="34" charset="-122"/>
                  <a:ea typeface="微软雅黑" panose="020B0503020204020204" pitchFamily="34" charset="-122"/>
                </a:rPr>
                <a:t>银联支付</a:t>
              </a:r>
              <a:endParaRPr lang="en-US" altLang="zh-CN" sz="1200" b="1" dirty="0" smtClean="0">
                <a:solidFill>
                  <a:schemeClr val="bg1"/>
                </a:solidFill>
                <a:latin typeface="微软雅黑" panose="020B0503020204020204" pitchFamily="34" charset="-122"/>
                <a:ea typeface="微软雅黑" panose="020B0503020204020204" pitchFamily="34" charset="-122"/>
              </a:endParaRPr>
            </a:p>
          </p:txBody>
        </p:sp>
        <p:sp>
          <p:nvSpPr>
            <p:cNvPr id="39" name="圆角矩形 38"/>
            <p:cNvSpPr/>
            <p:nvPr/>
          </p:nvSpPr>
          <p:spPr bwMode="auto">
            <a:xfrm>
              <a:off x="8363201" y="2067892"/>
              <a:ext cx="1101309" cy="215553"/>
            </a:xfrm>
            <a:prstGeom prst="roundRect">
              <a:avLst>
                <a:gd name="adj" fmla="val 9524"/>
              </a:avLst>
            </a:prstGeom>
            <a:solidFill>
              <a:schemeClr val="bg1"/>
            </a:solidFill>
            <a:ln>
              <a:solidFill>
                <a:schemeClr val="accent2"/>
              </a:solidFill>
            </a:ln>
            <a:effectLst/>
          </p:spPr>
          <p:style>
            <a:lnRef idx="1">
              <a:schemeClr val="accent5"/>
            </a:lnRef>
            <a:fillRef idx="2">
              <a:schemeClr val="accent5"/>
            </a:fillRef>
            <a:effectRef idx="1">
              <a:schemeClr val="accent5"/>
            </a:effectRef>
            <a:fontRef idx="minor">
              <a:schemeClr val="dk1"/>
            </a:fontRef>
          </p:style>
          <p:txBody>
            <a:bodyPr wrap="none" lIns="91435" tIns="45717" rIns="91435" bIns="45717"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spcBef>
                  <a:spcPts val="0"/>
                </a:spcBef>
                <a:spcAft>
                  <a:spcPts val="0"/>
                </a:spcAft>
                <a:defRPr/>
              </a:pPr>
              <a:r>
                <a:rPr lang="zh-CN" altLang="en-US" sz="1000" b="1" dirty="0" smtClean="0">
                  <a:solidFill>
                    <a:schemeClr val="accent2"/>
                  </a:solidFill>
                  <a:latin typeface="微软雅黑" panose="020B0503020204020204" pitchFamily="34" charset="-122"/>
                  <a:ea typeface="微软雅黑" panose="020B0503020204020204" pitchFamily="34" charset="-122"/>
                </a:rPr>
                <a:t>支付宝支付</a:t>
              </a:r>
              <a:endParaRPr lang="en-US" altLang="zh-CN" sz="1000" b="1" dirty="0" smtClean="0">
                <a:solidFill>
                  <a:schemeClr val="accent2"/>
                </a:solidFill>
                <a:latin typeface="微软雅黑" panose="020B0503020204020204" pitchFamily="34" charset="-122"/>
                <a:ea typeface="微软雅黑" panose="020B0503020204020204" pitchFamily="34" charset="-122"/>
              </a:endParaRPr>
            </a:p>
          </p:txBody>
        </p:sp>
        <p:sp>
          <p:nvSpPr>
            <p:cNvPr id="40" name="圆角矩形 39"/>
            <p:cNvSpPr/>
            <p:nvPr/>
          </p:nvSpPr>
          <p:spPr bwMode="auto">
            <a:xfrm>
              <a:off x="8363201" y="1782762"/>
              <a:ext cx="1101309" cy="214189"/>
            </a:xfrm>
            <a:prstGeom prst="roundRect">
              <a:avLst>
                <a:gd name="adj" fmla="val 9524"/>
              </a:avLst>
            </a:prstGeom>
            <a:solidFill>
              <a:srgbClr val="7DA74A"/>
            </a:solidFill>
            <a:ln>
              <a:noFill/>
            </a:ln>
            <a:effectLst/>
          </p:spPr>
          <p:style>
            <a:lnRef idx="1">
              <a:schemeClr val="accent2"/>
            </a:lnRef>
            <a:fillRef idx="2">
              <a:schemeClr val="accent2"/>
            </a:fillRef>
            <a:effectRef idx="1">
              <a:schemeClr val="accent2"/>
            </a:effectRef>
            <a:fontRef idx="minor">
              <a:schemeClr val="dk1"/>
            </a:fontRef>
          </p:style>
          <p:txBody>
            <a:bodyPr lIns="91435" tIns="45717" rIns="91435" bIns="45717"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spcBef>
                  <a:spcPts val="0"/>
                </a:spcBef>
                <a:spcAft>
                  <a:spcPts val="0"/>
                </a:spcAft>
                <a:defRPr/>
              </a:pPr>
              <a:r>
                <a:rPr lang="zh-CN" altLang="en-US" sz="1200" b="1" dirty="0" smtClean="0">
                  <a:solidFill>
                    <a:schemeClr val="bg1"/>
                  </a:solidFill>
                  <a:latin typeface="微软雅黑" panose="020B0503020204020204" pitchFamily="34" charset="-122"/>
                  <a:ea typeface="微软雅黑" panose="020B0503020204020204" pitchFamily="34" charset="-122"/>
                </a:rPr>
                <a:t>储值卡支付</a:t>
              </a:r>
              <a:endParaRPr lang="en-US" altLang="zh-CN" sz="1200" b="1" dirty="0" smtClean="0">
                <a:solidFill>
                  <a:schemeClr val="bg1"/>
                </a:solidFill>
                <a:latin typeface="微软雅黑" panose="020B0503020204020204" pitchFamily="34" charset="-122"/>
                <a:ea typeface="微软雅黑" panose="020B0503020204020204" pitchFamily="34" charset="-122"/>
              </a:endParaRPr>
            </a:p>
          </p:txBody>
        </p:sp>
        <p:sp>
          <p:nvSpPr>
            <p:cNvPr id="41" name="圆角矩形 43"/>
            <p:cNvSpPr/>
            <p:nvPr/>
          </p:nvSpPr>
          <p:spPr bwMode="auto">
            <a:xfrm>
              <a:off x="9601867" y="1782762"/>
              <a:ext cx="1100082" cy="214189"/>
            </a:xfrm>
            <a:prstGeom prst="roundRect">
              <a:avLst>
                <a:gd name="adj" fmla="val 9524"/>
              </a:avLst>
            </a:prstGeom>
            <a:solidFill>
              <a:srgbClr val="7DA74A"/>
            </a:solidFill>
            <a:ln>
              <a:noFill/>
            </a:ln>
            <a:effectLst/>
          </p:spPr>
          <p:style>
            <a:lnRef idx="1">
              <a:schemeClr val="accent2"/>
            </a:lnRef>
            <a:fillRef idx="2">
              <a:schemeClr val="accent2"/>
            </a:fillRef>
            <a:effectRef idx="1">
              <a:schemeClr val="accent2"/>
            </a:effectRef>
            <a:fontRef idx="minor">
              <a:schemeClr val="dk1"/>
            </a:fontRef>
          </p:style>
          <p:txBody>
            <a:bodyPr lIns="91435" tIns="45717" rIns="91435" bIns="45717"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spcBef>
                  <a:spcPts val="0"/>
                </a:spcBef>
                <a:spcAft>
                  <a:spcPts val="0"/>
                </a:spcAft>
                <a:defRPr/>
              </a:pPr>
              <a:r>
                <a:rPr lang="zh-CN" altLang="en-US" sz="1200" b="1" dirty="0" smtClean="0">
                  <a:solidFill>
                    <a:schemeClr val="bg1"/>
                  </a:solidFill>
                  <a:latin typeface="微软雅黑" panose="020B0503020204020204" pitchFamily="34" charset="-122"/>
                  <a:ea typeface="微软雅黑" panose="020B0503020204020204" pitchFamily="34" charset="-122"/>
                </a:rPr>
                <a:t>当前未结</a:t>
              </a:r>
              <a:endParaRPr lang="en-US" altLang="zh-CN" sz="1200" b="1" dirty="0" smtClean="0">
                <a:solidFill>
                  <a:schemeClr val="bg1"/>
                </a:solidFill>
                <a:latin typeface="微软雅黑" panose="020B0503020204020204" pitchFamily="34" charset="-122"/>
                <a:ea typeface="微软雅黑" panose="020B0503020204020204" pitchFamily="34" charset="-122"/>
              </a:endParaRPr>
            </a:p>
          </p:txBody>
        </p:sp>
        <p:sp>
          <p:nvSpPr>
            <p:cNvPr id="42" name="圆角矩形 41"/>
            <p:cNvSpPr/>
            <p:nvPr/>
          </p:nvSpPr>
          <p:spPr bwMode="auto">
            <a:xfrm>
              <a:off x="9603093" y="2063799"/>
              <a:ext cx="1100083" cy="212824"/>
            </a:xfrm>
            <a:prstGeom prst="roundRect">
              <a:avLst>
                <a:gd name="adj" fmla="val 9524"/>
              </a:avLst>
            </a:prstGeom>
            <a:solidFill>
              <a:schemeClr val="bg1"/>
            </a:solidFill>
            <a:ln>
              <a:solidFill>
                <a:srgbClr val="568D11"/>
              </a:solidFill>
            </a:ln>
            <a:effectLst/>
          </p:spPr>
          <p:style>
            <a:lnRef idx="1">
              <a:schemeClr val="accent5"/>
            </a:lnRef>
            <a:fillRef idx="2">
              <a:schemeClr val="accent5"/>
            </a:fillRef>
            <a:effectRef idx="1">
              <a:schemeClr val="accent5"/>
            </a:effectRef>
            <a:fontRef idx="minor">
              <a:schemeClr val="dk1"/>
            </a:fontRef>
          </p:style>
          <p:txBody>
            <a:bodyPr wrap="none" lIns="91435" tIns="45717" rIns="91435" bIns="45717"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spcBef>
                  <a:spcPts val="0"/>
                </a:spcBef>
                <a:spcAft>
                  <a:spcPts val="0"/>
                </a:spcAft>
                <a:defRPr/>
              </a:pPr>
              <a:r>
                <a:rPr lang="zh-CN" altLang="en-US" sz="1000" b="1" dirty="0" smtClean="0">
                  <a:solidFill>
                    <a:srgbClr val="568D11"/>
                  </a:solidFill>
                  <a:latin typeface="微软雅黑" panose="020B0503020204020204" pitchFamily="34" charset="-122"/>
                  <a:ea typeface="微软雅黑" panose="020B0503020204020204" pitchFamily="34" charset="-122"/>
                </a:rPr>
                <a:t>历史账单查询</a:t>
              </a:r>
              <a:endParaRPr lang="zh-CN" altLang="en-US" sz="1000" b="1" dirty="0" smtClean="0">
                <a:solidFill>
                  <a:srgbClr val="568D11"/>
                </a:solidFill>
                <a:latin typeface="微软雅黑" panose="020B0503020204020204" pitchFamily="34" charset="-122"/>
                <a:ea typeface="微软雅黑" panose="020B0503020204020204" pitchFamily="34" charset="-122"/>
              </a:endParaRPr>
            </a:p>
          </p:txBody>
        </p:sp>
        <p:sp>
          <p:nvSpPr>
            <p:cNvPr id="43" name="圆角矩形 42"/>
            <p:cNvSpPr/>
            <p:nvPr/>
          </p:nvSpPr>
          <p:spPr bwMode="auto">
            <a:xfrm>
              <a:off x="9601867" y="2354387"/>
              <a:ext cx="1100082" cy="214188"/>
            </a:xfrm>
            <a:prstGeom prst="roundRect">
              <a:avLst>
                <a:gd name="adj" fmla="val 9524"/>
              </a:avLst>
            </a:prstGeom>
            <a:solidFill>
              <a:srgbClr val="7DA74A"/>
            </a:solidFill>
            <a:ln>
              <a:noFill/>
            </a:ln>
            <a:effectLst/>
          </p:spPr>
          <p:style>
            <a:lnRef idx="1">
              <a:schemeClr val="accent2"/>
            </a:lnRef>
            <a:fillRef idx="2">
              <a:schemeClr val="accent2"/>
            </a:fillRef>
            <a:effectRef idx="1">
              <a:schemeClr val="accent2"/>
            </a:effectRef>
            <a:fontRef idx="minor">
              <a:schemeClr val="dk1"/>
            </a:fontRef>
          </p:style>
          <p:txBody>
            <a:bodyPr lIns="91435" tIns="45717" rIns="91435" bIns="45717"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spcBef>
                  <a:spcPts val="0"/>
                </a:spcBef>
                <a:spcAft>
                  <a:spcPts val="0"/>
                </a:spcAft>
                <a:defRPr/>
              </a:pPr>
              <a:r>
                <a:rPr lang="zh-CN" altLang="en-US" sz="1200" b="1" dirty="0" smtClean="0">
                  <a:solidFill>
                    <a:schemeClr val="bg1"/>
                  </a:solidFill>
                  <a:latin typeface="微软雅黑" panose="020B0503020204020204" pitchFamily="34" charset="-122"/>
                  <a:ea typeface="微软雅黑" panose="020B0503020204020204" pitchFamily="34" charset="-122"/>
                </a:rPr>
                <a:t>储值卡余额</a:t>
              </a:r>
              <a:endParaRPr lang="en-US" altLang="zh-CN" sz="1200" b="1" dirty="0" smtClean="0">
                <a:solidFill>
                  <a:schemeClr val="bg1"/>
                </a:solidFill>
                <a:latin typeface="微软雅黑" panose="020B0503020204020204" pitchFamily="34" charset="-122"/>
                <a:ea typeface="微软雅黑" panose="020B0503020204020204" pitchFamily="34" charset="-122"/>
              </a:endParaRPr>
            </a:p>
          </p:txBody>
        </p:sp>
        <p:sp>
          <p:nvSpPr>
            <p:cNvPr id="115" name="圆角矩形 114"/>
            <p:cNvSpPr/>
            <p:nvPr/>
          </p:nvSpPr>
          <p:spPr bwMode="auto">
            <a:xfrm>
              <a:off x="8363201" y="2061889"/>
              <a:ext cx="1101309" cy="215553"/>
            </a:xfrm>
            <a:prstGeom prst="roundRect">
              <a:avLst>
                <a:gd name="adj" fmla="val 9524"/>
              </a:avLst>
            </a:prstGeom>
            <a:solidFill>
              <a:schemeClr val="bg1"/>
            </a:solidFill>
            <a:ln>
              <a:solidFill>
                <a:srgbClr val="568D11"/>
              </a:solidFill>
            </a:ln>
            <a:effectLst/>
          </p:spPr>
          <p:style>
            <a:lnRef idx="1">
              <a:schemeClr val="accent5"/>
            </a:lnRef>
            <a:fillRef idx="2">
              <a:schemeClr val="accent5"/>
            </a:fillRef>
            <a:effectRef idx="1">
              <a:schemeClr val="accent5"/>
            </a:effectRef>
            <a:fontRef idx="minor">
              <a:schemeClr val="dk1"/>
            </a:fontRef>
          </p:style>
          <p:txBody>
            <a:bodyPr wrap="none" lIns="91435" tIns="45717" rIns="91435" bIns="45717"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spcBef>
                  <a:spcPts val="0"/>
                </a:spcBef>
                <a:spcAft>
                  <a:spcPts val="0"/>
                </a:spcAft>
                <a:defRPr/>
              </a:pPr>
              <a:r>
                <a:rPr lang="zh-CN" altLang="en-US" sz="1000" b="1" dirty="0" smtClean="0">
                  <a:solidFill>
                    <a:srgbClr val="568D11"/>
                  </a:solidFill>
                  <a:latin typeface="微软雅黑" panose="020B0503020204020204" pitchFamily="34" charset="-122"/>
                  <a:ea typeface="微软雅黑" panose="020B0503020204020204" pitchFamily="34" charset="-122"/>
                </a:rPr>
                <a:t>支付宝支付</a:t>
              </a:r>
              <a:endParaRPr lang="zh-CN" altLang="en-US" sz="1000" b="1" dirty="0" smtClean="0">
                <a:solidFill>
                  <a:srgbClr val="568D11"/>
                </a:solidFill>
                <a:latin typeface="微软雅黑" panose="020B0503020204020204" pitchFamily="34" charset="-122"/>
                <a:ea typeface="微软雅黑" panose="020B0503020204020204" pitchFamily="34" charset="-122"/>
              </a:endParaRPr>
            </a:p>
          </p:txBody>
        </p:sp>
      </p:grpSp>
      <p:sp>
        <p:nvSpPr>
          <p:cNvPr id="44" name="圆角矩形 43"/>
          <p:cNvSpPr/>
          <p:nvPr/>
        </p:nvSpPr>
        <p:spPr bwMode="auto">
          <a:xfrm>
            <a:off x="9436735" y="3271520"/>
            <a:ext cx="803275" cy="1805305"/>
          </a:xfrm>
          <a:prstGeom prst="roundRect">
            <a:avLst>
              <a:gd name="adj" fmla="val 9524"/>
            </a:avLst>
          </a:prstGeom>
          <a:solidFill>
            <a:srgbClr val="7DA74A"/>
          </a:solidFill>
          <a:ln>
            <a:noFill/>
          </a:ln>
        </p:spPr>
        <p:style>
          <a:lnRef idx="2">
            <a:schemeClr val="accent5">
              <a:shade val="50000"/>
            </a:schemeClr>
          </a:lnRef>
          <a:fillRef idx="1">
            <a:schemeClr val="accent5"/>
          </a:fillRef>
          <a:effectRef idx="0">
            <a:schemeClr val="accent5"/>
          </a:effectRef>
          <a:fontRef idx="minor">
            <a:schemeClr val="lt1"/>
          </a:fontRef>
        </p:style>
        <p:txBody>
          <a:bodyPr lIns="91435" tIns="45717" rIns="91435" bIns="45717"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spcBef>
                <a:spcPts val="0"/>
              </a:spcBef>
              <a:spcAft>
                <a:spcPts val="0"/>
              </a:spcAft>
              <a:defRPr/>
            </a:pPr>
            <a:r>
              <a:rPr lang="zh-CN" altLang="en-US" b="1" dirty="0" smtClean="0">
                <a:solidFill>
                  <a:schemeClr val="bg1"/>
                </a:solidFill>
                <a:latin typeface="微软雅黑" panose="020B0503020204020204" pitchFamily="34" charset="-122"/>
                <a:ea typeface="微软雅黑" panose="020B0503020204020204" pitchFamily="34" charset="-122"/>
              </a:rPr>
              <a:t>高尔夫经理</a:t>
            </a:r>
            <a:r>
              <a:rPr lang="en-US" altLang="zh-CN" b="1" dirty="0" smtClean="0">
                <a:solidFill>
                  <a:schemeClr val="bg1"/>
                </a:solidFill>
                <a:latin typeface="微软雅黑" panose="020B0503020204020204" pitchFamily="34" charset="-122"/>
                <a:ea typeface="微软雅黑" panose="020B0503020204020204" pitchFamily="34" charset="-122"/>
              </a:rPr>
              <a:t>APP</a:t>
            </a:r>
            <a:endParaRPr lang="en-US" altLang="zh-CN" b="1" dirty="0" smtClean="0">
              <a:solidFill>
                <a:schemeClr val="bg1"/>
              </a:solidFill>
              <a:latin typeface="微软雅黑" panose="020B0503020204020204" pitchFamily="34" charset="-122"/>
              <a:ea typeface="微软雅黑" panose="020B0503020204020204" pitchFamily="34" charset="-122"/>
            </a:endParaRPr>
          </a:p>
        </p:txBody>
      </p:sp>
      <p:sp>
        <p:nvSpPr>
          <p:cNvPr id="45" name="圆角矩形 44"/>
          <p:cNvSpPr/>
          <p:nvPr/>
        </p:nvSpPr>
        <p:spPr bwMode="auto">
          <a:xfrm>
            <a:off x="10347960" y="3273425"/>
            <a:ext cx="1661160" cy="1828800"/>
          </a:xfrm>
          <a:prstGeom prst="roundRect">
            <a:avLst>
              <a:gd name="adj" fmla="val 9524"/>
            </a:avLst>
          </a:prstGeom>
          <a:solidFill>
            <a:schemeClr val="bg1"/>
          </a:solidFill>
          <a:ln>
            <a:solidFill>
              <a:srgbClr val="568D11"/>
            </a:solidFill>
          </a:ln>
        </p:spPr>
        <p:style>
          <a:lnRef idx="1">
            <a:schemeClr val="accent5"/>
          </a:lnRef>
          <a:fillRef idx="2">
            <a:schemeClr val="accent5"/>
          </a:fillRef>
          <a:effectRef idx="1">
            <a:schemeClr val="accent5"/>
          </a:effectRef>
          <a:fontRef idx="minor">
            <a:schemeClr val="dk1"/>
          </a:fontRef>
        </p:style>
        <p:txBody>
          <a:bodyPr wrap="none" lIns="91435" tIns="45717" rIns="91435" bIns="45717"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spcBef>
                <a:spcPts val="0"/>
              </a:spcBef>
              <a:spcAft>
                <a:spcPts val="0"/>
              </a:spcAft>
              <a:defRPr/>
            </a:pPr>
            <a:endParaRPr lang="en-US" altLang="zh-CN" sz="1000" b="1" dirty="0" smtClean="0">
              <a:solidFill>
                <a:schemeClr val="accent2"/>
              </a:solidFill>
              <a:latin typeface="微软雅黑" panose="020B0503020204020204" pitchFamily="34" charset="-122"/>
              <a:ea typeface="微软雅黑" panose="020B0503020204020204" pitchFamily="34" charset="-122"/>
            </a:endParaRPr>
          </a:p>
        </p:txBody>
      </p:sp>
      <p:sp>
        <p:nvSpPr>
          <p:cNvPr id="47" name="圆角矩形 46"/>
          <p:cNvSpPr/>
          <p:nvPr/>
        </p:nvSpPr>
        <p:spPr bwMode="auto">
          <a:xfrm>
            <a:off x="10454005" y="3660775"/>
            <a:ext cx="1423670" cy="248920"/>
          </a:xfrm>
          <a:prstGeom prst="roundRect">
            <a:avLst>
              <a:gd name="adj" fmla="val 9524"/>
            </a:avLst>
          </a:prstGeom>
          <a:solidFill>
            <a:schemeClr val="bg1"/>
          </a:solidFill>
          <a:ln>
            <a:solidFill>
              <a:srgbClr val="568D11"/>
            </a:solidFill>
          </a:ln>
          <a:effectLst/>
        </p:spPr>
        <p:style>
          <a:lnRef idx="1">
            <a:schemeClr val="accent5"/>
          </a:lnRef>
          <a:fillRef idx="2">
            <a:schemeClr val="accent5"/>
          </a:fillRef>
          <a:effectRef idx="1">
            <a:schemeClr val="accent5"/>
          </a:effectRef>
          <a:fontRef idx="minor">
            <a:schemeClr val="dk1"/>
          </a:fontRef>
        </p:style>
        <p:txBody>
          <a:bodyPr wrap="none" lIns="91435" tIns="45717" rIns="91435" bIns="45717"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spcBef>
                <a:spcPts val="0"/>
              </a:spcBef>
              <a:spcAft>
                <a:spcPts val="0"/>
              </a:spcAft>
              <a:defRPr/>
            </a:pPr>
            <a:r>
              <a:rPr lang="zh-CN" altLang="en-US" sz="1000" b="1" dirty="0" smtClean="0">
                <a:solidFill>
                  <a:srgbClr val="568D11"/>
                </a:solidFill>
                <a:latin typeface="微软雅黑" panose="020B0503020204020204" pitchFamily="34" charset="-122"/>
                <a:ea typeface="微软雅黑" panose="020B0503020204020204" pitchFamily="34" charset="-122"/>
              </a:rPr>
              <a:t>收入统计报表</a:t>
            </a:r>
            <a:endParaRPr lang="zh-CN" altLang="en-US" sz="1000" b="1" dirty="0" smtClean="0">
              <a:solidFill>
                <a:srgbClr val="568D11"/>
              </a:solidFill>
              <a:latin typeface="微软雅黑" panose="020B0503020204020204" pitchFamily="34" charset="-122"/>
              <a:ea typeface="微软雅黑" panose="020B0503020204020204" pitchFamily="34" charset="-122"/>
            </a:endParaRPr>
          </a:p>
        </p:txBody>
      </p:sp>
      <p:sp>
        <p:nvSpPr>
          <p:cNvPr id="48" name="圆角矩形 47"/>
          <p:cNvSpPr/>
          <p:nvPr/>
        </p:nvSpPr>
        <p:spPr bwMode="auto">
          <a:xfrm>
            <a:off x="10454005" y="3328670"/>
            <a:ext cx="1423670" cy="249555"/>
          </a:xfrm>
          <a:prstGeom prst="roundRect">
            <a:avLst>
              <a:gd name="adj" fmla="val 9524"/>
            </a:avLst>
          </a:prstGeom>
          <a:solidFill>
            <a:srgbClr val="7DA74A"/>
          </a:solidFill>
          <a:ln>
            <a:noFill/>
          </a:ln>
          <a:effectLst/>
        </p:spPr>
        <p:style>
          <a:lnRef idx="1">
            <a:schemeClr val="accent2"/>
          </a:lnRef>
          <a:fillRef idx="2">
            <a:schemeClr val="accent2"/>
          </a:fillRef>
          <a:effectRef idx="1">
            <a:schemeClr val="accent2"/>
          </a:effectRef>
          <a:fontRef idx="minor">
            <a:schemeClr val="dk1"/>
          </a:fontRef>
        </p:style>
        <p:txBody>
          <a:bodyPr lIns="91435" tIns="45717" rIns="91435" bIns="45717"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spcBef>
                <a:spcPts val="0"/>
              </a:spcBef>
              <a:spcAft>
                <a:spcPts val="0"/>
              </a:spcAft>
              <a:defRPr/>
            </a:pPr>
            <a:r>
              <a:rPr lang="zh-CN" altLang="en-US" sz="1100" b="1" dirty="0" smtClean="0">
                <a:solidFill>
                  <a:schemeClr val="bg1"/>
                </a:solidFill>
                <a:latin typeface="微软雅黑" panose="020B0503020204020204" pitchFamily="34" charset="-122"/>
                <a:ea typeface="微软雅黑" panose="020B0503020204020204" pitchFamily="34" charset="-122"/>
              </a:rPr>
              <a:t>来场人数统计</a:t>
            </a:r>
            <a:endParaRPr lang="en-US" altLang="zh-CN" sz="1100" b="1" dirty="0" smtClean="0">
              <a:solidFill>
                <a:schemeClr val="bg1"/>
              </a:solidFill>
              <a:latin typeface="微软雅黑" panose="020B0503020204020204" pitchFamily="34" charset="-122"/>
              <a:ea typeface="微软雅黑" panose="020B0503020204020204" pitchFamily="34" charset="-122"/>
            </a:endParaRPr>
          </a:p>
        </p:txBody>
      </p:sp>
      <p:sp>
        <p:nvSpPr>
          <p:cNvPr id="49" name="圆角矩形 48"/>
          <p:cNvSpPr/>
          <p:nvPr/>
        </p:nvSpPr>
        <p:spPr bwMode="auto">
          <a:xfrm>
            <a:off x="10454005" y="4411345"/>
            <a:ext cx="1423670" cy="249555"/>
          </a:xfrm>
          <a:prstGeom prst="roundRect">
            <a:avLst>
              <a:gd name="adj" fmla="val 9524"/>
            </a:avLst>
          </a:prstGeom>
          <a:solidFill>
            <a:srgbClr val="7DA74A"/>
          </a:solidFill>
          <a:ln>
            <a:noFill/>
          </a:ln>
          <a:effectLst/>
        </p:spPr>
        <p:style>
          <a:lnRef idx="1">
            <a:schemeClr val="accent2"/>
          </a:lnRef>
          <a:fillRef idx="2">
            <a:schemeClr val="accent2"/>
          </a:fillRef>
          <a:effectRef idx="1">
            <a:schemeClr val="accent2"/>
          </a:effectRef>
          <a:fontRef idx="minor">
            <a:schemeClr val="dk1"/>
          </a:fontRef>
        </p:style>
        <p:txBody>
          <a:bodyPr lIns="91435" tIns="45717" rIns="91435" bIns="45717"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spcBef>
                <a:spcPts val="0"/>
              </a:spcBef>
              <a:spcAft>
                <a:spcPts val="0"/>
              </a:spcAft>
              <a:defRPr/>
            </a:pPr>
            <a:r>
              <a:rPr lang="zh-CN" altLang="en-US" sz="1100" b="1" dirty="0" smtClean="0">
                <a:solidFill>
                  <a:schemeClr val="bg1"/>
                </a:solidFill>
                <a:latin typeface="微软雅黑" panose="020B0503020204020204" pitchFamily="34" charset="-122"/>
                <a:ea typeface="微软雅黑" panose="020B0503020204020204" pitchFamily="34" charset="-122"/>
              </a:rPr>
              <a:t>各营业点统计</a:t>
            </a:r>
            <a:endParaRPr lang="en-US" altLang="zh-CN" sz="1100" b="1" dirty="0" smtClean="0">
              <a:solidFill>
                <a:schemeClr val="bg1"/>
              </a:solidFill>
              <a:latin typeface="微软雅黑" panose="020B0503020204020204" pitchFamily="34" charset="-122"/>
              <a:ea typeface="微软雅黑" panose="020B0503020204020204" pitchFamily="34" charset="-122"/>
            </a:endParaRPr>
          </a:p>
        </p:txBody>
      </p:sp>
      <p:sp>
        <p:nvSpPr>
          <p:cNvPr id="50" name="圆角矩形 49"/>
          <p:cNvSpPr/>
          <p:nvPr/>
        </p:nvSpPr>
        <p:spPr bwMode="auto">
          <a:xfrm>
            <a:off x="10454005" y="4743450"/>
            <a:ext cx="1423670" cy="248920"/>
          </a:xfrm>
          <a:prstGeom prst="roundRect">
            <a:avLst>
              <a:gd name="adj" fmla="val 9524"/>
            </a:avLst>
          </a:prstGeom>
          <a:solidFill>
            <a:schemeClr val="bg1"/>
          </a:solidFill>
          <a:ln>
            <a:solidFill>
              <a:srgbClr val="568D11"/>
            </a:solidFill>
          </a:ln>
          <a:effectLst/>
        </p:spPr>
        <p:style>
          <a:lnRef idx="1">
            <a:schemeClr val="accent5"/>
          </a:lnRef>
          <a:fillRef idx="2">
            <a:schemeClr val="accent5"/>
          </a:fillRef>
          <a:effectRef idx="1">
            <a:schemeClr val="accent5"/>
          </a:effectRef>
          <a:fontRef idx="minor">
            <a:schemeClr val="dk1"/>
          </a:fontRef>
        </p:style>
        <p:txBody>
          <a:bodyPr wrap="none" lIns="91435" tIns="45717" rIns="91435" bIns="45717"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spcBef>
                <a:spcPts val="0"/>
              </a:spcBef>
              <a:spcAft>
                <a:spcPts val="0"/>
              </a:spcAft>
              <a:defRPr/>
            </a:pPr>
            <a:r>
              <a:rPr lang="zh-CN" altLang="en-US" sz="1000" b="1" dirty="0" smtClean="0">
                <a:solidFill>
                  <a:srgbClr val="568D11"/>
                </a:solidFill>
                <a:latin typeface="微软雅黑" panose="020B0503020204020204" pitchFamily="34" charset="-122"/>
                <a:ea typeface="微软雅黑" panose="020B0503020204020204" pitchFamily="34" charset="-122"/>
              </a:rPr>
              <a:t>练习场报表</a:t>
            </a:r>
            <a:endParaRPr lang="zh-CN" altLang="en-US" sz="1000" b="1" dirty="0" smtClean="0">
              <a:solidFill>
                <a:srgbClr val="568D11"/>
              </a:solidFill>
              <a:latin typeface="微软雅黑" panose="020B0503020204020204" pitchFamily="34" charset="-122"/>
              <a:ea typeface="微软雅黑" panose="020B0503020204020204" pitchFamily="34" charset="-122"/>
            </a:endParaRPr>
          </a:p>
        </p:txBody>
      </p:sp>
      <p:sp>
        <p:nvSpPr>
          <p:cNvPr id="51" name="圆角矩形 50"/>
          <p:cNvSpPr/>
          <p:nvPr/>
        </p:nvSpPr>
        <p:spPr bwMode="auto">
          <a:xfrm>
            <a:off x="10454005" y="4033520"/>
            <a:ext cx="1423670" cy="249555"/>
          </a:xfrm>
          <a:prstGeom prst="roundRect">
            <a:avLst>
              <a:gd name="adj" fmla="val 9524"/>
            </a:avLst>
          </a:prstGeom>
          <a:solidFill>
            <a:srgbClr val="7DA74A"/>
          </a:solidFill>
          <a:ln>
            <a:noFill/>
          </a:ln>
          <a:effectLst/>
        </p:spPr>
        <p:style>
          <a:lnRef idx="1">
            <a:schemeClr val="accent2"/>
          </a:lnRef>
          <a:fillRef idx="2">
            <a:schemeClr val="accent2"/>
          </a:fillRef>
          <a:effectRef idx="1">
            <a:schemeClr val="accent2"/>
          </a:effectRef>
          <a:fontRef idx="minor">
            <a:schemeClr val="dk1"/>
          </a:fontRef>
        </p:style>
        <p:txBody>
          <a:bodyPr lIns="91435" tIns="45717" rIns="91435" bIns="45717"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spcBef>
                <a:spcPts val="0"/>
              </a:spcBef>
              <a:spcAft>
                <a:spcPts val="0"/>
              </a:spcAft>
              <a:defRPr/>
            </a:pPr>
            <a:r>
              <a:rPr lang="zh-CN" altLang="en-US" sz="1100" b="1" dirty="0" smtClean="0">
                <a:solidFill>
                  <a:schemeClr val="bg1"/>
                </a:solidFill>
                <a:latin typeface="微软雅黑" panose="020B0503020204020204" pitchFamily="34" charset="-122"/>
                <a:ea typeface="微软雅黑" panose="020B0503020204020204" pitchFamily="34" charset="-122"/>
              </a:rPr>
              <a:t>运营统计报表</a:t>
            </a:r>
            <a:endParaRPr lang="en-US" altLang="zh-CN" sz="1100" b="1" dirty="0" smtClean="0">
              <a:solidFill>
                <a:schemeClr val="bg1"/>
              </a:solidFill>
              <a:latin typeface="微软雅黑" panose="020B0503020204020204" pitchFamily="34" charset="-122"/>
              <a:ea typeface="微软雅黑" panose="020B0503020204020204" pitchFamily="34" charset="-122"/>
            </a:endParaRPr>
          </a:p>
        </p:txBody>
      </p:sp>
      <p:sp>
        <p:nvSpPr>
          <p:cNvPr id="71" name="矩形 70"/>
          <p:cNvSpPr/>
          <p:nvPr/>
        </p:nvSpPr>
        <p:spPr>
          <a:xfrm>
            <a:off x="3982085" y="3197860"/>
            <a:ext cx="5187950" cy="3119755"/>
          </a:xfrm>
          <a:prstGeom prst="rect">
            <a:avLst/>
          </a:prstGeom>
          <a:solidFill>
            <a:schemeClr val="bg1">
              <a:alpha val="1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80897" tIns="40448" rIns="80897" bIns="40448" anchor="ctr"/>
          <a:lstStyle/>
          <a:p>
            <a:pPr algn="ctr" defTabSz="913765">
              <a:spcBef>
                <a:spcPts val="0"/>
              </a:spcBef>
              <a:spcAft>
                <a:spcPts val="0"/>
              </a:spcAft>
              <a:defRPr/>
            </a:pPr>
            <a:endParaRPr lang="zh-CN" altLang="en-US" sz="2400" dirty="0">
              <a:solidFill>
                <a:schemeClr val="accent2"/>
              </a:solidFill>
              <a:latin typeface="微软雅黑" panose="020B0503020204020204" pitchFamily="34" charset="-122"/>
              <a:ea typeface="微软雅黑" panose="020B0503020204020204" pitchFamily="34" charset="-122"/>
            </a:endParaRPr>
          </a:p>
        </p:txBody>
      </p:sp>
      <p:grpSp>
        <p:nvGrpSpPr>
          <p:cNvPr id="34848" name="组合 51"/>
          <p:cNvGrpSpPr/>
          <p:nvPr/>
        </p:nvGrpSpPr>
        <p:grpSpPr bwMode="auto">
          <a:xfrm>
            <a:off x="4175760" y="3363595"/>
            <a:ext cx="4840605" cy="2808605"/>
            <a:chOff x="3869967" y="3198677"/>
            <a:chExt cx="3817317" cy="2407801"/>
          </a:xfrm>
        </p:grpSpPr>
        <p:sp>
          <p:nvSpPr>
            <p:cNvPr id="53" name="圆角矩形 52"/>
            <p:cNvSpPr/>
            <p:nvPr/>
          </p:nvSpPr>
          <p:spPr>
            <a:xfrm>
              <a:off x="6447814" y="4925924"/>
              <a:ext cx="1239470" cy="249082"/>
            </a:xfrm>
            <a:prstGeom prst="roundRect">
              <a:avLst>
                <a:gd name="adj" fmla="val 9524"/>
              </a:avLst>
            </a:prstGeom>
            <a:solidFill>
              <a:schemeClr val="bg1"/>
            </a:solidFill>
            <a:ln>
              <a:solidFill>
                <a:srgbClr val="568D11"/>
              </a:solidFill>
            </a:ln>
            <a:effectLst/>
          </p:spPr>
          <p:style>
            <a:lnRef idx="1">
              <a:schemeClr val="accent5"/>
            </a:lnRef>
            <a:fillRef idx="2">
              <a:schemeClr val="accent5"/>
            </a:fillRef>
            <a:effectRef idx="1">
              <a:schemeClr val="accent5"/>
            </a:effectRef>
            <a:fontRef idx="minor">
              <a:schemeClr val="dk1"/>
            </a:fontRef>
          </p:style>
          <p:txBody>
            <a:bodyPr wrap="none" lIns="80893" tIns="40446" rIns="80893" bIns="40446"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spcBef>
                  <a:spcPts val="0"/>
                </a:spcBef>
                <a:spcAft>
                  <a:spcPts val="0"/>
                </a:spcAft>
                <a:defRPr/>
              </a:pPr>
              <a:r>
                <a:rPr lang="zh-CN" altLang="en-US" sz="1200" b="1" dirty="0" smtClean="0">
                  <a:solidFill>
                    <a:srgbClr val="568D11"/>
                  </a:solidFill>
                  <a:latin typeface="微软雅黑" panose="020B0503020204020204" pitchFamily="34" charset="-122"/>
                  <a:ea typeface="微软雅黑" panose="020B0503020204020204" pitchFamily="34" charset="-122"/>
                </a:rPr>
                <a:t>差点管理</a:t>
              </a:r>
              <a:endParaRPr lang="zh-CN" altLang="en-US" sz="1200" b="1" dirty="0" smtClean="0">
                <a:solidFill>
                  <a:srgbClr val="568D11"/>
                </a:solidFill>
                <a:latin typeface="微软雅黑" panose="020B0503020204020204" pitchFamily="34" charset="-122"/>
                <a:ea typeface="微软雅黑" panose="020B0503020204020204" pitchFamily="34" charset="-122"/>
              </a:endParaRPr>
            </a:p>
          </p:txBody>
        </p:sp>
        <p:sp>
          <p:nvSpPr>
            <p:cNvPr id="54" name="AutoShape 7"/>
            <p:cNvSpPr>
              <a:spLocks noChangeArrowheads="1"/>
            </p:cNvSpPr>
            <p:nvPr/>
          </p:nvSpPr>
          <p:spPr bwMode="auto">
            <a:xfrm>
              <a:off x="3869967" y="3198677"/>
              <a:ext cx="1228202" cy="336194"/>
            </a:xfrm>
            <a:prstGeom prst="roundRect">
              <a:avLst>
                <a:gd name="adj" fmla="val 5631"/>
              </a:avLst>
            </a:prstGeom>
            <a:solidFill>
              <a:srgbClr val="7DA74A"/>
            </a:solidFill>
            <a:ln>
              <a:noFill/>
            </a:ln>
            <a:effectLst/>
          </p:spPr>
          <p:style>
            <a:lnRef idx="1">
              <a:schemeClr val="accent2"/>
            </a:lnRef>
            <a:fillRef idx="2">
              <a:schemeClr val="accent2"/>
            </a:fillRef>
            <a:effectRef idx="1">
              <a:schemeClr val="accent2"/>
            </a:effectRef>
            <a:fontRef idx="minor">
              <a:schemeClr val="dk1"/>
            </a:fontRef>
          </p:style>
          <p:txBody>
            <a:bodyPr lIns="91435" tIns="45717" rIns="91435" bIns="45717"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spcBef>
                  <a:spcPts val="0"/>
                </a:spcBef>
                <a:spcAft>
                  <a:spcPts val="0"/>
                </a:spcAft>
                <a:defRPr/>
              </a:pPr>
              <a:r>
                <a:rPr lang="zh-CN" altLang="en-US" sz="1200" b="1" dirty="0" smtClean="0">
                  <a:solidFill>
                    <a:schemeClr val="bg1"/>
                  </a:solidFill>
                  <a:latin typeface="微软雅黑" panose="020B0503020204020204" pitchFamily="34" charset="-122"/>
                  <a:ea typeface="微软雅黑" panose="020B0503020204020204" pitchFamily="34" charset="-122"/>
                </a:rPr>
                <a:t>预约管理</a:t>
              </a:r>
              <a:endParaRPr lang="zh-CN" altLang="en-US" sz="1200" b="1" dirty="0" smtClean="0">
                <a:solidFill>
                  <a:schemeClr val="bg1"/>
                </a:solidFill>
                <a:latin typeface="微软雅黑" panose="020B0503020204020204" pitchFamily="34" charset="-122"/>
                <a:ea typeface="微软雅黑" panose="020B0503020204020204" pitchFamily="34" charset="-122"/>
              </a:endParaRPr>
            </a:p>
          </p:txBody>
        </p:sp>
        <p:sp>
          <p:nvSpPr>
            <p:cNvPr id="55" name="圆角矩形 54"/>
            <p:cNvSpPr/>
            <p:nvPr/>
          </p:nvSpPr>
          <p:spPr>
            <a:xfrm>
              <a:off x="3869967" y="4925924"/>
              <a:ext cx="1236966" cy="249082"/>
            </a:xfrm>
            <a:prstGeom prst="roundRect">
              <a:avLst>
                <a:gd name="adj" fmla="val 9524"/>
              </a:avLst>
            </a:prstGeom>
            <a:solidFill>
              <a:schemeClr val="bg1"/>
            </a:solidFill>
            <a:ln>
              <a:solidFill>
                <a:srgbClr val="568D11"/>
              </a:solidFill>
            </a:ln>
            <a:effectLst/>
          </p:spPr>
          <p:style>
            <a:lnRef idx="1">
              <a:schemeClr val="accent5"/>
            </a:lnRef>
            <a:fillRef idx="2">
              <a:schemeClr val="accent5"/>
            </a:fillRef>
            <a:effectRef idx="1">
              <a:schemeClr val="accent5"/>
            </a:effectRef>
            <a:fontRef idx="minor">
              <a:schemeClr val="dk1"/>
            </a:fontRef>
          </p:style>
          <p:txBody>
            <a:bodyPr wrap="none" lIns="80893" tIns="40446" rIns="80893" bIns="40446"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spcBef>
                  <a:spcPts val="0"/>
                </a:spcBef>
                <a:spcAft>
                  <a:spcPts val="0"/>
                </a:spcAft>
                <a:defRPr/>
              </a:pPr>
              <a:r>
                <a:rPr lang="zh-CN" altLang="en-US" sz="1200" b="1" dirty="0" smtClean="0">
                  <a:solidFill>
                    <a:srgbClr val="568D11"/>
                  </a:solidFill>
                  <a:latin typeface="微软雅黑" panose="020B0503020204020204" pitchFamily="34" charset="-122"/>
                  <a:ea typeface="微软雅黑" panose="020B0503020204020204" pitchFamily="34" charset="-122"/>
                </a:rPr>
                <a:t>赛事管理</a:t>
              </a:r>
              <a:endParaRPr lang="zh-CN" altLang="en-US" sz="1200" b="1" dirty="0" smtClean="0">
                <a:solidFill>
                  <a:srgbClr val="568D11"/>
                </a:solidFill>
                <a:latin typeface="微软雅黑" panose="020B0503020204020204" pitchFamily="34" charset="-122"/>
                <a:ea typeface="微软雅黑" panose="020B0503020204020204" pitchFamily="34" charset="-122"/>
              </a:endParaRPr>
            </a:p>
          </p:txBody>
        </p:sp>
        <p:sp>
          <p:nvSpPr>
            <p:cNvPr id="56" name="圆角矩形 55"/>
            <p:cNvSpPr/>
            <p:nvPr/>
          </p:nvSpPr>
          <p:spPr>
            <a:xfrm>
              <a:off x="5150753" y="4925924"/>
              <a:ext cx="1239470" cy="249082"/>
            </a:xfrm>
            <a:prstGeom prst="roundRect">
              <a:avLst>
                <a:gd name="adj" fmla="val 9524"/>
              </a:avLst>
            </a:prstGeom>
            <a:solidFill>
              <a:schemeClr val="bg1"/>
            </a:solidFill>
            <a:ln>
              <a:solidFill>
                <a:srgbClr val="568D11"/>
              </a:solidFill>
            </a:ln>
            <a:effectLst/>
          </p:spPr>
          <p:style>
            <a:lnRef idx="1">
              <a:schemeClr val="accent5"/>
            </a:lnRef>
            <a:fillRef idx="2">
              <a:schemeClr val="accent5"/>
            </a:fillRef>
            <a:effectRef idx="1">
              <a:schemeClr val="accent5"/>
            </a:effectRef>
            <a:fontRef idx="minor">
              <a:schemeClr val="dk1"/>
            </a:fontRef>
          </p:style>
          <p:txBody>
            <a:bodyPr wrap="none" lIns="80893" tIns="40446" rIns="80893" bIns="40446"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spcBef>
                  <a:spcPts val="0"/>
                </a:spcBef>
                <a:spcAft>
                  <a:spcPts val="0"/>
                </a:spcAft>
                <a:defRPr/>
              </a:pPr>
              <a:r>
                <a:rPr lang="zh-CN" altLang="en-US" sz="1200" b="1" dirty="0" smtClean="0">
                  <a:solidFill>
                    <a:srgbClr val="568D11"/>
                  </a:solidFill>
                  <a:latin typeface="微软雅黑" panose="020B0503020204020204" pitchFamily="34" charset="-122"/>
                  <a:ea typeface="微软雅黑" panose="020B0503020204020204" pitchFamily="34" charset="-122"/>
                </a:rPr>
                <a:t>球车管理</a:t>
              </a:r>
              <a:endParaRPr lang="zh-CN" altLang="en-US" sz="1200" b="1" dirty="0" smtClean="0">
                <a:solidFill>
                  <a:srgbClr val="568D11"/>
                </a:solidFill>
                <a:latin typeface="微软雅黑" panose="020B0503020204020204" pitchFamily="34" charset="-122"/>
                <a:ea typeface="微软雅黑" panose="020B0503020204020204" pitchFamily="34" charset="-122"/>
              </a:endParaRPr>
            </a:p>
          </p:txBody>
        </p:sp>
        <p:sp>
          <p:nvSpPr>
            <p:cNvPr id="57" name="AutoShape 7"/>
            <p:cNvSpPr>
              <a:spLocks noChangeArrowheads="1"/>
            </p:cNvSpPr>
            <p:nvPr/>
          </p:nvSpPr>
          <p:spPr bwMode="auto">
            <a:xfrm>
              <a:off x="5154508" y="3198677"/>
              <a:ext cx="1229454" cy="336194"/>
            </a:xfrm>
            <a:prstGeom prst="roundRect">
              <a:avLst>
                <a:gd name="adj" fmla="val 5631"/>
              </a:avLst>
            </a:prstGeom>
            <a:solidFill>
              <a:srgbClr val="7DA74A"/>
            </a:solidFill>
            <a:ln>
              <a:noFill/>
            </a:ln>
            <a:effectLst/>
          </p:spPr>
          <p:style>
            <a:lnRef idx="1">
              <a:schemeClr val="accent2"/>
            </a:lnRef>
            <a:fillRef idx="2">
              <a:schemeClr val="accent2"/>
            </a:fillRef>
            <a:effectRef idx="1">
              <a:schemeClr val="accent2"/>
            </a:effectRef>
            <a:fontRef idx="minor">
              <a:schemeClr val="dk1"/>
            </a:fontRef>
          </p:style>
          <p:txBody>
            <a:bodyPr lIns="91435" tIns="45717" rIns="91435" bIns="45717"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spcBef>
                  <a:spcPts val="0"/>
                </a:spcBef>
                <a:spcAft>
                  <a:spcPts val="0"/>
                </a:spcAft>
                <a:defRPr/>
              </a:pPr>
              <a:r>
                <a:rPr lang="zh-CN" altLang="en-US" sz="1200" b="1" dirty="0" smtClean="0">
                  <a:solidFill>
                    <a:schemeClr val="bg1"/>
                  </a:solidFill>
                  <a:latin typeface="微软雅黑" panose="020B0503020204020204" pitchFamily="34" charset="-122"/>
                  <a:ea typeface="微软雅黑" panose="020B0503020204020204" pitchFamily="34" charset="-122"/>
                </a:rPr>
                <a:t>登记管理</a:t>
              </a:r>
              <a:endParaRPr lang="zh-CN" altLang="en-US" sz="1200" b="1" dirty="0" smtClean="0">
                <a:solidFill>
                  <a:schemeClr val="bg1"/>
                </a:solidFill>
                <a:latin typeface="微软雅黑" panose="020B0503020204020204" pitchFamily="34" charset="-122"/>
                <a:ea typeface="微软雅黑" panose="020B0503020204020204" pitchFamily="34" charset="-122"/>
              </a:endParaRPr>
            </a:p>
          </p:txBody>
        </p:sp>
        <p:sp>
          <p:nvSpPr>
            <p:cNvPr id="58" name="AutoShape 7"/>
            <p:cNvSpPr>
              <a:spLocks noChangeArrowheads="1"/>
            </p:cNvSpPr>
            <p:nvPr/>
          </p:nvSpPr>
          <p:spPr bwMode="auto">
            <a:xfrm>
              <a:off x="6440302" y="3198677"/>
              <a:ext cx="1230705" cy="336194"/>
            </a:xfrm>
            <a:prstGeom prst="roundRect">
              <a:avLst>
                <a:gd name="adj" fmla="val 5631"/>
              </a:avLst>
            </a:prstGeom>
            <a:solidFill>
              <a:srgbClr val="7DA74A"/>
            </a:solidFill>
            <a:ln>
              <a:noFill/>
            </a:ln>
            <a:effectLst/>
          </p:spPr>
          <p:style>
            <a:lnRef idx="1">
              <a:schemeClr val="accent2"/>
            </a:lnRef>
            <a:fillRef idx="2">
              <a:schemeClr val="accent2"/>
            </a:fillRef>
            <a:effectRef idx="1">
              <a:schemeClr val="accent2"/>
            </a:effectRef>
            <a:fontRef idx="minor">
              <a:schemeClr val="dk1"/>
            </a:fontRef>
          </p:style>
          <p:txBody>
            <a:bodyPr lIns="91435" tIns="45717" rIns="91435" bIns="45717"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spcBef>
                  <a:spcPts val="0"/>
                </a:spcBef>
                <a:spcAft>
                  <a:spcPts val="0"/>
                </a:spcAft>
                <a:defRPr/>
              </a:pPr>
              <a:r>
                <a:rPr lang="zh-CN" altLang="en-US" sz="1200" b="1" dirty="0" smtClean="0">
                  <a:solidFill>
                    <a:schemeClr val="bg1"/>
                  </a:solidFill>
                  <a:latin typeface="微软雅黑" panose="020B0503020204020204" pitchFamily="34" charset="-122"/>
                  <a:ea typeface="微软雅黑" panose="020B0503020204020204" pitchFamily="34" charset="-122"/>
                </a:rPr>
                <a:t>总台管理</a:t>
              </a:r>
              <a:endParaRPr lang="zh-CN" altLang="en-US" sz="1200" b="1" dirty="0" smtClean="0">
                <a:solidFill>
                  <a:schemeClr val="bg1"/>
                </a:solidFill>
                <a:latin typeface="微软雅黑" panose="020B0503020204020204" pitchFamily="34" charset="-122"/>
                <a:ea typeface="微软雅黑" panose="020B0503020204020204" pitchFamily="34" charset="-122"/>
              </a:endParaRPr>
            </a:p>
          </p:txBody>
        </p:sp>
        <p:sp>
          <p:nvSpPr>
            <p:cNvPr id="59" name="AutoShape 7"/>
            <p:cNvSpPr>
              <a:spLocks noChangeArrowheads="1"/>
            </p:cNvSpPr>
            <p:nvPr/>
          </p:nvSpPr>
          <p:spPr bwMode="auto">
            <a:xfrm>
              <a:off x="3869967" y="3627427"/>
              <a:ext cx="1228202" cy="336193"/>
            </a:xfrm>
            <a:prstGeom prst="roundRect">
              <a:avLst>
                <a:gd name="adj" fmla="val 5631"/>
              </a:avLst>
            </a:prstGeom>
            <a:solidFill>
              <a:srgbClr val="7DA74A"/>
            </a:solidFill>
            <a:ln>
              <a:noFill/>
            </a:ln>
            <a:effectLst/>
          </p:spPr>
          <p:style>
            <a:lnRef idx="1">
              <a:schemeClr val="accent2"/>
            </a:lnRef>
            <a:fillRef idx="2">
              <a:schemeClr val="accent2"/>
            </a:fillRef>
            <a:effectRef idx="1">
              <a:schemeClr val="accent2"/>
            </a:effectRef>
            <a:fontRef idx="minor">
              <a:schemeClr val="dk1"/>
            </a:fontRef>
          </p:style>
          <p:txBody>
            <a:bodyPr lIns="91435" tIns="45717" rIns="91435" bIns="45717"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spcBef>
                  <a:spcPts val="0"/>
                </a:spcBef>
                <a:spcAft>
                  <a:spcPts val="0"/>
                </a:spcAft>
                <a:defRPr/>
              </a:pPr>
              <a:r>
                <a:rPr lang="zh-CN" altLang="en-US" sz="1200" b="1" dirty="0" smtClean="0">
                  <a:solidFill>
                    <a:schemeClr val="bg1"/>
                  </a:solidFill>
                  <a:latin typeface="微软雅黑" panose="020B0503020204020204" pitchFamily="34" charset="-122"/>
                  <a:ea typeface="微软雅黑" panose="020B0503020204020204" pitchFamily="34" charset="-122"/>
                </a:rPr>
                <a:t>出发管理</a:t>
              </a:r>
              <a:endParaRPr lang="zh-CN" altLang="en-US" sz="1200" b="1" dirty="0" smtClean="0">
                <a:solidFill>
                  <a:schemeClr val="bg1"/>
                </a:solidFill>
                <a:latin typeface="微软雅黑" panose="020B0503020204020204" pitchFamily="34" charset="-122"/>
                <a:ea typeface="微软雅黑" panose="020B0503020204020204" pitchFamily="34" charset="-122"/>
              </a:endParaRPr>
            </a:p>
          </p:txBody>
        </p:sp>
        <p:sp>
          <p:nvSpPr>
            <p:cNvPr id="60" name="AutoShape 7"/>
            <p:cNvSpPr>
              <a:spLocks noChangeArrowheads="1"/>
            </p:cNvSpPr>
            <p:nvPr/>
          </p:nvSpPr>
          <p:spPr bwMode="auto">
            <a:xfrm>
              <a:off x="5154508" y="3627427"/>
              <a:ext cx="1229454" cy="336193"/>
            </a:xfrm>
            <a:prstGeom prst="roundRect">
              <a:avLst>
                <a:gd name="adj" fmla="val 5631"/>
              </a:avLst>
            </a:prstGeom>
            <a:solidFill>
              <a:srgbClr val="7DA74A"/>
            </a:solidFill>
            <a:ln>
              <a:noFill/>
            </a:ln>
            <a:effectLst/>
          </p:spPr>
          <p:style>
            <a:lnRef idx="1">
              <a:schemeClr val="accent2"/>
            </a:lnRef>
            <a:fillRef idx="2">
              <a:schemeClr val="accent2"/>
            </a:fillRef>
            <a:effectRef idx="1">
              <a:schemeClr val="accent2"/>
            </a:effectRef>
            <a:fontRef idx="minor">
              <a:schemeClr val="dk1"/>
            </a:fontRef>
          </p:style>
          <p:txBody>
            <a:bodyPr lIns="91435" tIns="45717" rIns="91435" bIns="45717"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spcBef>
                  <a:spcPts val="0"/>
                </a:spcBef>
                <a:spcAft>
                  <a:spcPts val="0"/>
                </a:spcAft>
                <a:defRPr/>
              </a:pPr>
              <a:r>
                <a:rPr lang="zh-CN" altLang="en-US" sz="1200" b="1" dirty="0" smtClean="0">
                  <a:solidFill>
                    <a:schemeClr val="bg1"/>
                  </a:solidFill>
                  <a:latin typeface="微软雅黑" panose="020B0503020204020204" pitchFamily="34" charset="-122"/>
                  <a:ea typeface="微软雅黑" panose="020B0503020204020204" pitchFamily="34" charset="-122"/>
                </a:rPr>
                <a:t>练习场管理</a:t>
              </a:r>
              <a:endParaRPr lang="zh-CN" altLang="en-US" sz="1200" b="1" dirty="0" smtClean="0">
                <a:solidFill>
                  <a:schemeClr val="bg1"/>
                </a:solidFill>
                <a:latin typeface="微软雅黑" panose="020B0503020204020204" pitchFamily="34" charset="-122"/>
                <a:ea typeface="微软雅黑" panose="020B0503020204020204" pitchFamily="34" charset="-122"/>
              </a:endParaRPr>
            </a:p>
          </p:txBody>
        </p:sp>
        <p:sp>
          <p:nvSpPr>
            <p:cNvPr id="61" name="AutoShape 7"/>
            <p:cNvSpPr>
              <a:spLocks noChangeArrowheads="1"/>
            </p:cNvSpPr>
            <p:nvPr/>
          </p:nvSpPr>
          <p:spPr bwMode="auto">
            <a:xfrm>
              <a:off x="5154508" y="4480841"/>
              <a:ext cx="1229454" cy="336194"/>
            </a:xfrm>
            <a:prstGeom prst="roundRect">
              <a:avLst>
                <a:gd name="adj" fmla="val 5631"/>
              </a:avLst>
            </a:prstGeom>
            <a:solidFill>
              <a:srgbClr val="7DA74A"/>
            </a:solidFill>
            <a:ln>
              <a:noFill/>
            </a:ln>
            <a:effectLst/>
          </p:spPr>
          <p:style>
            <a:lnRef idx="1">
              <a:schemeClr val="accent2"/>
            </a:lnRef>
            <a:fillRef idx="2">
              <a:schemeClr val="accent2"/>
            </a:fillRef>
            <a:effectRef idx="1">
              <a:schemeClr val="accent2"/>
            </a:effectRef>
            <a:fontRef idx="minor">
              <a:schemeClr val="dk1"/>
            </a:fontRef>
          </p:style>
          <p:txBody>
            <a:bodyPr lIns="91435" tIns="45717" rIns="91435" bIns="45717"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spcBef>
                  <a:spcPts val="0"/>
                </a:spcBef>
                <a:spcAft>
                  <a:spcPts val="0"/>
                </a:spcAft>
                <a:defRPr/>
              </a:pPr>
              <a:r>
                <a:rPr lang="zh-CN" altLang="en-US" sz="1200" b="1" dirty="0" smtClean="0">
                  <a:solidFill>
                    <a:schemeClr val="bg1"/>
                  </a:solidFill>
                  <a:latin typeface="微软雅黑" panose="020B0503020204020204" pitchFamily="34" charset="-122"/>
                  <a:ea typeface="微软雅黑" panose="020B0503020204020204" pitchFamily="34" charset="-122"/>
                </a:rPr>
                <a:t>酒店管理</a:t>
              </a:r>
              <a:endParaRPr lang="zh-CN" altLang="en-US" sz="1200" b="1" dirty="0" smtClean="0">
                <a:solidFill>
                  <a:schemeClr val="bg1"/>
                </a:solidFill>
                <a:latin typeface="微软雅黑" panose="020B0503020204020204" pitchFamily="34" charset="-122"/>
                <a:ea typeface="微软雅黑" panose="020B0503020204020204" pitchFamily="34" charset="-122"/>
              </a:endParaRPr>
            </a:p>
          </p:txBody>
        </p:sp>
        <p:sp>
          <p:nvSpPr>
            <p:cNvPr id="62" name="AutoShape 7"/>
            <p:cNvSpPr>
              <a:spLocks noChangeArrowheads="1"/>
            </p:cNvSpPr>
            <p:nvPr/>
          </p:nvSpPr>
          <p:spPr bwMode="auto">
            <a:xfrm>
              <a:off x="3869967" y="4480841"/>
              <a:ext cx="1228202" cy="336194"/>
            </a:xfrm>
            <a:prstGeom prst="roundRect">
              <a:avLst>
                <a:gd name="adj" fmla="val 5631"/>
              </a:avLst>
            </a:prstGeom>
            <a:solidFill>
              <a:srgbClr val="7DA74A"/>
            </a:solidFill>
            <a:ln>
              <a:noFill/>
            </a:ln>
            <a:effectLst/>
          </p:spPr>
          <p:style>
            <a:lnRef idx="1">
              <a:schemeClr val="accent2"/>
            </a:lnRef>
            <a:fillRef idx="2">
              <a:schemeClr val="accent2"/>
            </a:fillRef>
            <a:effectRef idx="1">
              <a:schemeClr val="accent2"/>
            </a:effectRef>
            <a:fontRef idx="minor">
              <a:schemeClr val="dk1"/>
            </a:fontRef>
          </p:style>
          <p:txBody>
            <a:bodyPr lIns="91435" tIns="45717" rIns="91435" bIns="45717"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spcBef>
                  <a:spcPts val="0"/>
                </a:spcBef>
                <a:spcAft>
                  <a:spcPts val="0"/>
                </a:spcAft>
                <a:defRPr/>
              </a:pPr>
              <a:r>
                <a:rPr lang="zh-CN" altLang="en-US" sz="1200" b="1" dirty="0" smtClean="0">
                  <a:solidFill>
                    <a:schemeClr val="bg1"/>
                  </a:solidFill>
                  <a:latin typeface="微软雅黑" panose="020B0503020204020204" pitchFamily="34" charset="-122"/>
                  <a:ea typeface="微软雅黑" panose="020B0503020204020204" pitchFamily="34" charset="-122"/>
                </a:rPr>
                <a:t>卖店管理</a:t>
              </a:r>
              <a:endParaRPr lang="zh-CN" altLang="en-US" sz="1200" b="1" dirty="0" smtClean="0">
                <a:solidFill>
                  <a:schemeClr val="bg1"/>
                </a:solidFill>
                <a:latin typeface="微软雅黑" panose="020B0503020204020204" pitchFamily="34" charset="-122"/>
                <a:ea typeface="微软雅黑" panose="020B0503020204020204" pitchFamily="34" charset="-122"/>
              </a:endParaRPr>
            </a:p>
          </p:txBody>
        </p:sp>
        <p:sp>
          <p:nvSpPr>
            <p:cNvPr id="63" name="AutoShape 7"/>
            <p:cNvSpPr>
              <a:spLocks noChangeArrowheads="1"/>
            </p:cNvSpPr>
            <p:nvPr/>
          </p:nvSpPr>
          <p:spPr bwMode="auto">
            <a:xfrm>
              <a:off x="6440302" y="4480841"/>
              <a:ext cx="1230705" cy="336194"/>
            </a:xfrm>
            <a:prstGeom prst="roundRect">
              <a:avLst>
                <a:gd name="adj" fmla="val 5631"/>
              </a:avLst>
            </a:prstGeom>
            <a:solidFill>
              <a:srgbClr val="7DA74A"/>
            </a:solidFill>
            <a:ln>
              <a:noFill/>
            </a:ln>
            <a:effectLst/>
          </p:spPr>
          <p:style>
            <a:lnRef idx="1">
              <a:schemeClr val="accent2"/>
            </a:lnRef>
            <a:fillRef idx="2">
              <a:schemeClr val="accent2"/>
            </a:fillRef>
            <a:effectRef idx="1">
              <a:schemeClr val="accent2"/>
            </a:effectRef>
            <a:fontRef idx="minor">
              <a:schemeClr val="dk1"/>
            </a:fontRef>
          </p:style>
          <p:txBody>
            <a:bodyPr lIns="91435" tIns="45717" rIns="91435" bIns="45717"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spcBef>
                  <a:spcPts val="0"/>
                </a:spcBef>
                <a:spcAft>
                  <a:spcPts val="0"/>
                </a:spcAft>
                <a:defRPr/>
              </a:pPr>
              <a:r>
                <a:rPr lang="zh-CN" altLang="en-US" sz="1200" b="1" dirty="0" smtClean="0">
                  <a:solidFill>
                    <a:schemeClr val="bg1"/>
                  </a:solidFill>
                  <a:latin typeface="微软雅黑" panose="020B0503020204020204" pitchFamily="34" charset="-122"/>
                  <a:ea typeface="微软雅黑" panose="020B0503020204020204" pitchFamily="34" charset="-122"/>
                </a:rPr>
                <a:t>餐厅管理</a:t>
              </a:r>
              <a:endParaRPr lang="zh-CN" altLang="en-US" sz="1200" b="1" dirty="0" smtClean="0">
                <a:solidFill>
                  <a:schemeClr val="bg1"/>
                </a:solidFill>
                <a:latin typeface="微软雅黑" panose="020B0503020204020204" pitchFamily="34" charset="-122"/>
                <a:ea typeface="微软雅黑" panose="020B0503020204020204" pitchFamily="34" charset="-122"/>
              </a:endParaRPr>
            </a:p>
          </p:txBody>
        </p:sp>
        <p:sp>
          <p:nvSpPr>
            <p:cNvPr id="64" name="AutoShape 7"/>
            <p:cNvSpPr>
              <a:spLocks noChangeArrowheads="1"/>
            </p:cNvSpPr>
            <p:nvPr/>
          </p:nvSpPr>
          <p:spPr bwMode="auto">
            <a:xfrm>
              <a:off x="6440302" y="4056175"/>
              <a:ext cx="1230705" cy="336194"/>
            </a:xfrm>
            <a:prstGeom prst="roundRect">
              <a:avLst>
                <a:gd name="adj" fmla="val 5631"/>
              </a:avLst>
            </a:prstGeom>
            <a:solidFill>
              <a:srgbClr val="7DA74A"/>
            </a:solidFill>
            <a:ln>
              <a:noFill/>
            </a:ln>
            <a:effectLst/>
          </p:spPr>
          <p:style>
            <a:lnRef idx="1">
              <a:schemeClr val="accent2"/>
            </a:lnRef>
            <a:fillRef idx="2">
              <a:schemeClr val="accent2"/>
            </a:fillRef>
            <a:effectRef idx="1">
              <a:schemeClr val="accent2"/>
            </a:effectRef>
            <a:fontRef idx="minor">
              <a:schemeClr val="dk1"/>
            </a:fontRef>
          </p:style>
          <p:txBody>
            <a:bodyPr lIns="91435" tIns="45717" rIns="91435" bIns="45717"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spcBef>
                  <a:spcPts val="0"/>
                </a:spcBef>
                <a:spcAft>
                  <a:spcPts val="0"/>
                </a:spcAft>
                <a:defRPr/>
              </a:pPr>
              <a:r>
                <a:rPr lang="zh-CN" altLang="en-US" sz="1200" b="1" dirty="0" smtClean="0">
                  <a:solidFill>
                    <a:schemeClr val="bg1"/>
                  </a:solidFill>
                  <a:latin typeface="微软雅黑" panose="020B0503020204020204" pitchFamily="34" charset="-122"/>
                  <a:ea typeface="微软雅黑" panose="020B0503020204020204" pitchFamily="34" charset="-122"/>
                </a:rPr>
                <a:t>运营管理</a:t>
              </a:r>
              <a:endParaRPr lang="zh-CN" altLang="en-US" sz="1200" b="1" dirty="0" smtClean="0">
                <a:solidFill>
                  <a:schemeClr val="bg1"/>
                </a:solidFill>
                <a:latin typeface="微软雅黑" panose="020B0503020204020204" pitchFamily="34" charset="-122"/>
                <a:ea typeface="微软雅黑" panose="020B0503020204020204" pitchFamily="34" charset="-122"/>
              </a:endParaRPr>
            </a:p>
          </p:txBody>
        </p:sp>
        <p:sp>
          <p:nvSpPr>
            <p:cNvPr id="65" name="AutoShape 7"/>
            <p:cNvSpPr>
              <a:spLocks noChangeArrowheads="1"/>
            </p:cNvSpPr>
            <p:nvPr/>
          </p:nvSpPr>
          <p:spPr bwMode="auto">
            <a:xfrm>
              <a:off x="3869967" y="4058897"/>
              <a:ext cx="1228202" cy="336194"/>
            </a:xfrm>
            <a:prstGeom prst="roundRect">
              <a:avLst>
                <a:gd name="adj" fmla="val 5631"/>
              </a:avLst>
            </a:prstGeom>
            <a:solidFill>
              <a:srgbClr val="7DA74A"/>
            </a:solidFill>
            <a:ln>
              <a:noFill/>
            </a:ln>
            <a:effectLst/>
          </p:spPr>
          <p:style>
            <a:lnRef idx="1">
              <a:schemeClr val="accent2"/>
            </a:lnRef>
            <a:fillRef idx="2">
              <a:schemeClr val="accent2"/>
            </a:fillRef>
            <a:effectRef idx="1">
              <a:schemeClr val="accent2"/>
            </a:effectRef>
            <a:fontRef idx="minor">
              <a:schemeClr val="dk1"/>
            </a:fontRef>
          </p:style>
          <p:txBody>
            <a:bodyPr lIns="91435" tIns="45717" rIns="91435" bIns="45717"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spcBef>
                  <a:spcPts val="0"/>
                </a:spcBef>
                <a:spcAft>
                  <a:spcPts val="0"/>
                </a:spcAft>
                <a:defRPr/>
              </a:pPr>
              <a:r>
                <a:rPr lang="zh-CN" altLang="en-US" sz="1200" b="1" dirty="0" smtClean="0">
                  <a:solidFill>
                    <a:schemeClr val="bg1"/>
                  </a:solidFill>
                  <a:latin typeface="微软雅黑" panose="020B0503020204020204" pitchFamily="34" charset="-122"/>
                  <a:ea typeface="微软雅黑" panose="020B0503020204020204" pitchFamily="34" charset="-122"/>
                </a:rPr>
                <a:t>储值卡管理</a:t>
              </a:r>
              <a:endParaRPr lang="zh-CN" altLang="en-US" sz="1200" b="1" dirty="0" smtClean="0">
                <a:solidFill>
                  <a:schemeClr val="bg1"/>
                </a:solidFill>
                <a:latin typeface="微软雅黑" panose="020B0503020204020204" pitchFamily="34" charset="-122"/>
                <a:ea typeface="微软雅黑" panose="020B0503020204020204" pitchFamily="34" charset="-122"/>
              </a:endParaRPr>
            </a:p>
          </p:txBody>
        </p:sp>
        <p:sp>
          <p:nvSpPr>
            <p:cNvPr id="66" name="AutoShape 7"/>
            <p:cNvSpPr>
              <a:spLocks noChangeArrowheads="1"/>
            </p:cNvSpPr>
            <p:nvPr/>
          </p:nvSpPr>
          <p:spPr bwMode="auto">
            <a:xfrm>
              <a:off x="6440302" y="3627427"/>
              <a:ext cx="1230705" cy="336193"/>
            </a:xfrm>
            <a:prstGeom prst="roundRect">
              <a:avLst>
                <a:gd name="adj" fmla="val 5631"/>
              </a:avLst>
            </a:prstGeom>
            <a:solidFill>
              <a:srgbClr val="7DA74A"/>
            </a:solidFill>
            <a:ln>
              <a:noFill/>
            </a:ln>
            <a:effectLst/>
          </p:spPr>
          <p:style>
            <a:lnRef idx="1">
              <a:schemeClr val="accent2"/>
            </a:lnRef>
            <a:fillRef idx="2">
              <a:schemeClr val="accent2"/>
            </a:fillRef>
            <a:effectRef idx="1">
              <a:schemeClr val="accent2"/>
            </a:effectRef>
            <a:fontRef idx="minor">
              <a:schemeClr val="dk1"/>
            </a:fontRef>
          </p:style>
          <p:txBody>
            <a:bodyPr lIns="91435" tIns="45717" rIns="91435" bIns="45717"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spcBef>
                  <a:spcPts val="0"/>
                </a:spcBef>
                <a:spcAft>
                  <a:spcPts val="0"/>
                </a:spcAft>
                <a:defRPr/>
              </a:pPr>
              <a:r>
                <a:rPr lang="zh-CN" altLang="en-US" sz="1200" b="1" dirty="0" smtClean="0">
                  <a:solidFill>
                    <a:schemeClr val="bg1"/>
                  </a:solidFill>
                  <a:latin typeface="微软雅黑" panose="020B0503020204020204" pitchFamily="34" charset="-122"/>
                  <a:ea typeface="微软雅黑" panose="020B0503020204020204" pitchFamily="34" charset="-122"/>
                </a:rPr>
                <a:t>客户管理</a:t>
              </a:r>
              <a:endParaRPr lang="zh-CN" altLang="en-US" sz="1200" b="1" dirty="0" smtClean="0">
                <a:solidFill>
                  <a:schemeClr val="bg1"/>
                </a:solidFill>
                <a:latin typeface="微软雅黑" panose="020B0503020204020204" pitchFamily="34" charset="-122"/>
                <a:ea typeface="微软雅黑" panose="020B0503020204020204" pitchFamily="34" charset="-122"/>
              </a:endParaRPr>
            </a:p>
          </p:txBody>
        </p:sp>
        <p:sp>
          <p:nvSpPr>
            <p:cNvPr id="67" name="AutoShape 7"/>
            <p:cNvSpPr>
              <a:spLocks noChangeArrowheads="1"/>
            </p:cNvSpPr>
            <p:nvPr/>
          </p:nvSpPr>
          <p:spPr bwMode="auto">
            <a:xfrm>
              <a:off x="5154508" y="4058897"/>
              <a:ext cx="1229454" cy="336194"/>
            </a:xfrm>
            <a:prstGeom prst="roundRect">
              <a:avLst>
                <a:gd name="adj" fmla="val 5631"/>
              </a:avLst>
            </a:prstGeom>
            <a:solidFill>
              <a:srgbClr val="7DA74A"/>
            </a:solidFill>
            <a:ln>
              <a:noFill/>
            </a:ln>
            <a:effectLst/>
          </p:spPr>
          <p:style>
            <a:lnRef idx="1">
              <a:schemeClr val="accent2"/>
            </a:lnRef>
            <a:fillRef idx="2">
              <a:schemeClr val="accent2"/>
            </a:fillRef>
            <a:effectRef idx="1">
              <a:schemeClr val="accent2"/>
            </a:effectRef>
            <a:fontRef idx="minor">
              <a:schemeClr val="dk1"/>
            </a:fontRef>
          </p:style>
          <p:txBody>
            <a:bodyPr lIns="91435" tIns="45717" rIns="91435" bIns="45717"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spcBef>
                  <a:spcPts val="0"/>
                </a:spcBef>
                <a:spcAft>
                  <a:spcPts val="0"/>
                </a:spcAft>
                <a:defRPr/>
              </a:pPr>
              <a:r>
                <a:rPr lang="zh-CN" altLang="en-US" sz="1200" b="1" dirty="0" smtClean="0">
                  <a:solidFill>
                    <a:schemeClr val="bg1"/>
                  </a:solidFill>
                  <a:latin typeface="微软雅黑" panose="020B0503020204020204" pitchFamily="34" charset="-122"/>
                  <a:ea typeface="微软雅黑" panose="020B0503020204020204" pitchFamily="34" charset="-122"/>
                </a:rPr>
                <a:t>财务管理</a:t>
              </a:r>
              <a:endParaRPr lang="zh-CN" altLang="en-US" sz="1200" b="1" dirty="0" smtClean="0">
                <a:solidFill>
                  <a:schemeClr val="bg1"/>
                </a:solidFill>
                <a:latin typeface="微软雅黑" panose="020B0503020204020204" pitchFamily="34" charset="-122"/>
                <a:ea typeface="微软雅黑" panose="020B0503020204020204" pitchFamily="34" charset="-122"/>
              </a:endParaRPr>
            </a:p>
          </p:txBody>
        </p:sp>
        <p:sp>
          <p:nvSpPr>
            <p:cNvPr id="68" name="AutoShape 7"/>
            <p:cNvSpPr>
              <a:spLocks noChangeArrowheads="1"/>
            </p:cNvSpPr>
            <p:nvPr/>
          </p:nvSpPr>
          <p:spPr bwMode="auto">
            <a:xfrm>
              <a:off x="3869967" y="5270284"/>
              <a:ext cx="1228202" cy="336194"/>
            </a:xfrm>
            <a:prstGeom prst="roundRect">
              <a:avLst>
                <a:gd name="adj" fmla="val 5631"/>
              </a:avLst>
            </a:prstGeom>
            <a:solidFill>
              <a:srgbClr val="7DA74A"/>
            </a:solidFill>
            <a:ln>
              <a:noFill/>
            </a:ln>
            <a:effectLst/>
          </p:spPr>
          <p:style>
            <a:lnRef idx="1">
              <a:schemeClr val="accent2"/>
            </a:lnRef>
            <a:fillRef idx="2">
              <a:schemeClr val="accent2"/>
            </a:fillRef>
            <a:effectRef idx="1">
              <a:schemeClr val="accent2"/>
            </a:effectRef>
            <a:fontRef idx="minor">
              <a:schemeClr val="dk1"/>
            </a:fontRef>
          </p:style>
          <p:txBody>
            <a:bodyPr lIns="91435" tIns="45717" rIns="91435" bIns="45717"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spcBef>
                  <a:spcPts val="0"/>
                </a:spcBef>
                <a:spcAft>
                  <a:spcPts val="0"/>
                </a:spcAft>
                <a:defRPr/>
              </a:pPr>
              <a:r>
                <a:rPr lang="zh-CN" altLang="en-US" sz="1200" b="1" dirty="0" smtClean="0">
                  <a:solidFill>
                    <a:schemeClr val="bg1"/>
                  </a:solidFill>
                  <a:latin typeface="微软雅黑" panose="020B0503020204020204" pitchFamily="34" charset="-122"/>
                  <a:ea typeface="微软雅黑" panose="020B0503020204020204" pitchFamily="34" charset="-122"/>
                </a:rPr>
                <a:t>球包管理</a:t>
              </a:r>
              <a:endParaRPr lang="en-US" altLang="zh-CN" sz="1200" b="1" dirty="0" smtClean="0">
                <a:solidFill>
                  <a:schemeClr val="bg1"/>
                </a:solidFill>
                <a:latin typeface="微软雅黑" panose="020B0503020204020204" pitchFamily="34" charset="-122"/>
                <a:ea typeface="微软雅黑" panose="020B0503020204020204" pitchFamily="34" charset="-122"/>
              </a:endParaRPr>
            </a:p>
          </p:txBody>
        </p:sp>
        <p:sp>
          <p:nvSpPr>
            <p:cNvPr id="69" name="AutoShape 7"/>
            <p:cNvSpPr>
              <a:spLocks noChangeArrowheads="1"/>
            </p:cNvSpPr>
            <p:nvPr/>
          </p:nvSpPr>
          <p:spPr bwMode="auto">
            <a:xfrm>
              <a:off x="5154508" y="5270284"/>
              <a:ext cx="1229454" cy="336194"/>
            </a:xfrm>
            <a:prstGeom prst="roundRect">
              <a:avLst>
                <a:gd name="adj" fmla="val 5631"/>
              </a:avLst>
            </a:prstGeom>
            <a:solidFill>
              <a:srgbClr val="7DA74A"/>
            </a:solidFill>
            <a:ln>
              <a:noFill/>
            </a:ln>
            <a:effectLst/>
          </p:spPr>
          <p:style>
            <a:lnRef idx="1">
              <a:schemeClr val="accent2"/>
            </a:lnRef>
            <a:fillRef idx="2">
              <a:schemeClr val="accent2"/>
            </a:fillRef>
            <a:effectRef idx="1">
              <a:schemeClr val="accent2"/>
            </a:effectRef>
            <a:fontRef idx="minor">
              <a:schemeClr val="dk1"/>
            </a:fontRef>
          </p:style>
          <p:txBody>
            <a:bodyPr lIns="91435" tIns="45717" rIns="91435" bIns="45717"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spcBef>
                  <a:spcPts val="0"/>
                </a:spcBef>
                <a:spcAft>
                  <a:spcPts val="0"/>
                </a:spcAft>
                <a:defRPr/>
              </a:pPr>
              <a:r>
                <a:rPr lang="zh-CN" altLang="en-US" sz="1200" b="1" dirty="0" smtClean="0">
                  <a:solidFill>
                    <a:schemeClr val="bg1"/>
                  </a:solidFill>
                  <a:latin typeface="微软雅黑" panose="020B0503020204020204" pitchFamily="34" charset="-122"/>
                  <a:ea typeface="微软雅黑" panose="020B0503020204020204" pitchFamily="34" charset="-122"/>
                </a:rPr>
                <a:t>球童管理</a:t>
              </a:r>
              <a:endParaRPr lang="zh-CN" altLang="en-US" sz="1200" b="1" dirty="0" smtClean="0">
                <a:solidFill>
                  <a:schemeClr val="bg1"/>
                </a:solidFill>
                <a:latin typeface="微软雅黑" panose="020B0503020204020204" pitchFamily="34" charset="-122"/>
                <a:ea typeface="微软雅黑" panose="020B0503020204020204" pitchFamily="34" charset="-122"/>
              </a:endParaRPr>
            </a:p>
          </p:txBody>
        </p:sp>
        <p:sp>
          <p:nvSpPr>
            <p:cNvPr id="70" name="AutoShape 7"/>
            <p:cNvSpPr>
              <a:spLocks noChangeArrowheads="1"/>
            </p:cNvSpPr>
            <p:nvPr/>
          </p:nvSpPr>
          <p:spPr bwMode="auto">
            <a:xfrm>
              <a:off x="6456578" y="5270284"/>
              <a:ext cx="1229454" cy="336194"/>
            </a:xfrm>
            <a:prstGeom prst="roundRect">
              <a:avLst>
                <a:gd name="adj" fmla="val 5631"/>
              </a:avLst>
            </a:prstGeom>
            <a:solidFill>
              <a:srgbClr val="7DA74A"/>
            </a:solidFill>
            <a:ln>
              <a:noFill/>
            </a:ln>
            <a:effectLst/>
          </p:spPr>
          <p:style>
            <a:lnRef idx="1">
              <a:schemeClr val="accent2"/>
            </a:lnRef>
            <a:fillRef idx="2">
              <a:schemeClr val="accent2"/>
            </a:fillRef>
            <a:effectRef idx="1">
              <a:schemeClr val="accent2"/>
            </a:effectRef>
            <a:fontRef idx="minor">
              <a:schemeClr val="dk1"/>
            </a:fontRef>
          </p:style>
          <p:txBody>
            <a:bodyPr lIns="91435" tIns="45717" rIns="91435" bIns="45717"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spcBef>
                  <a:spcPts val="0"/>
                </a:spcBef>
                <a:spcAft>
                  <a:spcPts val="0"/>
                </a:spcAft>
                <a:defRPr/>
              </a:pPr>
              <a:r>
                <a:rPr lang="zh-CN" altLang="en-US" sz="1200" b="1" dirty="0" smtClean="0">
                  <a:solidFill>
                    <a:schemeClr val="bg1"/>
                  </a:solidFill>
                  <a:latin typeface="微软雅黑" panose="020B0503020204020204" pitchFamily="34" charset="-122"/>
                  <a:ea typeface="微软雅黑" panose="020B0503020204020204" pitchFamily="34" charset="-122"/>
                </a:rPr>
                <a:t>球场管理</a:t>
              </a:r>
              <a:endParaRPr lang="zh-CN" altLang="en-US" sz="1200" b="1" dirty="0" smtClean="0">
                <a:solidFill>
                  <a:schemeClr val="bg1"/>
                </a:solidFill>
                <a:latin typeface="微软雅黑" panose="020B0503020204020204" pitchFamily="34" charset="-122"/>
                <a:ea typeface="微软雅黑" panose="020B0503020204020204" pitchFamily="34" charset="-122"/>
              </a:endParaRPr>
            </a:p>
          </p:txBody>
        </p:sp>
      </p:grpSp>
      <p:sp>
        <p:nvSpPr>
          <p:cNvPr id="34850" name="上下箭头 114"/>
          <p:cNvSpPr>
            <a:spLocks noChangeArrowheads="1"/>
          </p:cNvSpPr>
          <p:nvPr/>
        </p:nvSpPr>
        <p:spPr bwMode="auto">
          <a:xfrm>
            <a:off x="4845685" y="3022600"/>
            <a:ext cx="176530" cy="337820"/>
          </a:xfrm>
          <a:prstGeom prst="upDownArrow">
            <a:avLst>
              <a:gd name="adj1" fmla="val 50000"/>
              <a:gd name="adj2" fmla="val 49314"/>
            </a:avLst>
          </a:prstGeom>
          <a:solidFill>
            <a:srgbClr val="568D11"/>
          </a:solidFill>
          <a:ln w="12700" cap="sq">
            <a:noFill/>
            <a:miter lim="800000"/>
          </a:ln>
        </p:spPr>
        <p:txBody>
          <a:bodyPr wrap="none" lIns="80893" tIns="40446" rIns="80893" bIns="40446" anchor="ctr"/>
          <a:lstStyle/>
          <a:p>
            <a:pPr defTabSz="807720" eaLnBrk="0" hangingPunct="0"/>
            <a:endParaRPr lang="zh-CN" altLang="en-US" sz="800" b="1">
              <a:solidFill>
                <a:schemeClr val="accent2"/>
              </a:solidFill>
              <a:latin typeface="微软雅黑" panose="020B0503020204020204" pitchFamily="34" charset="-122"/>
              <a:ea typeface="微软雅黑" panose="020B0503020204020204" pitchFamily="34" charset="-122"/>
            </a:endParaRPr>
          </a:p>
        </p:txBody>
      </p:sp>
      <p:sp>
        <p:nvSpPr>
          <p:cNvPr id="34851" name="上下箭头 115"/>
          <p:cNvSpPr>
            <a:spLocks noChangeArrowheads="1"/>
          </p:cNvSpPr>
          <p:nvPr/>
        </p:nvSpPr>
        <p:spPr bwMode="auto">
          <a:xfrm>
            <a:off x="8103235" y="3044825"/>
            <a:ext cx="190500" cy="306070"/>
          </a:xfrm>
          <a:prstGeom prst="upDownArrow">
            <a:avLst>
              <a:gd name="adj1" fmla="val 50000"/>
              <a:gd name="adj2" fmla="val 50119"/>
            </a:avLst>
          </a:prstGeom>
          <a:solidFill>
            <a:srgbClr val="568D11"/>
          </a:solidFill>
          <a:ln w="12700" cap="sq">
            <a:noFill/>
            <a:miter lim="800000"/>
          </a:ln>
        </p:spPr>
        <p:txBody>
          <a:bodyPr wrap="none" lIns="80893" tIns="40446" rIns="80893" bIns="40446" anchor="ctr"/>
          <a:lstStyle/>
          <a:p>
            <a:pPr defTabSz="807720" eaLnBrk="0" hangingPunct="0"/>
            <a:endParaRPr lang="zh-CN" altLang="en-US" sz="800" b="1">
              <a:solidFill>
                <a:schemeClr val="accent2"/>
              </a:solidFill>
              <a:latin typeface="微软雅黑" panose="020B0503020204020204" pitchFamily="34" charset="-122"/>
              <a:ea typeface="微软雅黑" panose="020B0503020204020204" pitchFamily="34" charset="-122"/>
            </a:endParaRPr>
          </a:p>
        </p:txBody>
      </p:sp>
      <p:sp>
        <p:nvSpPr>
          <p:cNvPr id="74" name="圆角矩形 73"/>
          <p:cNvSpPr/>
          <p:nvPr/>
        </p:nvSpPr>
        <p:spPr>
          <a:xfrm>
            <a:off x="9449435" y="5233670"/>
            <a:ext cx="817880" cy="1033780"/>
          </a:xfrm>
          <a:prstGeom prst="roundRect">
            <a:avLst>
              <a:gd name="adj" fmla="val 9524"/>
            </a:avLst>
          </a:prstGeom>
          <a:solidFill>
            <a:srgbClr val="7DA74A"/>
          </a:solidFill>
          <a:ln>
            <a:noFill/>
          </a:ln>
        </p:spPr>
        <p:style>
          <a:lnRef idx="2">
            <a:schemeClr val="accent5">
              <a:shade val="50000"/>
            </a:schemeClr>
          </a:lnRef>
          <a:fillRef idx="1">
            <a:schemeClr val="accent5"/>
          </a:fillRef>
          <a:effectRef idx="0">
            <a:schemeClr val="accent5"/>
          </a:effectRef>
          <a:fontRef idx="minor">
            <a:schemeClr val="lt1"/>
          </a:fontRef>
        </p:style>
        <p:txBody>
          <a:bodyPr lIns="91435" tIns="45717" rIns="91435" bIns="45717"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spcBef>
                <a:spcPts val="0"/>
              </a:spcBef>
              <a:spcAft>
                <a:spcPts val="0"/>
              </a:spcAft>
              <a:defRPr/>
            </a:pPr>
            <a:r>
              <a:rPr lang="zh-CN" altLang="en-US" b="1" dirty="0" smtClean="0">
                <a:solidFill>
                  <a:schemeClr val="bg1"/>
                </a:solidFill>
                <a:latin typeface="微软雅黑" panose="020B0503020204020204" pitchFamily="34" charset="-122"/>
                <a:ea typeface="微软雅黑" panose="020B0503020204020204" pitchFamily="34" charset="-122"/>
              </a:rPr>
              <a:t>辅助模块</a:t>
            </a:r>
            <a:endParaRPr lang="en-US" altLang="zh-CN" b="1" dirty="0" smtClean="0">
              <a:solidFill>
                <a:schemeClr val="bg1"/>
              </a:solidFill>
              <a:latin typeface="微软雅黑" panose="020B0503020204020204" pitchFamily="34" charset="-122"/>
              <a:ea typeface="微软雅黑" panose="020B0503020204020204" pitchFamily="34" charset="-122"/>
            </a:endParaRPr>
          </a:p>
        </p:txBody>
      </p:sp>
      <p:sp>
        <p:nvSpPr>
          <p:cNvPr id="75" name="圆角矩形 74"/>
          <p:cNvSpPr/>
          <p:nvPr/>
        </p:nvSpPr>
        <p:spPr>
          <a:xfrm>
            <a:off x="10374630" y="5233670"/>
            <a:ext cx="1632585" cy="1034415"/>
          </a:xfrm>
          <a:prstGeom prst="roundRect">
            <a:avLst>
              <a:gd name="adj" fmla="val 9524"/>
            </a:avLst>
          </a:prstGeom>
          <a:solidFill>
            <a:schemeClr val="bg1"/>
          </a:solidFill>
          <a:ln>
            <a:solidFill>
              <a:srgbClr val="568D11"/>
            </a:solidFill>
          </a:ln>
        </p:spPr>
        <p:style>
          <a:lnRef idx="1">
            <a:schemeClr val="accent5"/>
          </a:lnRef>
          <a:fillRef idx="2">
            <a:schemeClr val="accent5"/>
          </a:fillRef>
          <a:effectRef idx="1">
            <a:schemeClr val="accent5"/>
          </a:effectRef>
          <a:fontRef idx="minor">
            <a:schemeClr val="dk1"/>
          </a:fontRef>
        </p:style>
        <p:txBody>
          <a:bodyPr wrap="none" lIns="80893" tIns="40446" rIns="80893" bIns="40446"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spcBef>
                <a:spcPts val="0"/>
              </a:spcBef>
              <a:spcAft>
                <a:spcPts val="0"/>
              </a:spcAft>
              <a:defRPr/>
            </a:pPr>
            <a:endParaRPr lang="en-US" altLang="zh-CN" sz="1000" b="1" dirty="0" smtClean="0">
              <a:solidFill>
                <a:schemeClr val="accent2"/>
              </a:solidFill>
              <a:latin typeface="微软雅黑" panose="020B0503020204020204" pitchFamily="34" charset="-122"/>
              <a:ea typeface="微软雅黑" panose="020B0503020204020204" pitchFamily="34" charset="-122"/>
            </a:endParaRPr>
          </a:p>
        </p:txBody>
      </p:sp>
      <p:sp>
        <p:nvSpPr>
          <p:cNvPr id="76" name="圆角矩形 75"/>
          <p:cNvSpPr/>
          <p:nvPr/>
        </p:nvSpPr>
        <p:spPr>
          <a:xfrm>
            <a:off x="10460355" y="5295900"/>
            <a:ext cx="1425575" cy="248920"/>
          </a:xfrm>
          <a:prstGeom prst="roundRect">
            <a:avLst>
              <a:gd name="adj" fmla="val 9524"/>
            </a:avLst>
          </a:prstGeom>
          <a:solidFill>
            <a:schemeClr val="bg1"/>
          </a:solidFill>
          <a:ln>
            <a:solidFill>
              <a:srgbClr val="568D11"/>
            </a:solidFill>
          </a:ln>
          <a:effectLst/>
        </p:spPr>
        <p:style>
          <a:lnRef idx="1">
            <a:schemeClr val="accent5"/>
          </a:lnRef>
          <a:fillRef idx="2">
            <a:schemeClr val="accent5"/>
          </a:fillRef>
          <a:effectRef idx="1">
            <a:schemeClr val="accent5"/>
          </a:effectRef>
          <a:fontRef idx="minor">
            <a:schemeClr val="dk1"/>
          </a:fontRef>
        </p:style>
        <p:txBody>
          <a:bodyPr wrap="none" lIns="80893" tIns="40446" rIns="80893" bIns="40446"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spcBef>
                <a:spcPts val="0"/>
              </a:spcBef>
              <a:spcAft>
                <a:spcPts val="0"/>
              </a:spcAft>
              <a:defRPr/>
            </a:pPr>
            <a:r>
              <a:rPr lang="zh-CN" altLang="en-US" sz="1000" b="1" dirty="0" smtClean="0">
                <a:solidFill>
                  <a:srgbClr val="568D11"/>
                </a:solidFill>
                <a:latin typeface="微软雅黑" panose="020B0503020204020204" pitchFamily="34" charset="-122"/>
                <a:ea typeface="微软雅黑" panose="020B0503020204020204" pitchFamily="34" charset="-122"/>
              </a:rPr>
              <a:t>库存管理</a:t>
            </a:r>
            <a:endParaRPr lang="zh-CN" altLang="en-US" sz="1000" b="1" dirty="0" smtClean="0">
              <a:solidFill>
                <a:srgbClr val="568D11"/>
              </a:solidFill>
              <a:latin typeface="微软雅黑" panose="020B0503020204020204" pitchFamily="34" charset="-122"/>
              <a:ea typeface="微软雅黑" panose="020B0503020204020204" pitchFamily="34" charset="-122"/>
            </a:endParaRPr>
          </a:p>
        </p:txBody>
      </p:sp>
      <p:sp>
        <p:nvSpPr>
          <p:cNvPr id="77" name="圆角矩形 76"/>
          <p:cNvSpPr/>
          <p:nvPr/>
        </p:nvSpPr>
        <p:spPr>
          <a:xfrm>
            <a:off x="10460355" y="5605145"/>
            <a:ext cx="1425575" cy="248920"/>
          </a:xfrm>
          <a:prstGeom prst="roundRect">
            <a:avLst>
              <a:gd name="adj" fmla="val 9524"/>
            </a:avLst>
          </a:prstGeom>
          <a:solidFill>
            <a:schemeClr val="bg1"/>
          </a:solidFill>
          <a:ln>
            <a:solidFill>
              <a:srgbClr val="568D11"/>
            </a:solidFill>
          </a:ln>
          <a:effectLst/>
        </p:spPr>
        <p:style>
          <a:lnRef idx="1">
            <a:schemeClr val="accent5"/>
          </a:lnRef>
          <a:fillRef idx="2">
            <a:schemeClr val="accent5"/>
          </a:fillRef>
          <a:effectRef idx="1">
            <a:schemeClr val="accent5"/>
          </a:effectRef>
          <a:fontRef idx="minor">
            <a:schemeClr val="dk1"/>
          </a:fontRef>
        </p:style>
        <p:txBody>
          <a:bodyPr wrap="none" lIns="80893" tIns="40446" rIns="80893" bIns="40446"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spcBef>
                <a:spcPts val="0"/>
              </a:spcBef>
              <a:spcAft>
                <a:spcPts val="0"/>
              </a:spcAft>
              <a:defRPr/>
            </a:pPr>
            <a:r>
              <a:rPr lang="zh-CN" altLang="en-US" sz="1000" b="1" dirty="0" smtClean="0">
                <a:solidFill>
                  <a:srgbClr val="568D11"/>
                </a:solidFill>
                <a:latin typeface="微软雅黑" panose="020B0503020204020204" pitchFamily="34" charset="-122"/>
                <a:ea typeface="微软雅黑" panose="020B0503020204020204" pitchFamily="34" charset="-122"/>
              </a:rPr>
              <a:t>人力资源管理</a:t>
            </a:r>
            <a:endParaRPr lang="zh-CN" altLang="en-US" sz="1000" b="1" dirty="0" smtClean="0">
              <a:solidFill>
                <a:srgbClr val="568D11"/>
              </a:solidFill>
              <a:latin typeface="微软雅黑" panose="020B0503020204020204" pitchFamily="34" charset="-122"/>
              <a:ea typeface="微软雅黑" panose="020B0503020204020204" pitchFamily="34" charset="-122"/>
            </a:endParaRPr>
          </a:p>
        </p:txBody>
      </p:sp>
      <p:sp>
        <p:nvSpPr>
          <p:cNvPr id="78" name="圆角矩形 77"/>
          <p:cNvSpPr/>
          <p:nvPr/>
        </p:nvSpPr>
        <p:spPr>
          <a:xfrm>
            <a:off x="10460355" y="5902960"/>
            <a:ext cx="1425575" cy="248920"/>
          </a:xfrm>
          <a:prstGeom prst="roundRect">
            <a:avLst>
              <a:gd name="adj" fmla="val 9524"/>
            </a:avLst>
          </a:prstGeom>
          <a:solidFill>
            <a:schemeClr val="bg1"/>
          </a:solidFill>
          <a:ln>
            <a:solidFill>
              <a:srgbClr val="568D11"/>
            </a:solidFill>
          </a:ln>
          <a:effectLst/>
        </p:spPr>
        <p:style>
          <a:lnRef idx="1">
            <a:schemeClr val="accent5"/>
          </a:lnRef>
          <a:fillRef idx="2">
            <a:schemeClr val="accent5"/>
          </a:fillRef>
          <a:effectRef idx="1">
            <a:schemeClr val="accent5"/>
          </a:effectRef>
          <a:fontRef idx="minor">
            <a:schemeClr val="dk1"/>
          </a:fontRef>
        </p:style>
        <p:txBody>
          <a:bodyPr wrap="none" lIns="80893" tIns="40446" rIns="80893" bIns="40446"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spcBef>
                <a:spcPts val="0"/>
              </a:spcBef>
              <a:spcAft>
                <a:spcPts val="0"/>
              </a:spcAft>
              <a:defRPr/>
            </a:pPr>
            <a:r>
              <a:rPr lang="en-US" altLang="zh-CN" sz="1000" b="1" dirty="0" smtClean="0">
                <a:solidFill>
                  <a:srgbClr val="568D11"/>
                </a:solidFill>
                <a:latin typeface="微软雅黑" panose="020B0503020204020204" pitchFamily="34" charset="-122"/>
                <a:ea typeface="微软雅黑" panose="020B0503020204020204" pitchFamily="34" charset="-122"/>
              </a:rPr>
              <a:t>……</a:t>
            </a:r>
            <a:endParaRPr lang="en-US" altLang="zh-CN" sz="1000" b="1" dirty="0" smtClean="0">
              <a:solidFill>
                <a:srgbClr val="568D11"/>
              </a:solidFill>
              <a:latin typeface="微软雅黑" panose="020B0503020204020204" pitchFamily="34" charset="-122"/>
              <a:ea typeface="微软雅黑" panose="020B0503020204020204" pitchFamily="34" charset="-122"/>
            </a:endParaRPr>
          </a:p>
        </p:txBody>
      </p:sp>
      <p:sp>
        <p:nvSpPr>
          <p:cNvPr id="83" name="下箭头 82"/>
          <p:cNvSpPr/>
          <p:nvPr/>
        </p:nvSpPr>
        <p:spPr>
          <a:xfrm rot="10800000">
            <a:off x="6004560" y="6185535"/>
            <a:ext cx="298450" cy="167005"/>
          </a:xfrm>
          <a:prstGeom prst="downArrow">
            <a:avLst>
              <a:gd name="adj1" fmla="val 50000"/>
              <a:gd name="adj2" fmla="val 54473"/>
            </a:avLst>
          </a:prstGeom>
          <a:solidFill>
            <a:srgbClr val="568D1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9" tIns="45715" rIns="91429" bIns="45715" anchor="ctr"/>
          <a:lstStyle/>
          <a:p>
            <a:pPr algn="ctr" defTabSz="913765">
              <a:spcBef>
                <a:spcPts val="0"/>
              </a:spcBef>
              <a:spcAft>
                <a:spcPts val="0"/>
              </a:spcAft>
              <a:defRPr/>
            </a:pPr>
            <a:endParaRPr lang="zh-CN" altLang="en-US" sz="2400" dirty="0">
              <a:solidFill>
                <a:schemeClr val="accent2"/>
              </a:solidFill>
              <a:latin typeface="微软雅黑" panose="020B0503020204020204" pitchFamily="34" charset="-122"/>
              <a:ea typeface="微软雅黑" panose="020B0503020204020204" pitchFamily="34" charset="-122"/>
            </a:endParaRPr>
          </a:p>
        </p:txBody>
      </p:sp>
      <p:sp>
        <p:nvSpPr>
          <p:cNvPr id="84" name="圆角矩形 83"/>
          <p:cNvSpPr/>
          <p:nvPr/>
        </p:nvSpPr>
        <p:spPr bwMode="auto">
          <a:xfrm>
            <a:off x="3093085" y="1946275"/>
            <a:ext cx="735965" cy="1079500"/>
          </a:xfrm>
          <a:prstGeom prst="roundRect">
            <a:avLst>
              <a:gd name="adj" fmla="val 9524"/>
            </a:avLst>
          </a:prstGeom>
          <a:solidFill>
            <a:srgbClr val="7DA74A"/>
          </a:solidFill>
          <a:ln>
            <a:noFill/>
          </a:ln>
        </p:spPr>
        <p:style>
          <a:lnRef idx="2">
            <a:schemeClr val="accent5">
              <a:shade val="50000"/>
            </a:schemeClr>
          </a:lnRef>
          <a:fillRef idx="1">
            <a:schemeClr val="accent5"/>
          </a:fillRef>
          <a:effectRef idx="0">
            <a:schemeClr val="accent5"/>
          </a:effectRef>
          <a:fontRef idx="minor">
            <a:schemeClr val="lt1"/>
          </a:fontRef>
        </p:style>
        <p:txBody>
          <a:bodyPr lIns="91435" tIns="45717" rIns="91435" bIns="45717"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spcBef>
                <a:spcPts val="0"/>
              </a:spcBef>
              <a:spcAft>
                <a:spcPts val="0"/>
              </a:spcAft>
              <a:defRPr/>
            </a:pPr>
            <a:r>
              <a:rPr lang="zh-CN" altLang="en-US" sz="2000" dirty="0" smtClean="0">
                <a:solidFill>
                  <a:schemeClr val="bg1"/>
                </a:solidFill>
                <a:latin typeface="微软雅黑" panose="020B0503020204020204" pitchFamily="34" charset="-122"/>
                <a:ea typeface="微软雅黑" panose="020B0503020204020204" pitchFamily="34" charset="-122"/>
              </a:rPr>
              <a:t>手机App</a:t>
            </a:r>
            <a:endParaRPr lang="en-US" altLang="zh-CN" b="1" dirty="0" smtClean="0">
              <a:solidFill>
                <a:schemeClr val="bg1"/>
              </a:solidFill>
              <a:latin typeface="微软雅黑" panose="020B0503020204020204" pitchFamily="34" charset="-122"/>
              <a:ea typeface="微软雅黑" panose="020B0503020204020204" pitchFamily="34" charset="-122"/>
            </a:endParaRPr>
          </a:p>
        </p:txBody>
      </p:sp>
      <p:sp>
        <p:nvSpPr>
          <p:cNvPr id="86" name="上下箭头 147"/>
          <p:cNvSpPr>
            <a:spLocks noChangeArrowheads="1"/>
          </p:cNvSpPr>
          <p:nvPr/>
        </p:nvSpPr>
        <p:spPr bwMode="auto">
          <a:xfrm rot="5400000" flipH="1">
            <a:off x="7355840" y="2227580"/>
            <a:ext cx="287655" cy="552450"/>
          </a:xfrm>
          <a:prstGeom prst="upDownArrow">
            <a:avLst>
              <a:gd name="adj1" fmla="val 50000"/>
              <a:gd name="adj2" fmla="val 49927"/>
            </a:avLst>
          </a:prstGeom>
          <a:solidFill>
            <a:srgbClr val="568D1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9" tIns="45715" rIns="91429" bIns="45715" anchor="ctr"/>
          <a:lstStyle/>
          <a:p>
            <a:pPr algn="ctr" defTabSz="913765">
              <a:spcBef>
                <a:spcPts val="0"/>
              </a:spcBef>
              <a:spcAft>
                <a:spcPts val="0"/>
              </a:spcAft>
              <a:defRPr/>
            </a:pPr>
            <a:endParaRPr lang="zh-CN" altLang="en-US" sz="2400" dirty="0">
              <a:solidFill>
                <a:schemeClr val="accent2"/>
              </a:solidFill>
              <a:latin typeface="微软雅黑" panose="020B0503020204020204" pitchFamily="34" charset="-122"/>
              <a:ea typeface="微软雅黑" panose="020B0503020204020204" pitchFamily="34" charset="-122"/>
            </a:endParaRPr>
          </a:p>
        </p:txBody>
      </p:sp>
      <p:sp>
        <p:nvSpPr>
          <p:cNvPr id="24" name="圆角矩形 23"/>
          <p:cNvSpPr/>
          <p:nvPr/>
        </p:nvSpPr>
        <p:spPr>
          <a:xfrm>
            <a:off x="2219325" y="1949450"/>
            <a:ext cx="542290" cy="4326890"/>
          </a:xfrm>
          <a:prstGeom prst="roundRect">
            <a:avLst>
              <a:gd name="adj" fmla="val 9524"/>
            </a:avLst>
          </a:prstGeom>
          <a:solidFill>
            <a:srgbClr val="7DA74A"/>
          </a:solidFill>
          <a:ln>
            <a:noFill/>
          </a:ln>
        </p:spPr>
        <p:style>
          <a:lnRef idx="2">
            <a:schemeClr val="accent5">
              <a:shade val="50000"/>
            </a:schemeClr>
          </a:lnRef>
          <a:fillRef idx="1">
            <a:schemeClr val="accent5"/>
          </a:fillRef>
          <a:effectRef idx="0">
            <a:schemeClr val="accent5"/>
          </a:effectRef>
          <a:fontRef idx="minor">
            <a:schemeClr val="lt1"/>
          </a:fontRef>
        </p:style>
        <p:txBody>
          <a:bodyPr lIns="91435" tIns="45717" rIns="91435" bIns="45717"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2495">
              <a:lnSpc>
                <a:spcPts val="2400"/>
              </a:lnSpc>
            </a:pPr>
            <a:endParaRPr lang="en-US" altLang="zh-CN" sz="2200" b="1" dirty="0" smtClean="0">
              <a:solidFill>
                <a:schemeClr val="bg1"/>
              </a:solidFill>
              <a:latin typeface="微软雅黑" panose="020B0503020204020204" pitchFamily="34" charset="-122"/>
              <a:ea typeface="微软雅黑" panose="020B0503020204020204" pitchFamily="34" charset="-122"/>
            </a:endParaRPr>
          </a:p>
          <a:p>
            <a:pPr algn="ctr" defTabSz="912495">
              <a:lnSpc>
                <a:spcPts val="2400"/>
              </a:lnSpc>
            </a:pPr>
            <a:endParaRPr lang="en-US" altLang="zh-CN" sz="2200" b="1" dirty="0" smtClean="0">
              <a:solidFill>
                <a:schemeClr val="bg1"/>
              </a:solidFill>
              <a:latin typeface="微软雅黑" panose="020B0503020204020204" pitchFamily="34" charset="-122"/>
              <a:ea typeface="微软雅黑" panose="020B0503020204020204" pitchFamily="34" charset="-122"/>
            </a:endParaRPr>
          </a:p>
          <a:p>
            <a:pPr algn="ctr" defTabSz="912495">
              <a:lnSpc>
                <a:spcPts val="2400"/>
              </a:lnSpc>
            </a:pPr>
            <a:r>
              <a:rPr lang="zh-CN" altLang="en-US" sz="2000" b="1" dirty="0" smtClean="0">
                <a:solidFill>
                  <a:schemeClr val="bg1"/>
                </a:solidFill>
                <a:latin typeface="微软雅黑" panose="020B0503020204020204" pitchFamily="34" charset="-122"/>
                <a:ea typeface="微软雅黑" panose="020B0503020204020204" pitchFamily="34" charset="-122"/>
              </a:rPr>
              <a:t>高游</a:t>
            </a:r>
            <a:r>
              <a:rPr lang="zh-CN" altLang="en-US" sz="2000" b="1" dirty="0">
                <a:solidFill>
                  <a:schemeClr val="bg1"/>
                </a:solidFill>
                <a:latin typeface="微软雅黑" panose="020B0503020204020204" pitchFamily="34" charset="-122"/>
                <a:ea typeface="微软雅黑" panose="020B0503020204020204" pitchFamily="34" charset="-122"/>
              </a:rPr>
              <a:t>高尔夫</a:t>
            </a:r>
            <a:r>
              <a:rPr lang="zh-CN" altLang="en-US" sz="2000" b="1" dirty="0" smtClean="0">
                <a:solidFill>
                  <a:schemeClr val="bg1"/>
                </a:solidFill>
                <a:latin typeface="微软雅黑" panose="020B0503020204020204" pitchFamily="34" charset="-122"/>
                <a:ea typeface="微软雅黑" panose="020B0503020204020204" pitchFamily="34" charset="-122"/>
              </a:rPr>
              <a:t>俱乐部</a:t>
            </a:r>
            <a:r>
              <a:rPr lang="zh-CN" altLang="en-US" sz="2000" b="1" dirty="0">
                <a:solidFill>
                  <a:schemeClr val="bg1"/>
                </a:solidFill>
                <a:latin typeface="微软雅黑" panose="020B0503020204020204" pitchFamily="34" charset="-122"/>
                <a:ea typeface="微软雅黑" panose="020B0503020204020204" pitchFamily="34" charset="-122"/>
              </a:rPr>
              <a:t>专家系统</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grpSp>
        <p:nvGrpSpPr>
          <p:cNvPr id="52" name="组合 51"/>
          <p:cNvGrpSpPr/>
          <p:nvPr/>
        </p:nvGrpSpPr>
        <p:grpSpPr>
          <a:xfrm>
            <a:off x="196215" y="1407160"/>
            <a:ext cx="11811000" cy="516890"/>
            <a:chOff x="341" y="2056"/>
            <a:chExt cx="18600" cy="814"/>
          </a:xfrm>
        </p:grpSpPr>
        <p:sp>
          <p:nvSpPr>
            <p:cNvPr id="23" name="AutoShape 7"/>
            <p:cNvSpPr>
              <a:spLocks noChangeArrowheads="1"/>
            </p:cNvSpPr>
            <p:nvPr/>
          </p:nvSpPr>
          <p:spPr bwMode="auto">
            <a:xfrm>
              <a:off x="341" y="2056"/>
              <a:ext cx="18601" cy="815"/>
            </a:xfrm>
            <a:prstGeom prst="roundRect">
              <a:avLst>
                <a:gd name="adj" fmla="val 5631"/>
              </a:avLst>
            </a:prstGeom>
            <a:solidFill>
              <a:srgbClr val="7DA74A"/>
            </a:solidFill>
            <a:ln>
              <a:no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lIns="91436" tIns="45718" rIns="91436" bIns="274320" anchor="b"/>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913765">
                <a:defRPr/>
              </a:pPr>
              <a:endParaRPr lang="en-US" altLang="zh-CN" sz="3200" dirty="0" smtClean="0">
                <a:solidFill>
                  <a:schemeClr val="accent2"/>
                </a:solidFill>
                <a:latin typeface="微软雅黑" panose="020B0503020204020204" pitchFamily="34" charset="-122"/>
                <a:ea typeface="微软雅黑" panose="020B0503020204020204" pitchFamily="34" charset="-122"/>
              </a:endParaRPr>
            </a:p>
          </p:txBody>
        </p:sp>
        <p:grpSp>
          <p:nvGrpSpPr>
            <p:cNvPr id="34865" name="组合 86"/>
            <p:cNvGrpSpPr/>
            <p:nvPr/>
          </p:nvGrpSpPr>
          <p:grpSpPr bwMode="auto">
            <a:xfrm>
              <a:off x="621" y="2173"/>
              <a:ext cx="18250" cy="580"/>
              <a:chOff x="0" y="786839"/>
              <a:chExt cx="11588611" cy="368205"/>
            </a:xfrm>
          </p:grpSpPr>
          <p:sp>
            <p:nvSpPr>
              <p:cNvPr id="88" name="圆角矩形 87"/>
              <p:cNvSpPr/>
              <p:nvPr/>
            </p:nvSpPr>
            <p:spPr bwMode="auto">
              <a:xfrm>
                <a:off x="4000452" y="797948"/>
                <a:ext cx="1703367" cy="357096"/>
              </a:xfrm>
              <a:prstGeom prst="roundRect">
                <a:avLst>
                  <a:gd name="adj" fmla="val 9524"/>
                </a:avLst>
              </a:prstGeom>
              <a:solidFill>
                <a:schemeClr val="bg1">
                  <a:alpha val="88000"/>
                </a:schemeClr>
              </a:solidFill>
              <a:ln>
                <a:noFill/>
              </a:ln>
              <a:effectLst/>
            </p:spPr>
            <p:style>
              <a:lnRef idx="1">
                <a:schemeClr val="accent5"/>
              </a:lnRef>
              <a:fillRef idx="2">
                <a:schemeClr val="accent5"/>
              </a:fillRef>
              <a:effectRef idx="1">
                <a:schemeClr val="accent5"/>
              </a:effectRef>
              <a:fontRef idx="minor">
                <a:schemeClr val="dk1"/>
              </a:fontRef>
            </p:style>
            <p:txBody>
              <a:bodyPr wrap="none" lIns="91435" tIns="45717" rIns="91435" bIns="45717"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spcBef>
                    <a:spcPts val="0"/>
                  </a:spcBef>
                  <a:spcAft>
                    <a:spcPts val="0"/>
                  </a:spcAft>
                  <a:defRPr/>
                </a:pPr>
                <a:r>
                  <a:rPr lang="zh-CN" altLang="en-US" sz="1200" b="1" dirty="0" smtClean="0">
                    <a:solidFill>
                      <a:srgbClr val="414455"/>
                    </a:solidFill>
                    <a:latin typeface="微软雅黑" panose="020B0503020204020204" pitchFamily="34" charset="-122"/>
                    <a:ea typeface="微软雅黑" panose="020B0503020204020204" pitchFamily="34" charset="-122"/>
                  </a:rPr>
                  <a:t>各营业销售统计及分析</a:t>
                </a:r>
                <a:endParaRPr lang="zh-CN" altLang="en-US" sz="1200" b="1" dirty="0" smtClean="0">
                  <a:solidFill>
                    <a:srgbClr val="414455"/>
                  </a:solidFill>
                  <a:latin typeface="微软雅黑" panose="020B0503020204020204" pitchFamily="34" charset="-122"/>
                  <a:ea typeface="微软雅黑" panose="020B0503020204020204" pitchFamily="34" charset="-122"/>
                </a:endParaRPr>
              </a:p>
            </p:txBody>
          </p:sp>
          <p:sp>
            <p:nvSpPr>
              <p:cNvPr id="89" name="圆角矩形 88"/>
              <p:cNvSpPr/>
              <p:nvPr/>
            </p:nvSpPr>
            <p:spPr bwMode="auto">
              <a:xfrm>
                <a:off x="2000226" y="797948"/>
                <a:ext cx="1779566" cy="357096"/>
              </a:xfrm>
              <a:prstGeom prst="roundRect">
                <a:avLst>
                  <a:gd name="adj" fmla="val 9524"/>
                </a:avLst>
              </a:prstGeom>
              <a:solidFill>
                <a:schemeClr val="bg1">
                  <a:alpha val="88000"/>
                </a:schemeClr>
              </a:solidFill>
              <a:ln>
                <a:noFill/>
              </a:ln>
              <a:effectLst/>
            </p:spPr>
            <p:style>
              <a:lnRef idx="1">
                <a:schemeClr val="accent5"/>
              </a:lnRef>
              <a:fillRef idx="2">
                <a:schemeClr val="accent5"/>
              </a:fillRef>
              <a:effectRef idx="1">
                <a:schemeClr val="accent5"/>
              </a:effectRef>
              <a:fontRef idx="minor">
                <a:schemeClr val="dk1"/>
              </a:fontRef>
            </p:style>
            <p:txBody>
              <a:bodyPr wrap="none" lIns="91435" tIns="45717" rIns="91435" bIns="45717"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spcBef>
                    <a:spcPts val="0"/>
                  </a:spcBef>
                  <a:spcAft>
                    <a:spcPts val="0"/>
                  </a:spcAft>
                  <a:defRPr/>
                </a:pPr>
                <a:r>
                  <a:rPr lang="zh-CN" altLang="en-US" sz="1200" b="1" dirty="0" smtClean="0">
                    <a:solidFill>
                      <a:srgbClr val="414455"/>
                    </a:solidFill>
                    <a:latin typeface="微软雅黑" panose="020B0503020204020204" pitchFamily="34" charset="-122"/>
                    <a:ea typeface="微软雅黑" panose="020B0503020204020204" pitchFamily="34" charset="-122"/>
                  </a:rPr>
                  <a:t>客流人数统计及分析</a:t>
                </a:r>
                <a:endParaRPr lang="zh-CN" altLang="en-US" sz="1200" b="1" dirty="0" smtClean="0">
                  <a:solidFill>
                    <a:srgbClr val="414455"/>
                  </a:solidFill>
                  <a:latin typeface="微软雅黑" panose="020B0503020204020204" pitchFamily="34" charset="-122"/>
                  <a:ea typeface="微软雅黑" panose="020B0503020204020204" pitchFamily="34" charset="-122"/>
                </a:endParaRPr>
              </a:p>
            </p:txBody>
          </p:sp>
          <p:sp>
            <p:nvSpPr>
              <p:cNvPr id="90" name="圆角矩形 89"/>
              <p:cNvSpPr/>
              <p:nvPr/>
            </p:nvSpPr>
            <p:spPr bwMode="auto">
              <a:xfrm>
                <a:off x="9886831" y="786839"/>
                <a:ext cx="1701780" cy="357095"/>
              </a:xfrm>
              <a:prstGeom prst="roundRect">
                <a:avLst>
                  <a:gd name="adj" fmla="val 9524"/>
                </a:avLst>
              </a:prstGeom>
              <a:solidFill>
                <a:schemeClr val="bg1">
                  <a:alpha val="88000"/>
                </a:schemeClr>
              </a:solidFill>
              <a:ln>
                <a:noFill/>
              </a:ln>
              <a:effectLst/>
            </p:spPr>
            <p:style>
              <a:lnRef idx="1">
                <a:schemeClr val="accent5"/>
              </a:lnRef>
              <a:fillRef idx="2">
                <a:schemeClr val="accent5"/>
              </a:fillRef>
              <a:effectRef idx="1">
                <a:schemeClr val="accent5"/>
              </a:effectRef>
              <a:fontRef idx="minor">
                <a:schemeClr val="dk1"/>
              </a:fontRef>
            </p:style>
            <p:txBody>
              <a:bodyPr wrap="none" lIns="91435" tIns="45717" rIns="91435" bIns="45717"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spcBef>
                    <a:spcPts val="0"/>
                  </a:spcBef>
                  <a:spcAft>
                    <a:spcPts val="0"/>
                  </a:spcAft>
                  <a:defRPr/>
                </a:pPr>
                <a:r>
                  <a:rPr lang="en-US" altLang="zh-CN" sz="1200" b="1" dirty="0" smtClean="0">
                    <a:solidFill>
                      <a:srgbClr val="414455"/>
                    </a:solidFill>
                    <a:latin typeface="微软雅黑" panose="020B0503020204020204" pitchFamily="34" charset="-122"/>
                    <a:ea typeface="微软雅黑" panose="020B0503020204020204" pitchFamily="34" charset="-122"/>
                  </a:rPr>
                  <a:t>……</a:t>
                </a:r>
                <a:endParaRPr lang="en-US" altLang="zh-CN" sz="1200" b="1" dirty="0" smtClean="0">
                  <a:solidFill>
                    <a:srgbClr val="414455"/>
                  </a:solidFill>
                  <a:latin typeface="微软雅黑" panose="020B0503020204020204" pitchFamily="34" charset="-122"/>
                  <a:ea typeface="微软雅黑" panose="020B0503020204020204" pitchFamily="34" charset="-122"/>
                </a:endParaRPr>
              </a:p>
            </p:txBody>
          </p:sp>
          <p:sp>
            <p:nvSpPr>
              <p:cNvPr id="91" name="圆角矩形 90"/>
              <p:cNvSpPr/>
              <p:nvPr/>
            </p:nvSpPr>
            <p:spPr bwMode="auto">
              <a:xfrm>
                <a:off x="0" y="797948"/>
                <a:ext cx="1779566" cy="357096"/>
              </a:xfrm>
              <a:prstGeom prst="roundRect">
                <a:avLst>
                  <a:gd name="adj" fmla="val 9524"/>
                </a:avLst>
              </a:prstGeom>
              <a:solidFill>
                <a:schemeClr val="bg1">
                  <a:alpha val="88000"/>
                </a:schemeClr>
              </a:solidFill>
              <a:ln>
                <a:noFill/>
              </a:ln>
              <a:effectLst/>
            </p:spPr>
            <p:style>
              <a:lnRef idx="1">
                <a:schemeClr val="accent5"/>
              </a:lnRef>
              <a:fillRef idx="2">
                <a:schemeClr val="accent5"/>
              </a:fillRef>
              <a:effectRef idx="1">
                <a:schemeClr val="accent5"/>
              </a:effectRef>
              <a:fontRef idx="minor">
                <a:schemeClr val="dk1"/>
              </a:fontRef>
            </p:style>
            <p:txBody>
              <a:bodyPr wrap="none" lIns="91435" tIns="45717" rIns="91435" bIns="45717"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spcBef>
                    <a:spcPts val="0"/>
                  </a:spcBef>
                  <a:spcAft>
                    <a:spcPts val="0"/>
                  </a:spcAft>
                  <a:defRPr/>
                </a:pPr>
                <a:r>
                  <a:rPr lang="zh-CN" altLang="en-US" sz="1200" b="1" dirty="0" smtClean="0">
                    <a:solidFill>
                      <a:srgbClr val="414455"/>
                    </a:solidFill>
                    <a:latin typeface="微软雅黑" panose="020B0503020204020204" pitchFamily="34" charset="-122"/>
                    <a:ea typeface="微软雅黑" panose="020B0503020204020204" pitchFamily="34" charset="-122"/>
                  </a:rPr>
                  <a:t>财务报表统计及分析</a:t>
                </a:r>
                <a:endParaRPr lang="zh-CN" altLang="en-US" sz="1200" b="1" dirty="0" smtClean="0">
                  <a:solidFill>
                    <a:srgbClr val="414455"/>
                  </a:solidFill>
                  <a:latin typeface="微软雅黑" panose="020B0503020204020204" pitchFamily="34" charset="-122"/>
                  <a:ea typeface="微软雅黑" panose="020B0503020204020204" pitchFamily="34" charset="-122"/>
                </a:endParaRPr>
              </a:p>
            </p:txBody>
          </p:sp>
          <p:sp>
            <p:nvSpPr>
              <p:cNvPr id="92" name="圆角矩形 91"/>
              <p:cNvSpPr/>
              <p:nvPr/>
            </p:nvSpPr>
            <p:spPr bwMode="auto">
              <a:xfrm>
                <a:off x="5929241" y="797948"/>
                <a:ext cx="1703368" cy="357096"/>
              </a:xfrm>
              <a:prstGeom prst="roundRect">
                <a:avLst>
                  <a:gd name="adj" fmla="val 9524"/>
                </a:avLst>
              </a:prstGeom>
              <a:solidFill>
                <a:schemeClr val="bg1">
                  <a:alpha val="88000"/>
                </a:schemeClr>
              </a:solidFill>
              <a:ln>
                <a:noFill/>
              </a:ln>
              <a:effectLst/>
            </p:spPr>
            <p:style>
              <a:lnRef idx="1">
                <a:schemeClr val="accent5"/>
              </a:lnRef>
              <a:fillRef idx="2">
                <a:schemeClr val="accent5"/>
              </a:fillRef>
              <a:effectRef idx="1">
                <a:schemeClr val="accent5"/>
              </a:effectRef>
              <a:fontRef idx="minor">
                <a:schemeClr val="dk1"/>
              </a:fontRef>
            </p:style>
            <p:txBody>
              <a:bodyPr wrap="none" lIns="91435" tIns="45717" rIns="91435" bIns="45717"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spcBef>
                    <a:spcPts val="0"/>
                  </a:spcBef>
                  <a:spcAft>
                    <a:spcPts val="0"/>
                  </a:spcAft>
                  <a:defRPr/>
                </a:pPr>
                <a:r>
                  <a:rPr lang="zh-CN" altLang="en-US" sz="1200" b="1" dirty="0" smtClean="0">
                    <a:solidFill>
                      <a:srgbClr val="414455"/>
                    </a:solidFill>
                    <a:latin typeface="微软雅黑" panose="020B0503020204020204" pitchFamily="34" charset="-122"/>
                    <a:ea typeface="微软雅黑" panose="020B0503020204020204" pitchFamily="34" charset="-122"/>
                  </a:rPr>
                  <a:t>资源利用统计及分析</a:t>
                </a:r>
                <a:endParaRPr lang="zh-CN" altLang="en-US" sz="1200" b="1" dirty="0" smtClean="0">
                  <a:solidFill>
                    <a:srgbClr val="414455"/>
                  </a:solidFill>
                  <a:latin typeface="微软雅黑" panose="020B0503020204020204" pitchFamily="34" charset="-122"/>
                  <a:ea typeface="微软雅黑" panose="020B0503020204020204" pitchFamily="34" charset="-122"/>
                </a:endParaRPr>
              </a:p>
            </p:txBody>
          </p:sp>
          <p:sp>
            <p:nvSpPr>
              <p:cNvPr id="93" name="圆角矩形 92"/>
              <p:cNvSpPr/>
              <p:nvPr/>
            </p:nvSpPr>
            <p:spPr bwMode="auto">
              <a:xfrm>
                <a:off x="7943755" y="796362"/>
                <a:ext cx="1703367" cy="357095"/>
              </a:xfrm>
              <a:prstGeom prst="roundRect">
                <a:avLst>
                  <a:gd name="adj" fmla="val 9524"/>
                </a:avLst>
              </a:prstGeom>
              <a:solidFill>
                <a:schemeClr val="bg1">
                  <a:alpha val="88000"/>
                </a:schemeClr>
              </a:solidFill>
              <a:ln>
                <a:noFill/>
              </a:ln>
              <a:effectLst/>
            </p:spPr>
            <p:style>
              <a:lnRef idx="1">
                <a:schemeClr val="accent5"/>
              </a:lnRef>
              <a:fillRef idx="2">
                <a:schemeClr val="accent5"/>
              </a:fillRef>
              <a:effectRef idx="1">
                <a:schemeClr val="accent5"/>
              </a:effectRef>
              <a:fontRef idx="minor">
                <a:schemeClr val="dk1"/>
              </a:fontRef>
            </p:style>
            <p:txBody>
              <a:bodyPr wrap="none" lIns="91435" tIns="45717" rIns="91435" bIns="45717"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spcBef>
                    <a:spcPts val="0"/>
                  </a:spcBef>
                  <a:spcAft>
                    <a:spcPts val="0"/>
                  </a:spcAft>
                  <a:defRPr/>
                </a:pPr>
                <a:r>
                  <a:rPr lang="zh-CN" altLang="en-US" sz="1200" b="1" dirty="0" smtClean="0">
                    <a:solidFill>
                      <a:srgbClr val="414455"/>
                    </a:solidFill>
                    <a:latin typeface="微软雅黑" panose="020B0503020204020204" pitchFamily="34" charset="-122"/>
                    <a:ea typeface="微软雅黑" panose="020B0503020204020204" pitchFamily="34" charset="-122"/>
                  </a:rPr>
                  <a:t>综合统计及分析</a:t>
                </a:r>
                <a:endParaRPr lang="zh-CN" altLang="en-US" sz="1200" b="1" dirty="0" smtClean="0">
                  <a:solidFill>
                    <a:srgbClr val="414455"/>
                  </a:solidFill>
                  <a:latin typeface="微软雅黑" panose="020B0503020204020204" pitchFamily="34" charset="-122"/>
                  <a:ea typeface="微软雅黑" panose="020B0503020204020204" pitchFamily="34" charset="-122"/>
                </a:endParaRPr>
              </a:p>
            </p:txBody>
          </p:sp>
        </p:grpSp>
      </p:grpSp>
      <p:sp>
        <p:nvSpPr>
          <p:cNvPr id="34" name="上下箭头 147"/>
          <p:cNvSpPr>
            <a:spLocks noChangeArrowheads="1"/>
          </p:cNvSpPr>
          <p:nvPr/>
        </p:nvSpPr>
        <p:spPr bwMode="auto">
          <a:xfrm rot="5400000" flipH="1">
            <a:off x="9079230" y="4347845"/>
            <a:ext cx="277495" cy="440055"/>
          </a:xfrm>
          <a:prstGeom prst="upDownArrow">
            <a:avLst>
              <a:gd name="adj1" fmla="val 50000"/>
              <a:gd name="adj2" fmla="val 49927"/>
            </a:avLst>
          </a:prstGeom>
          <a:solidFill>
            <a:srgbClr val="568D1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9" tIns="45715" rIns="91429" bIns="45715" anchor="ctr"/>
          <a:lstStyle/>
          <a:p>
            <a:pPr algn="ctr" defTabSz="913765">
              <a:spcBef>
                <a:spcPts val="0"/>
              </a:spcBef>
              <a:spcAft>
                <a:spcPts val="0"/>
              </a:spcAft>
              <a:defRPr/>
            </a:pPr>
            <a:endParaRPr lang="zh-CN" altLang="en-US" sz="2400" dirty="0">
              <a:solidFill>
                <a:schemeClr val="accent2"/>
              </a:solidFill>
              <a:latin typeface="微软雅黑" panose="020B0503020204020204" pitchFamily="34" charset="-122"/>
              <a:ea typeface="微软雅黑" panose="020B0503020204020204" pitchFamily="34" charset="-122"/>
            </a:endParaRPr>
          </a:p>
        </p:txBody>
      </p:sp>
      <p:sp>
        <p:nvSpPr>
          <p:cNvPr id="80" name="AutoShape 7"/>
          <p:cNvSpPr>
            <a:spLocks noChangeArrowheads="1"/>
          </p:cNvSpPr>
          <p:nvPr/>
        </p:nvSpPr>
        <p:spPr bwMode="auto">
          <a:xfrm>
            <a:off x="2288540" y="2108200"/>
            <a:ext cx="403860" cy="365760"/>
          </a:xfrm>
          <a:prstGeom prst="roundRect">
            <a:avLst>
              <a:gd name="adj" fmla="val 9917"/>
            </a:avLst>
          </a:prstGeom>
          <a:solidFill>
            <a:srgbClr val="414455"/>
          </a:solidFill>
          <a:ln>
            <a:noFill/>
          </a:ln>
          <a:effectLst/>
        </p:spPr>
        <p:style>
          <a:lnRef idx="1">
            <a:schemeClr val="accent1"/>
          </a:lnRef>
          <a:fillRef idx="2">
            <a:schemeClr val="accent1"/>
          </a:fillRef>
          <a:effectRef idx="1">
            <a:schemeClr val="accent1"/>
          </a:effectRef>
          <a:fontRef idx="minor">
            <a:schemeClr val="dk1"/>
          </a:fontRef>
        </p:style>
        <p:txBody>
          <a:bodyPr wrap="none" lIns="91429" tIns="45715" rIns="91429" bIns="45715"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spcBef>
                <a:spcPts val="0"/>
              </a:spcBef>
              <a:spcAft>
                <a:spcPts val="0"/>
              </a:spcAft>
              <a:defRPr/>
            </a:pPr>
            <a:r>
              <a:rPr lang="en-US" altLang="zh-CN" b="1"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a:t>
            </a:r>
            <a:endParaRPr lang="en-US" altLang="zh-CN"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82" name="上下箭头 147"/>
          <p:cNvSpPr>
            <a:spLocks noChangeArrowheads="1"/>
          </p:cNvSpPr>
          <p:nvPr/>
        </p:nvSpPr>
        <p:spPr bwMode="auto">
          <a:xfrm rot="5400000" flipH="1">
            <a:off x="1917065" y="4059555"/>
            <a:ext cx="231775" cy="382905"/>
          </a:xfrm>
          <a:prstGeom prst="upDownArrow">
            <a:avLst>
              <a:gd name="adj1" fmla="val 50208"/>
              <a:gd name="adj2" fmla="val 49927"/>
            </a:avLst>
          </a:prstGeom>
          <a:solidFill>
            <a:srgbClr val="568D11"/>
          </a:solidFill>
          <a:ln w="12700" cap="sq">
            <a:noFill/>
            <a:miter lim="800000"/>
          </a:ln>
        </p:spPr>
        <p:txBody>
          <a:bodyPr wrap="none" lIns="80893" tIns="40446" rIns="80893" bIns="40446" anchor="ctr"/>
          <a:lstStyle/>
          <a:p>
            <a:pPr defTabSz="807720" eaLnBrk="0" hangingPunct="0">
              <a:spcBef>
                <a:spcPts val="0"/>
              </a:spcBef>
              <a:spcAft>
                <a:spcPts val="0"/>
              </a:spcAft>
              <a:defRPr/>
            </a:pPr>
            <a:endParaRPr lang="zh-CN" altLang="en-US" sz="800" b="1">
              <a:solidFill>
                <a:schemeClr val="accent2"/>
              </a:solidFill>
              <a:latin typeface="微软雅黑" panose="020B0503020204020204" pitchFamily="34" charset="-122"/>
              <a:ea typeface="微软雅黑" panose="020B0503020204020204" pitchFamily="34" charset="-122"/>
            </a:endParaRPr>
          </a:p>
        </p:txBody>
      </p:sp>
      <p:sp>
        <p:nvSpPr>
          <p:cNvPr id="11" name="AutoShape 7"/>
          <p:cNvSpPr>
            <a:spLocks noChangeArrowheads="1"/>
          </p:cNvSpPr>
          <p:nvPr/>
        </p:nvSpPr>
        <p:spPr bwMode="auto">
          <a:xfrm>
            <a:off x="288290" y="6422390"/>
            <a:ext cx="403860" cy="365760"/>
          </a:xfrm>
          <a:prstGeom prst="roundRect">
            <a:avLst>
              <a:gd name="adj" fmla="val 9917"/>
            </a:avLst>
          </a:prstGeom>
          <a:solidFill>
            <a:srgbClr val="414455"/>
          </a:solidFill>
          <a:ln>
            <a:noFill/>
          </a:ln>
          <a:effectLst/>
        </p:spPr>
        <p:style>
          <a:lnRef idx="1">
            <a:schemeClr val="accent1"/>
          </a:lnRef>
          <a:fillRef idx="2">
            <a:schemeClr val="accent1"/>
          </a:fillRef>
          <a:effectRef idx="1">
            <a:schemeClr val="accent1"/>
          </a:effectRef>
          <a:fontRef idx="minor">
            <a:schemeClr val="dk1"/>
          </a:fontRef>
        </p:style>
        <p:txBody>
          <a:bodyPr wrap="none" lIns="91429" tIns="45715" rIns="91429" bIns="45715"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spcBef>
                <a:spcPts val="0"/>
              </a:spcBef>
              <a:spcAft>
                <a:spcPts val="0"/>
              </a:spcAft>
              <a:defRPr/>
            </a:pPr>
            <a:r>
              <a:rPr lang="en-US" altLang="zh-CN" b="1"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3</a:t>
            </a:r>
            <a:endParaRPr lang="en-US" altLang="zh-CN"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2" name="AutoShape 7"/>
          <p:cNvSpPr>
            <a:spLocks noChangeArrowheads="1"/>
          </p:cNvSpPr>
          <p:nvPr/>
        </p:nvSpPr>
        <p:spPr bwMode="auto">
          <a:xfrm>
            <a:off x="286385" y="970280"/>
            <a:ext cx="403860" cy="365760"/>
          </a:xfrm>
          <a:prstGeom prst="roundRect">
            <a:avLst>
              <a:gd name="adj" fmla="val 9917"/>
            </a:avLst>
          </a:prstGeom>
          <a:solidFill>
            <a:srgbClr val="414455"/>
          </a:solidFill>
          <a:ln>
            <a:noFill/>
          </a:ln>
          <a:effectLst/>
        </p:spPr>
        <p:style>
          <a:lnRef idx="1">
            <a:schemeClr val="accent1"/>
          </a:lnRef>
          <a:fillRef idx="2">
            <a:schemeClr val="accent1"/>
          </a:fillRef>
          <a:effectRef idx="1">
            <a:schemeClr val="accent1"/>
          </a:effectRef>
          <a:fontRef idx="minor">
            <a:schemeClr val="dk1"/>
          </a:fontRef>
        </p:style>
        <p:txBody>
          <a:bodyPr wrap="none" lIns="91429" tIns="45715" rIns="91429" bIns="45715"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spcBef>
                <a:spcPts val="0"/>
              </a:spcBef>
              <a:spcAft>
                <a:spcPts val="0"/>
              </a:spcAft>
              <a:defRPr/>
            </a:pPr>
            <a:r>
              <a:rPr lang="en-US" altLang="zh-CN" b="1"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2</a:t>
            </a:r>
            <a:endParaRPr lang="en-US" altLang="zh-CN"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nvGrpSpPr>
          <p:cNvPr id="72" name="组合 71"/>
          <p:cNvGrpSpPr/>
          <p:nvPr/>
        </p:nvGrpSpPr>
        <p:grpSpPr>
          <a:xfrm>
            <a:off x="337185" y="176530"/>
            <a:ext cx="11509375" cy="597535"/>
            <a:chOff x="531" y="278"/>
            <a:chExt cx="18125" cy="941"/>
          </a:xfrm>
        </p:grpSpPr>
        <p:pic>
          <p:nvPicPr>
            <p:cNvPr id="94" name="图片 93" descr="right"/>
            <p:cNvPicPr>
              <a:picLocks noChangeAspect="1"/>
            </p:cNvPicPr>
            <p:nvPr/>
          </p:nvPicPr>
          <p:blipFill>
            <a:blip r:embed="rId1"/>
            <a:stretch>
              <a:fillRect/>
            </a:stretch>
          </p:blipFill>
          <p:spPr>
            <a:xfrm>
              <a:off x="3405" y="389"/>
              <a:ext cx="608" cy="608"/>
            </a:xfrm>
            <a:prstGeom prst="rect">
              <a:avLst/>
            </a:prstGeom>
          </p:spPr>
        </p:pic>
        <p:sp>
          <p:nvSpPr>
            <p:cNvPr id="95" name="文本框 94"/>
            <p:cNvSpPr txBox="1"/>
            <p:nvPr/>
          </p:nvSpPr>
          <p:spPr>
            <a:xfrm>
              <a:off x="4013" y="282"/>
              <a:ext cx="11246" cy="822"/>
            </a:xfrm>
            <a:prstGeom prst="rect">
              <a:avLst/>
            </a:prstGeom>
            <a:noFill/>
          </p:spPr>
          <p:txBody>
            <a:bodyPr wrap="square" rtlCol="0">
              <a:spAutoFit/>
            </a:bodyPr>
            <a:lstStyle/>
            <a:p>
              <a:r>
                <a:rPr lang="zh-CN" altLang="en-US" sz="2800">
                  <a:solidFill>
                    <a:srgbClr val="568D11"/>
                  </a:solidFill>
                  <a:latin typeface="微软雅黑" panose="020B0503020204020204" pitchFamily="34" charset="-122"/>
                  <a:ea typeface="微软雅黑" panose="020B0503020204020204" pitchFamily="34" charset="-122"/>
                </a:rPr>
                <a:t>“智慧体育”综合管理平台的开发与推广</a:t>
              </a:r>
              <a:endParaRPr lang="zh-CN" altLang="en-US" sz="2800">
                <a:solidFill>
                  <a:srgbClr val="568D11"/>
                </a:solidFill>
                <a:latin typeface="微软雅黑" panose="020B0503020204020204" pitchFamily="34" charset="-122"/>
                <a:ea typeface="微软雅黑" panose="020B0503020204020204" pitchFamily="34" charset="-122"/>
              </a:endParaRPr>
            </a:p>
          </p:txBody>
        </p:sp>
        <p:grpSp>
          <p:nvGrpSpPr>
            <p:cNvPr id="73" name="组合 72"/>
            <p:cNvGrpSpPr/>
            <p:nvPr/>
          </p:nvGrpSpPr>
          <p:grpSpPr>
            <a:xfrm>
              <a:off x="531" y="278"/>
              <a:ext cx="18125" cy="941"/>
              <a:chOff x="531" y="278"/>
              <a:chExt cx="18125" cy="941"/>
            </a:xfrm>
          </p:grpSpPr>
          <p:sp>
            <p:nvSpPr>
              <p:cNvPr id="79" name=" 4"/>
              <p:cNvSpPr/>
              <p:nvPr/>
            </p:nvSpPr>
            <p:spPr>
              <a:xfrm>
                <a:off x="531" y="278"/>
                <a:ext cx="2934" cy="826"/>
              </a:xfrm>
              <a:prstGeom prst="homePlate">
                <a:avLst/>
              </a:prstGeom>
              <a:solidFill>
                <a:srgbClr val="568D1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81" name="文本框 80"/>
              <p:cNvSpPr txBox="1"/>
              <p:nvPr/>
            </p:nvSpPr>
            <p:spPr>
              <a:xfrm>
                <a:off x="542" y="282"/>
                <a:ext cx="2530" cy="822"/>
              </a:xfrm>
              <a:prstGeom prst="rect">
                <a:avLst/>
              </a:prstGeom>
              <a:noFill/>
            </p:spPr>
            <p:txBody>
              <a:bodyPr wrap="square" rtlCol="0">
                <a:spAutoFit/>
              </a:bodyPr>
              <a:lstStyle/>
              <a:p>
                <a:r>
                  <a:rPr lang="zh-CN" altLang="en-US" sz="2800" b="1">
                    <a:solidFill>
                      <a:schemeClr val="bg1"/>
                    </a:solidFill>
                    <a:latin typeface="微软雅黑" panose="020B0503020204020204" pitchFamily="34" charset="-122"/>
                    <a:ea typeface="微软雅黑" panose="020B0503020204020204" pitchFamily="34" charset="-122"/>
                  </a:rPr>
                  <a:t>工作基础</a:t>
                </a:r>
                <a:endParaRPr lang="zh-CN" altLang="en-US" sz="2800" b="1">
                  <a:solidFill>
                    <a:schemeClr val="bg1"/>
                  </a:solidFill>
                  <a:latin typeface="微软雅黑" panose="020B0503020204020204" pitchFamily="34" charset="-122"/>
                  <a:ea typeface="微软雅黑" panose="020B0503020204020204" pitchFamily="34" charset="-122"/>
                </a:endParaRPr>
              </a:p>
            </p:txBody>
          </p:sp>
          <p:cxnSp>
            <p:nvCxnSpPr>
              <p:cNvPr id="85" name="直接连接符 84"/>
              <p:cNvCxnSpPr/>
              <p:nvPr/>
            </p:nvCxnSpPr>
            <p:spPr>
              <a:xfrm>
                <a:off x="542" y="1219"/>
                <a:ext cx="18114" cy="0"/>
              </a:xfrm>
              <a:prstGeom prst="line">
                <a:avLst/>
              </a:prstGeom>
              <a:ln w="12700">
                <a:solidFill>
                  <a:srgbClr val="568D11"/>
                </a:solidFill>
              </a:ln>
            </p:spPr>
            <p:style>
              <a:lnRef idx="1">
                <a:schemeClr val="accent1"/>
              </a:lnRef>
              <a:fillRef idx="0">
                <a:schemeClr val="accent1"/>
              </a:fillRef>
              <a:effectRef idx="0">
                <a:schemeClr val="accent1"/>
              </a:effectRef>
              <a:fontRef idx="minor">
                <a:schemeClr val="tx1"/>
              </a:fontRef>
            </p:style>
          </p:cxnSp>
        </p:grpSp>
      </p:grpSp>
    </p:spTree>
    <p:custDataLst>
      <p:tags r:id="rId2"/>
    </p:custDataLst>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270" y="2412365"/>
            <a:ext cx="12188825" cy="2033270"/>
          </a:xfrm>
          <a:prstGeom prst="rect">
            <a:avLst/>
          </a:prstGeom>
          <a:solidFill>
            <a:srgbClr val="568D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smtClean="0">
                <a:latin typeface="Times New Roman" panose="02020603050405020304" pitchFamily="18" charset="0"/>
                <a:ea typeface="黑体" panose="02010609060101010101" pitchFamily="49" charset="-122"/>
                <a:cs typeface="Times New Roman" panose="02020603050405020304" pitchFamily="18" charset="0"/>
              </a:rPr>
              <a:t>          </a:t>
            </a:r>
            <a:endParaRPr lang="zh-CN" altLang="en-US" sz="2400" dirty="0">
              <a:latin typeface="黑体" panose="02010609060101010101" pitchFamily="49" charset="-122"/>
              <a:ea typeface="黑体" panose="02010609060101010101" pitchFamily="49" charset="-122"/>
            </a:endParaRPr>
          </a:p>
        </p:txBody>
      </p:sp>
      <p:grpSp>
        <p:nvGrpSpPr>
          <p:cNvPr id="3" name="组合 2"/>
          <p:cNvGrpSpPr/>
          <p:nvPr/>
        </p:nvGrpSpPr>
        <p:grpSpPr>
          <a:xfrm>
            <a:off x="4545330" y="3075940"/>
            <a:ext cx="3100705" cy="706755"/>
            <a:chOff x="6998" y="4844"/>
            <a:chExt cx="4883" cy="1113"/>
          </a:xfrm>
        </p:grpSpPr>
        <p:grpSp>
          <p:nvGrpSpPr>
            <p:cNvPr id="15" name="组合 14"/>
            <p:cNvGrpSpPr/>
            <p:nvPr/>
          </p:nvGrpSpPr>
          <p:grpSpPr>
            <a:xfrm>
              <a:off x="6998" y="5008"/>
              <a:ext cx="784" cy="784"/>
              <a:chOff x="6535243" y="2524701"/>
              <a:chExt cx="717051" cy="717051"/>
            </a:xfrm>
          </p:grpSpPr>
          <p:sp>
            <p:nvSpPr>
              <p:cNvPr id="16" name="泪滴形 15"/>
              <p:cNvSpPr/>
              <p:nvPr/>
            </p:nvSpPr>
            <p:spPr>
              <a:xfrm rot="8247616">
                <a:off x="6535243" y="2524701"/>
                <a:ext cx="717051" cy="717051"/>
              </a:xfrm>
              <a:prstGeom prst="teardrop">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6604000" y="2588424"/>
                <a:ext cx="574014" cy="574014"/>
              </a:xfrm>
              <a:prstGeom prst="ellipse">
                <a:avLst/>
              </a:prstGeom>
              <a:solidFill>
                <a:srgbClr val="568D11"/>
              </a:solidFill>
              <a:ln>
                <a:solidFill>
                  <a:srgbClr val="568D11"/>
                </a:solidFill>
              </a:ln>
              <a:effectLst>
                <a:innerShdw blurRad="63500" dist="508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矩形 5"/>
            <p:cNvSpPr/>
            <p:nvPr/>
          </p:nvSpPr>
          <p:spPr>
            <a:xfrm>
              <a:off x="8393" y="4844"/>
              <a:ext cx="3488" cy="1113"/>
            </a:xfrm>
            <a:prstGeom prst="rect">
              <a:avLst/>
            </a:prstGeom>
          </p:spPr>
          <p:txBody>
            <a:bodyPr wrap="none">
              <a:spAutoFit/>
            </a:bodyPr>
            <a:lstStyle/>
            <a:p>
              <a:pPr algn="l">
                <a:spcAft>
                  <a:spcPts val="0"/>
                </a:spcAft>
                <a:defRPr/>
              </a:pPr>
              <a:r>
                <a:rPr lang="zh-CN" altLang="zh-CN" sz="4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项目简介</a:t>
              </a:r>
              <a:endParaRPr lang="en-US" altLang="zh-CN" sz="4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Tree>
  </p:cSld>
  <p:clrMapOvr>
    <a:masterClrMapping/>
  </p:clrMapOvr>
  <p:transition spd="slow"/>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337185" y="176530"/>
            <a:ext cx="11509375" cy="597535"/>
            <a:chOff x="531" y="278"/>
            <a:chExt cx="18125" cy="941"/>
          </a:xfrm>
        </p:grpSpPr>
        <p:pic>
          <p:nvPicPr>
            <p:cNvPr id="94" name="图片 93" descr="right"/>
            <p:cNvPicPr>
              <a:picLocks noChangeAspect="1"/>
            </p:cNvPicPr>
            <p:nvPr/>
          </p:nvPicPr>
          <p:blipFill>
            <a:blip r:embed="rId1"/>
            <a:stretch>
              <a:fillRect/>
            </a:stretch>
          </p:blipFill>
          <p:spPr>
            <a:xfrm>
              <a:off x="3405" y="389"/>
              <a:ext cx="608" cy="608"/>
            </a:xfrm>
            <a:prstGeom prst="rect">
              <a:avLst/>
            </a:prstGeom>
          </p:spPr>
        </p:pic>
        <p:sp>
          <p:nvSpPr>
            <p:cNvPr id="95" name="文本框 94"/>
            <p:cNvSpPr txBox="1"/>
            <p:nvPr/>
          </p:nvSpPr>
          <p:spPr>
            <a:xfrm>
              <a:off x="4013" y="282"/>
              <a:ext cx="11246" cy="822"/>
            </a:xfrm>
            <a:prstGeom prst="rect">
              <a:avLst/>
            </a:prstGeom>
            <a:noFill/>
          </p:spPr>
          <p:txBody>
            <a:bodyPr wrap="square" rtlCol="0">
              <a:spAutoFit/>
            </a:bodyPr>
            <a:lstStyle/>
            <a:p>
              <a:r>
                <a:rPr lang="zh-CN" altLang="en-US" sz="2800">
                  <a:solidFill>
                    <a:srgbClr val="568D11"/>
                  </a:solidFill>
                  <a:latin typeface="微软雅黑" panose="020B0503020204020204" pitchFamily="34" charset="-122"/>
                  <a:ea typeface="微软雅黑" panose="020B0503020204020204" pitchFamily="34" charset="-122"/>
                </a:rPr>
                <a:t>“智慧教育”之决策支持系统的开发与维护</a:t>
              </a:r>
              <a:endParaRPr lang="zh-CN" altLang="en-US" sz="2800">
                <a:solidFill>
                  <a:srgbClr val="568D11"/>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531" y="278"/>
              <a:ext cx="18125" cy="941"/>
              <a:chOff x="531" y="278"/>
              <a:chExt cx="18125" cy="941"/>
            </a:xfrm>
          </p:grpSpPr>
          <p:sp>
            <p:nvSpPr>
              <p:cNvPr id="12" name=" 4"/>
              <p:cNvSpPr/>
              <p:nvPr/>
            </p:nvSpPr>
            <p:spPr>
              <a:xfrm>
                <a:off x="531" y="278"/>
                <a:ext cx="2934" cy="826"/>
              </a:xfrm>
              <a:prstGeom prst="homePlate">
                <a:avLst/>
              </a:prstGeom>
              <a:solidFill>
                <a:srgbClr val="568D1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14" name="文本框 13"/>
              <p:cNvSpPr txBox="1"/>
              <p:nvPr/>
            </p:nvSpPr>
            <p:spPr>
              <a:xfrm>
                <a:off x="542" y="282"/>
                <a:ext cx="2530" cy="822"/>
              </a:xfrm>
              <a:prstGeom prst="rect">
                <a:avLst/>
              </a:prstGeom>
              <a:noFill/>
            </p:spPr>
            <p:txBody>
              <a:bodyPr wrap="square" rtlCol="0">
                <a:spAutoFit/>
              </a:bodyPr>
              <a:lstStyle/>
              <a:p>
                <a:r>
                  <a:rPr lang="zh-CN" altLang="en-US" sz="2800" b="1">
                    <a:solidFill>
                      <a:schemeClr val="bg1"/>
                    </a:solidFill>
                    <a:latin typeface="微软雅黑" panose="020B0503020204020204" pitchFamily="34" charset="-122"/>
                    <a:ea typeface="微软雅黑" panose="020B0503020204020204" pitchFamily="34" charset="-122"/>
                  </a:rPr>
                  <a:t>工作基础</a:t>
                </a:r>
                <a:endParaRPr lang="zh-CN" altLang="en-US" sz="2800" b="1">
                  <a:solidFill>
                    <a:schemeClr val="bg1"/>
                  </a:solidFill>
                  <a:latin typeface="微软雅黑" panose="020B0503020204020204" pitchFamily="34" charset="-122"/>
                  <a:ea typeface="微软雅黑" panose="020B0503020204020204" pitchFamily="34" charset="-122"/>
                </a:endParaRPr>
              </a:p>
            </p:txBody>
          </p:sp>
          <p:cxnSp>
            <p:nvCxnSpPr>
              <p:cNvPr id="16" name="直接连接符 15"/>
              <p:cNvCxnSpPr/>
              <p:nvPr/>
            </p:nvCxnSpPr>
            <p:spPr>
              <a:xfrm>
                <a:off x="542" y="1219"/>
                <a:ext cx="18114" cy="0"/>
              </a:xfrm>
              <a:prstGeom prst="line">
                <a:avLst/>
              </a:prstGeom>
              <a:ln w="12700">
                <a:solidFill>
                  <a:srgbClr val="568D11"/>
                </a:solidFill>
              </a:ln>
            </p:spPr>
            <p:style>
              <a:lnRef idx="1">
                <a:schemeClr val="accent1"/>
              </a:lnRef>
              <a:fillRef idx="0">
                <a:schemeClr val="accent1"/>
              </a:fillRef>
              <a:effectRef idx="0">
                <a:schemeClr val="accent1"/>
              </a:effectRef>
              <a:fontRef idx="minor">
                <a:schemeClr val="tx1"/>
              </a:fontRef>
            </p:style>
          </p:cxnSp>
        </p:grpSp>
      </p:grpSp>
      <p:sp>
        <p:nvSpPr>
          <p:cNvPr id="46" name="圆角矩形 45"/>
          <p:cNvSpPr/>
          <p:nvPr/>
        </p:nvSpPr>
        <p:spPr>
          <a:xfrm>
            <a:off x="192405" y="870585"/>
            <a:ext cx="11816080" cy="433070"/>
          </a:xfrm>
          <a:prstGeom prst="roundRect">
            <a:avLst/>
          </a:prstGeom>
          <a:solidFill>
            <a:srgbClr val="568D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0" algn="ctr"/>
            <a:r>
              <a:rPr lang="zh-CN" sz="2000" b="1">
                <a:latin typeface="微软雅黑" panose="020B0503020204020204" pitchFamily="34" charset="-122"/>
                <a:ea typeface="微软雅黑" panose="020B0503020204020204" pitchFamily="34" charset="-122"/>
                <a:sym typeface="+mn-ea"/>
              </a:rPr>
              <a:t>西安教育决策支持系统</a:t>
            </a:r>
            <a:endParaRPr lang="zh-CN" altLang="en-US" sz="2000" b="1">
              <a:latin typeface="微软雅黑" panose="020B0503020204020204" pitchFamily="34" charset="-122"/>
              <a:ea typeface="微软雅黑" panose="020B0503020204020204" pitchFamily="34" charset="-122"/>
            </a:endParaRPr>
          </a:p>
        </p:txBody>
      </p:sp>
      <p:sp>
        <p:nvSpPr>
          <p:cNvPr id="3" name="圆角矩形 2"/>
          <p:cNvSpPr/>
          <p:nvPr/>
        </p:nvSpPr>
        <p:spPr>
          <a:xfrm>
            <a:off x="192405" y="1378585"/>
            <a:ext cx="3714115" cy="5153660"/>
          </a:xfrm>
          <a:prstGeom prst="roundRect">
            <a:avLst>
              <a:gd name="adj" fmla="val 2598"/>
            </a:avLst>
          </a:prstGeom>
          <a:solidFill>
            <a:srgbClr val="7DA7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b="1">
              <a:latin typeface="微软雅黑" panose="020B0503020204020204" pitchFamily="34" charset="-122"/>
              <a:ea typeface="微软雅黑" panose="020B0503020204020204" pitchFamily="34" charset="-122"/>
            </a:endParaRPr>
          </a:p>
        </p:txBody>
      </p:sp>
      <p:sp>
        <p:nvSpPr>
          <p:cNvPr id="4" name="文本框 3"/>
          <p:cNvSpPr txBox="1"/>
          <p:nvPr/>
        </p:nvSpPr>
        <p:spPr>
          <a:xfrm>
            <a:off x="768985" y="1473835"/>
            <a:ext cx="2232660" cy="368300"/>
          </a:xfrm>
          <a:prstGeom prst="rect">
            <a:avLst/>
          </a:prstGeom>
          <a:solidFill>
            <a:srgbClr val="7DA74A"/>
          </a:solidFill>
        </p:spPr>
        <p:txBody>
          <a:bodyPr wrap="square" rtlCol="0">
            <a:spAutoFit/>
          </a:bodyPr>
          <a:lstStyle/>
          <a:p>
            <a:pPr algn="ctr"/>
            <a:r>
              <a:rPr lang="zh-CN" b="1">
                <a:solidFill>
                  <a:schemeClr val="lt1"/>
                </a:solidFill>
                <a:latin typeface="微软雅黑" panose="020B0503020204020204" pitchFamily="34" charset="-122"/>
                <a:ea typeface="微软雅黑" panose="020B0503020204020204" pitchFamily="34" charset="-122"/>
              </a:rPr>
              <a:t>数据预处理模块</a:t>
            </a:r>
            <a:endParaRPr lang="zh-CN" b="1">
              <a:solidFill>
                <a:schemeClr val="lt1"/>
              </a:solidFill>
              <a:latin typeface="微软雅黑" panose="020B0503020204020204" pitchFamily="34" charset="-122"/>
              <a:ea typeface="微软雅黑" panose="020B0503020204020204" pitchFamily="34" charset="-122"/>
            </a:endParaRPr>
          </a:p>
        </p:txBody>
      </p:sp>
      <p:sp>
        <p:nvSpPr>
          <p:cNvPr id="6" name="圆角矩形 5"/>
          <p:cNvSpPr/>
          <p:nvPr/>
        </p:nvSpPr>
        <p:spPr>
          <a:xfrm>
            <a:off x="336550" y="1923415"/>
            <a:ext cx="3444875" cy="1270000"/>
          </a:xfrm>
          <a:prstGeom prst="roundRect">
            <a:avLst>
              <a:gd name="adj" fmla="val 4192"/>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sz="1200" b="1">
                <a:latin typeface="微软雅黑" panose="020B0503020204020204" pitchFamily="34" charset="-122"/>
                <a:ea typeface="微软雅黑" panose="020B0503020204020204" pitchFamily="34" charset="-122"/>
                <a:cs typeface="微软雅黑" panose="020B0503020204020204" pitchFamily="34" charset="-122"/>
                <a:sym typeface="+mn-ea"/>
              </a:rPr>
              <a:t>西安教育新闻动态数据预处理</a:t>
            </a:r>
            <a:endParaRPr lang="zh-CN" sz="1200" b="1">
              <a:latin typeface="微软雅黑" panose="020B0503020204020204" pitchFamily="34" charset="-122"/>
              <a:ea typeface="微软雅黑" panose="020B0503020204020204" pitchFamily="34" charset="-122"/>
              <a:cs typeface="微软雅黑" panose="020B0503020204020204" pitchFamily="34" charset="-122"/>
              <a:sym typeface="+mn-ea"/>
            </a:endParaRPr>
          </a:p>
          <a:p>
            <a:pPr algn="ctr"/>
            <a:r>
              <a:rPr lang="zh-CN" sz="1200" b="1">
                <a:latin typeface="微软雅黑" panose="020B0503020204020204" pitchFamily="34" charset="-122"/>
                <a:ea typeface="微软雅黑" panose="020B0503020204020204" pitchFamily="34" charset="-122"/>
                <a:cs typeface="微软雅黑" panose="020B0503020204020204" pitchFamily="34" charset="-122"/>
                <a:sym typeface="+mn-ea"/>
              </a:rPr>
              <a:t>大学区信息数据预处理</a:t>
            </a:r>
            <a:endParaRPr lang="zh-CN" sz="1200" b="1">
              <a:latin typeface="微软雅黑" panose="020B0503020204020204" pitchFamily="34" charset="-122"/>
              <a:ea typeface="微软雅黑" panose="020B0503020204020204" pitchFamily="34" charset="-122"/>
              <a:cs typeface="微软雅黑" panose="020B0503020204020204" pitchFamily="34" charset="-122"/>
              <a:sym typeface="+mn-ea"/>
            </a:endParaRPr>
          </a:p>
          <a:p>
            <a:pPr algn="ctr"/>
            <a:r>
              <a:rPr lang="zh-CN" sz="1200" b="1">
                <a:latin typeface="微软雅黑" panose="020B0503020204020204" pitchFamily="34" charset="-122"/>
                <a:ea typeface="微软雅黑" panose="020B0503020204020204" pitchFamily="34" charset="-122"/>
                <a:cs typeface="微软雅黑" panose="020B0503020204020204" pitchFamily="34" charset="-122"/>
                <a:sym typeface="+mn-ea"/>
              </a:rPr>
              <a:t>教学资源数据预处理</a:t>
            </a:r>
            <a:endParaRPr lang="zh-CN" sz="1200" b="1">
              <a:latin typeface="微软雅黑" panose="020B0503020204020204" pitchFamily="34" charset="-122"/>
              <a:ea typeface="微软雅黑" panose="020B0503020204020204" pitchFamily="34" charset="-122"/>
              <a:cs typeface="微软雅黑" panose="020B0503020204020204" pitchFamily="34" charset="-122"/>
              <a:sym typeface="+mn-ea"/>
            </a:endParaRPr>
          </a:p>
          <a:p>
            <a:pPr algn="ctr"/>
            <a:r>
              <a:rPr lang="zh-CN" sz="1200" b="1">
                <a:latin typeface="微软雅黑" panose="020B0503020204020204" pitchFamily="34" charset="-122"/>
                <a:ea typeface="微软雅黑" panose="020B0503020204020204" pitchFamily="34" charset="-122"/>
                <a:cs typeface="微软雅黑" panose="020B0503020204020204" pitchFamily="34" charset="-122"/>
                <a:sym typeface="+mn-ea"/>
              </a:rPr>
              <a:t>新教师数据预处理</a:t>
            </a:r>
            <a:endParaRPr lang="zh-CN" sz="1200" b="1">
              <a:latin typeface="微软雅黑" panose="020B0503020204020204" pitchFamily="34" charset="-122"/>
              <a:ea typeface="微软雅黑" panose="020B0503020204020204" pitchFamily="34" charset="-122"/>
              <a:cs typeface="微软雅黑" panose="020B0503020204020204" pitchFamily="34" charset="-122"/>
              <a:sym typeface="+mn-ea"/>
            </a:endParaRPr>
          </a:p>
          <a:p>
            <a:pPr algn="ctr"/>
            <a:r>
              <a:rPr lang="zh-CN" sz="1200" b="1">
                <a:latin typeface="微软雅黑" panose="020B0503020204020204" pitchFamily="34" charset="-122"/>
                <a:ea typeface="微软雅黑" panose="020B0503020204020204" pitchFamily="34" charset="-122"/>
                <a:cs typeface="微软雅黑" panose="020B0503020204020204" pitchFamily="34" charset="-122"/>
                <a:sym typeface="+mn-ea"/>
              </a:rPr>
              <a:t>相关协作系统数据预处理</a:t>
            </a:r>
            <a:endParaRPr lang="zh-CN" altLang="en-US" sz="1200" b="1">
              <a:latin typeface="微软雅黑" panose="020B0503020204020204" pitchFamily="34" charset="-122"/>
              <a:ea typeface="微软雅黑" panose="020B0503020204020204" pitchFamily="34" charset="-122"/>
              <a:cs typeface="微软雅黑" panose="020B0503020204020204" pitchFamily="34" charset="-122"/>
            </a:endParaRPr>
          </a:p>
          <a:p>
            <a:pPr algn="ctr"/>
            <a:r>
              <a:rPr lang="en-US" altLang="zh-CN" sz="1200" b="1">
                <a:latin typeface="微软雅黑" panose="020B0503020204020204" pitchFamily="34" charset="-122"/>
                <a:ea typeface="微软雅黑" panose="020B0503020204020204" pitchFamily="34" charset="-122"/>
                <a:cs typeface="微软雅黑" panose="020B0503020204020204" pitchFamily="34" charset="-122"/>
              </a:rPr>
              <a:t>... ...</a:t>
            </a:r>
            <a:endParaRPr lang="en-US" altLang="zh-CN" sz="1200" b="1">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2" name="图片 6"/>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a:xfrm>
            <a:off x="207010" y="3291840"/>
            <a:ext cx="3644265" cy="2820035"/>
          </a:xfrm>
          <a:prstGeom prst="rect">
            <a:avLst/>
          </a:prstGeom>
          <a:noFill/>
          <a:ln>
            <a:noFill/>
          </a:ln>
        </p:spPr>
      </p:pic>
      <p:sp>
        <p:nvSpPr>
          <p:cNvPr id="7" name="圆角矩形 6"/>
          <p:cNvSpPr/>
          <p:nvPr/>
        </p:nvSpPr>
        <p:spPr>
          <a:xfrm>
            <a:off x="4049395" y="1378585"/>
            <a:ext cx="3651250" cy="5153660"/>
          </a:xfrm>
          <a:prstGeom prst="roundRect">
            <a:avLst>
              <a:gd name="adj" fmla="val 2556"/>
            </a:avLst>
          </a:prstGeom>
          <a:solidFill>
            <a:srgbClr val="7DA7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b="1">
              <a:latin typeface="微软雅黑" panose="020B0503020204020204" pitchFamily="34" charset="-122"/>
              <a:ea typeface="微软雅黑" panose="020B0503020204020204" pitchFamily="34" charset="-122"/>
            </a:endParaRPr>
          </a:p>
        </p:txBody>
      </p:sp>
      <p:sp>
        <p:nvSpPr>
          <p:cNvPr id="8" name="文本框 7"/>
          <p:cNvSpPr txBox="1"/>
          <p:nvPr/>
        </p:nvSpPr>
        <p:spPr>
          <a:xfrm>
            <a:off x="4758690" y="1473835"/>
            <a:ext cx="2232660" cy="368300"/>
          </a:xfrm>
          <a:prstGeom prst="rect">
            <a:avLst/>
          </a:prstGeom>
          <a:noFill/>
        </p:spPr>
        <p:txBody>
          <a:bodyPr wrap="square" rtlCol="0">
            <a:spAutoFit/>
          </a:bodyPr>
          <a:lstStyle/>
          <a:p>
            <a:pPr algn="ctr"/>
            <a:r>
              <a:rPr lang="zh-CN" b="1">
                <a:solidFill>
                  <a:schemeClr val="lt1"/>
                </a:solidFill>
                <a:latin typeface="微软雅黑" panose="020B0503020204020204" pitchFamily="34" charset="-122"/>
                <a:ea typeface="微软雅黑" panose="020B0503020204020204" pitchFamily="34" charset="-122"/>
              </a:rPr>
              <a:t>数据分析模块</a:t>
            </a:r>
            <a:endParaRPr lang="zh-CN" b="1">
              <a:solidFill>
                <a:schemeClr val="lt1"/>
              </a:solidFill>
              <a:latin typeface="微软雅黑" panose="020B0503020204020204" pitchFamily="34" charset="-122"/>
              <a:ea typeface="微软雅黑" panose="020B0503020204020204" pitchFamily="34" charset="-122"/>
            </a:endParaRPr>
          </a:p>
        </p:txBody>
      </p:sp>
      <p:sp>
        <p:nvSpPr>
          <p:cNvPr id="10" name="圆角矩形 9"/>
          <p:cNvSpPr/>
          <p:nvPr/>
        </p:nvSpPr>
        <p:spPr>
          <a:xfrm>
            <a:off x="7775575" y="1378585"/>
            <a:ext cx="4232910" cy="5153660"/>
          </a:xfrm>
          <a:prstGeom prst="roundRect">
            <a:avLst>
              <a:gd name="adj" fmla="val 2175"/>
            </a:avLst>
          </a:prstGeom>
          <a:solidFill>
            <a:srgbClr val="7DA7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b="1">
              <a:latin typeface="微软雅黑" panose="020B0503020204020204" pitchFamily="34" charset="-122"/>
              <a:ea typeface="微软雅黑" panose="020B0503020204020204" pitchFamily="34" charset="-122"/>
            </a:endParaRPr>
          </a:p>
        </p:txBody>
      </p:sp>
      <p:sp>
        <p:nvSpPr>
          <p:cNvPr id="13" name="文本框 12"/>
          <p:cNvSpPr txBox="1"/>
          <p:nvPr/>
        </p:nvSpPr>
        <p:spPr>
          <a:xfrm>
            <a:off x="8775700" y="1473835"/>
            <a:ext cx="2232660" cy="368300"/>
          </a:xfrm>
          <a:prstGeom prst="rect">
            <a:avLst/>
          </a:prstGeom>
          <a:noFill/>
        </p:spPr>
        <p:txBody>
          <a:bodyPr wrap="square" rtlCol="0">
            <a:spAutoFit/>
          </a:bodyPr>
          <a:lstStyle/>
          <a:p>
            <a:pPr algn="ctr"/>
            <a:r>
              <a:rPr lang="zh-CN" b="1">
                <a:solidFill>
                  <a:schemeClr val="lt1"/>
                </a:solidFill>
                <a:latin typeface="微软雅黑" panose="020B0503020204020204" pitchFamily="34" charset="-122"/>
                <a:ea typeface="微软雅黑" panose="020B0503020204020204" pitchFamily="34" charset="-122"/>
              </a:rPr>
              <a:t>决策支持模块</a:t>
            </a:r>
            <a:endParaRPr lang="zh-CN" b="1">
              <a:solidFill>
                <a:schemeClr val="lt1"/>
              </a:solidFill>
              <a:latin typeface="微软雅黑" panose="020B0503020204020204" pitchFamily="34" charset="-122"/>
              <a:ea typeface="微软雅黑" panose="020B0503020204020204" pitchFamily="34" charset="-122"/>
            </a:endParaRPr>
          </a:p>
        </p:txBody>
      </p:sp>
      <p:sp>
        <p:nvSpPr>
          <p:cNvPr id="15" name="圆角矩形 14"/>
          <p:cNvSpPr/>
          <p:nvPr/>
        </p:nvSpPr>
        <p:spPr>
          <a:xfrm>
            <a:off x="4166235" y="1923415"/>
            <a:ext cx="3418205" cy="1270000"/>
          </a:xfrm>
          <a:prstGeom prst="roundRect">
            <a:avLst>
              <a:gd name="adj" fmla="val 4192"/>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sz="1200" b="1">
                <a:latin typeface="微软雅黑" panose="020B0503020204020204" pitchFamily="34" charset="-122"/>
                <a:ea typeface="微软雅黑" panose="020B0503020204020204" pitchFamily="34" charset="-122"/>
                <a:cs typeface="微软雅黑" panose="020B0503020204020204" pitchFamily="34" charset="-122"/>
                <a:sym typeface="+mn-ea"/>
              </a:rPr>
              <a:t>学校相关的社会舆情分析</a:t>
            </a:r>
            <a:endParaRPr lang="zh-CN" sz="1200" b="1">
              <a:latin typeface="微软雅黑" panose="020B0503020204020204" pitchFamily="34" charset="-122"/>
              <a:ea typeface="微软雅黑" panose="020B0503020204020204" pitchFamily="34" charset="-122"/>
              <a:cs typeface="微软雅黑" panose="020B0503020204020204" pitchFamily="34" charset="-122"/>
              <a:sym typeface="+mn-ea"/>
            </a:endParaRPr>
          </a:p>
          <a:p>
            <a:pPr algn="ctr"/>
            <a:r>
              <a:rPr lang="zh-CN" sz="1200" b="1">
                <a:latin typeface="微软雅黑" panose="020B0503020204020204" pitchFamily="34" charset="-122"/>
                <a:ea typeface="微软雅黑" panose="020B0503020204020204" pitchFamily="34" charset="-122"/>
                <a:cs typeface="微软雅黑" panose="020B0503020204020204" pitchFamily="34" charset="-122"/>
                <a:sym typeface="+mn-ea"/>
              </a:rPr>
              <a:t>教师资源数据分析</a:t>
            </a:r>
            <a:endParaRPr lang="zh-CN" sz="1200" b="1">
              <a:latin typeface="微软雅黑" panose="020B0503020204020204" pitchFamily="34" charset="-122"/>
              <a:ea typeface="微软雅黑" panose="020B0503020204020204" pitchFamily="34" charset="-122"/>
              <a:cs typeface="微软雅黑" panose="020B0503020204020204" pitchFamily="34" charset="-122"/>
              <a:sym typeface="+mn-ea"/>
            </a:endParaRPr>
          </a:p>
          <a:p>
            <a:pPr algn="ctr"/>
            <a:r>
              <a:rPr lang="zh-CN" sz="1200" b="1">
                <a:latin typeface="微软雅黑" panose="020B0503020204020204" pitchFamily="34" charset="-122"/>
                <a:ea typeface="微软雅黑" panose="020B0503020204020204" pitchFamily="34" charset="-122"/>
                <a:cs typeface="微软雅黑" panose="020B0503020204020204" pitchFamily="34" charset="-122"/>
                <a:sym typeface="+mn-ea"/>
              </a:rPr>
              <a:t>学生资源数据分析</a:t>
            </a:r>
            <a:endParaRPr lang="zh-CN" sz="1200" b="1">
              <a:latin typeface="微软雅黑" panose="020B0503020204020204" pitchFamily="34" charset="-122"/>
              <a:ea typeface="微软雅黑" panose="020B0503020204020204" pitchFamily="34" charset="-122"/>
              <a:cs typeface="微软雅黑" panose="020B0503020204020204" pitchFamily="34" charset="-122"/>
              <a:sym typeface="+mn-ea"/>
            </a:endParaRPr>
          </a:p>
          <a:p>
            <a:pPr algn="ctr"/>
            <a:r>
              <a:rPr lang="zh-CN" sz="1200" b="1">
                <a:latin typeface="微软雅黑" panose="020B0503020204020204" pitchFamily="34" charset="-122"/>
                <a:ea typeface="微软雅黑" panose="020B0503020204020204" pitchFamily="34" charset="-122"/>
                <a:cs typeface="微软雅黑" panose="020B0503020204020204" pitchFamily="34" charset="-122"/>
                <a:sym typeface="+mn-ea"/>
              </a:rPr>
              <a:t>区域资源数据分析</a:t>
            </a:r>
            <a:endParaRPr lang="zh-CN" sz="1200" b="1">
              <a:latin typeface="微软雅黑" panose="020B0503020204020204" pitchFamily="34" charset="-122"/>
              <a:ea typeface="微软雅黑" panose="020B0503020204020204" pitchFamily="34" charset="-122"/>
              <a:cs typeface="微软雅黑" panose="020B0503020204020204" pitchFamily="34" charset="-122"/>
              <a:sym typeface="+mn-ea"/>
            </a:endParaRPr>
          </a:p>
          <a:p>
            <a:pPr algn="ctr"/>
            <a:r>
              <a:rPr lang="zh-CN" sz="1200" b="1">
                <a:latin typeface="微软雅黑" panose="020B0503020204020204" pitchFamily="34" charset="-122"/>
                <a:ea typeface="微软雅黑" panose="020B0503020204020204" pitchFamily="34" charset="-122"/>
                <a:cs typeface="微软雅黑" panose="020B0503020204020204" pitchFamily="34" charset="-122"/>
                <a:sym typeface="+mn-ea"/>
              </a:rPr>
              <a:t>社会影响数据分析</a:t>
            </a:r>
            <a:endParaRPr lang="zh-CN" sz="1200" b="1">
              <a:latin typeface="微软雅黑" panose="020B0503020204020204" pitchFamily="34" charset="-122"/>
              <a:ea typeface="微软雅黑" panose="020B0503020204020204" pitchFamily="34" charset="-122"/>
              <a:cs typeface="微软雅黑" panose="020B0503020204020204" pitchFamily="34" charset="-122"/>
              <a:sym typeface="+mn-ea"/>
            </a:endParaRPr>
          </a:p>
          <a:p>
            <a:pPr algn="ctr"/>
            <a:r>
              <a:rPr lang="en-US" altLang="zh-CN" sz="1200" b="1">
                <a:latin typeface="微软雅黑" panose="020B0503020204020204" pitchFamily="34" charset="-122"/>
                <a:ea typeface="微软雅黑" panose="020B0503020204020204" pitchFamily="34" charset="-122"/>
                <a:cs typeface="微软雅黑" panose="020B0503020204020204" pitchFamily="34" charset="-122"/>
                <a:sym typeface="+mn-ea"/>
              </a:rPr>
              <a:t>... ...</a:t>
            </a:r>
            <a:endParaRPr lang="en-US" altLang="zh-CN" sz="1200" b="1">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pic>
        <p:nvPicPr>
          <p:cNvPr id="17"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25595" y="3397885"/>
            <a:ext cx="3499485" cy="2607310"/>
          </a:xfrm>
          <a:prstGeom prst="rect">
            <a:avLst/>
          </a:prstGeom>
        </p:spPr>
      </p:pic>
      <p:sp>
        <p:nvSpPr>
          <p:cNvPr id="18" name="文本框 17"/>
          <p:cNvSpPr txBox="1"/>
          <p:nvPr/>
        </p:nvSpPr>
        <p:spPr>
          <a:xfrm>
            <a:off x="4696460" y="6111875"/>
            <a:ext cx="2560955" cy="245110"/>
          </a:xfrm>
          <a:prstGeom prst="rect">
            <a:avLst/>
          </a:prstGeom>
          <a:noFill/>
        </p:spPr>
        <p:txBody>
          <a:bodyPr wrap="square" rtlCol="0">
            <a:spAutoFit/>
          </a:bodyPr>
          <a:lstStyle/>
          <a:p>
            <a:pPr algn="ctr"/>
            <a:r>
              <a:rPr lang="zh-CN" altLang="en-US" sz="1000">
                <a:latin typeface="微软雅黑" panose="020B0503020204020204" pitchFamily="34" charset="-122"/>
                <a:ea typeface="微软雅黑" panose="020B0503020204020204" pitchFamily="34" charset="-122"/>
              </a:rPr>
              <a:t>教育决策支持系统舆情分析</a:t>
            </a:r>
            <a:endParaRPr lang="zh-CN" altLang="en-US" sz="1000">
              <a:latin typeface="微软雅黑" panose="020B0503020204020204" pitchFamily="34" charset="-122"/>
              <a:ea typeface="微软雅黑" panose="020B0503020204020204" pitchFamily="34" charset="-122"/>
            </a:endParaRPr>
          </a:p>
        </p:txBody>
      </p:sp>
      <p:sp>
        <p:nvSpPr>
          <p:cNvPr id="19" name="圆角矩形 18"/>
          <p:cNvSpPr/>
          <p:nvPr/>
        </p:nvSpPr>
        <p:spPr>
          <a:xfrm>
            <a:off x="7880350" y="1923415"/>
            <a:ext cx="4023995" cy="683895"/>
          </a:xfrm>
          <a:prstGeom prst="roundRect">
            <a:avLst>
              <a:gd name="adj" fmla="val 4192"/>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sz="1200" b="1">
                <a:latin typeface="微软雅黑" panose="020B0503020204020204" pitchFamily="34" charset="-122"/>
                <a:ea typeface="微软雅黑" panose="020B0503020204020204" pitchFamily="34" charset="-122"/>
                <a:cs typeface="微软雅黑" panose="020B0503020204020204" pitchFamily="34" charset="-122"/>
                <a:sym typeface="+mn-ea"/>
              </a:rPr>
              <a:t>教师资源分配决策支持、发展规划方案决策支持教育经费计划方案决策制定报告、学区建设方案评价</a:t>
            </a:r>
            <a:endParaRPr lang="zh-CN" sz="1200" b="1">
              <a:latin typeface="微软雅黑" panose="020B0503020204020204" pitchFamily="34" charset="-122"/>
              <a:ea typeface="微软雅黑" panose="020B0503020204020204" pitchFamily="34" charset="-122"/>
              <a:cs typeface="微软雅黑" panose="020B0503020204020204" pitchFamily="34" charset="-122"/>
              <a:sym typeface="+mn-ea"/>
            </a:endParaRPr>
          </a:p>
          <a:p>
            <a:pPr algn="ctr"/>
            <a:r>
              <a:rPr lang="en-US" altLang="zh-CN" sz="1200" b="1">
                <a:latin typeface="微软雅黑" panose="020B0503020204020204" pitchFamily="34" charset="-122"/>
                <a:ea typeface="微软雅黑" panose="020B0503020204020204" pitchFamily="34" charset="-122"/>
                <a:cs typeface="微软雅黑" panose="020B0503020204020204" pitchFamily="34" charset="-122"/>
                <a:sym typeface="+mn-ea"/>
              </a:rPr>
              <a:t>... ...</a:t>
            </a:r>
            <a:endParaRPr lang="en-US" altLang="zh-CN" sz="1200" b="1">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pic>
        <p:nvPicPr>
          <p:cNvPr id="20" name="图片 2"/>
          <p:cNvPicPr>
            <a:picLocks noChangeAspect="1"/>
          </p:cNvPicPr>
          <p:nvPr/>
        </p:nvPicPr>
        <p:blipFill>
          <a:blip r:embed="rId4" cstate="print">
            <a:extLst>
              <a:ext uri="{28A0092B-C50C-407E-A947-70E740481C1C}">
                <a14:useLocalDpi xmlns:a14="http://schemas.microsoft.com/office/drawing/2010/main" val="0"/>
              </a:ext>
            </a:extLst>
          </a:blip>
          <a:srcRect l="7489"/>
          <a:stretch>
            <a:fillRect/>
          </a:stretch>
        </p:blipFill>
        <p:spPr>
          <a:xfrm>
            <a:off x="7880350" y="2734945"/>
            <a:ext cx="2219960" cy="1754505"/>
          </a:xfrm>
          <a:prstGeom prst="rect">
            <a:avLst/>
          </a:prstGeom>
        </p:spPr>
      </p:pic>
      <p:sp>
        <p:nvSpPr>
          <p:cNvPr id="21" name="文本框 20"/>
          <p:cNvSpPr txBox="1"/>
          <p:nvPr/>
        </p:nvSpPr>
        <p:spPr>
          <a:xfrm>
            <a:off x="778510" y="6186170"/>
            <a:ext cx="2560955" cy="245110"/>
          </a:xfrm>
          <a:prstGeom prst="rect">
            <a:avLst/>
          </a:prstGeom>
          <a:noFill/>
        </p:spPr>
        <p:txBody>
          <a:bodyPr wrap="square" rtlCol="0">
            <a:spAutoFit/>
          </a:bodyPr>
          <a:lstStyle/>
          <a:p>
            <a:pPr algn="ctr"/>
            <a:r>
              <a:rPr lang="zh-CN" altLang="en-US" sz="1000">
                <a:latin typeface="微软雅黑" panose="020B0503020204020204" pitchFamily="34" charset="-122"/>
                <a:ea typeface="微软雅黑" panose="020B0503020204020204" pitchFamily="34" charset="-122"/>
              </a:rPr>
              <a:t>教育决策支持系统技术架构图</a:t>
            </a:r>
            <a:endParaRPr lang="zh-CN" altLang="en-US" sz="1000">
              <a:latin typeface="微软雅黑" panose="020B0503020204020204" pitchFamily="34" charset="-122"/>
              <a:ea typeface="微软雅黑" panose="020B0503020204020204" pitchFamily="34" charset="-122"/>
            </a:endParaRPr>
          </a:p>
        </p:txBody>
      </p:sp>
      <p:pic>
        <p:nvPicPr>
          <p:cNvPr id="22" name="图片 21"/>
          <p:cNvPicPr>
            <a:picLocks noChangeAspect="1"/>
          </p:cNvPicPr>
          <p:nvPr/>
        </p:nvPicPr>
        <p:blipFill>
          <a:blip r:embed="rId5" cstate="print">
            <a:extLst>
              <a:ext uri="{28A0092B-C50C-407E-A947-70E740481C1C}">
                <a14:useLocalDpi xmlns:a14="http://schemas.microsoft.com/office/drawing/2010/main" val="0"/>
              </a:ext>
            </a:extLst>
          </a:blip>
          <a:srcRect l="5863" t="16672" r="15153" b="-6380"/>
          <a:stretch>
            <a:fillRect/>
          </a:stretch>
        </p:blipFill>
        <p:spPr>
          <a:xfrm>
            <a:off x="8578850" y="3479165"/>
            <a:ext cx="2429510" cy="1937385"/>
          </a:xfrm>
          <a:prstGeom prst="rect">
            <a:avLst/>
          </a:prstGeom>
        </p:spPr>
      </p:pic>
      <p:pic>
        <p:nvPicPr>
          <p:cNvPr id="23" name="图片 22"/>
          <p:cNvPicPr>
            <a:picLocks noChangeAspect="1"/>
          </p:cNvPicPr>
          <p:nvPr/>
        </p:nvPicPr>
        <p:blipFill>
          <a:blip r:embed="rId6"/>
          <a:srcRect l="5875" t="-2416" r="5501" b="10655"/>
          <a:stretch>
            <a:fillRect/>
          </a:stretch>
        </p:blipFill>
        <p:spPr>
          <a:xfrm>
            <a:off x="9346565" y="4351655"/>
            <a:ext cx="2557780" cy="2001520"/>
          </a:xfrm>
          <a:prstGeom prst="rect">
            <a:avLst/>
          </a:prstGeom>
        </p:spPr>
      </p:pic>
    </p:spTree>
    <p:custDataLst>
      <p:tags r:id="rId7"/>
    </p:custDataLst>
  </p:cSld>
  <p:clrMapOvr>
    <a:masterClrMapping/>
  </p:clrMapOv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337185" y="176530"/>
            <a:ext cx="11509375" cy="597535"/>
            <a:chOff x="531" y="278"/>
            <a:chExt cx="18125" cy="941"/>
          </a:xfrm>
        </p:grpSpPr>
        <p:pic>
          <p:nvPicPr>
            <p:cNvPr id="94" name="图片 93" descr="right"/>
            <p:cNvPicPr>
              <a:picLocks noChangeAspect="1"/>
            </p:cNvPicPr>
            <p:nvPr/>
          </p:nvPicPr>
          <p:blipFill>
            <a:blip r:embed="rId1"/>
            <a:stretch>
              <a:fillRect/>
            </a:stretch>
          </p:blipFill>
          <p:spPr>
            <a:xfrm>
              <a:off x="3405" y="389"/>
              <a:ext cx="608" cy="608"/>
            </a:xfrm>
            <a:prstGeom prst="rect">
              <a:avLst/>
            </a:prstGeom>
          </p:spPr>
        </p:pic>
        <p:sp>
          <p:nvSpPr>
            <p:cNvPr id="95" name="文本框 94"/>
            <p:cNvSpPr txBox="1"/>
            <p:nvPr/>
          </p:nvSpPr>
          <p:spPr>
            <a:xfrm>
              <a:off x="4013" y="282"/>
              <a:ext cx="11246" cy="822"/>
            </a:xfrm>
            <a:prstGeom prst="rect">
              <a:avLst/>
            </a:prstGeom>
            <a:noFill/>
          </p:spPr>
          <p:txBody>
            <a:bodyPr wrap="square" rtlCol="0">
              <a:spAutoFit/>
            </a:bodyPr>
            <a:lstStyle/>
            <a:p>
              <a:r>
                <a:rPr lang="zh-CN" altLang="en-US" sz="2800">
                  <a:solidFill>
                    <a:srgbClr val="568D11"/>
                  </a:solidFill>
                  <a:latin typeface="微软雅黑" panose="020B0503020204020204" pitchFamily="34" charset="-122"/>
                  <a:ea typeface="微软雅黑" panose="020B0503020204020204" pitchFamily="34" charset="-122"/>
                </a:rPr>
                <a:t>旅游路线的智慧推荐</a:t>
              </a:r>
              <a:endParaRPr lang="zh-CN" altLang="en-US" sz="2800">
                <a:solidFill>
                  <a:srgbClr val="568D11"/>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531" y="278"/>
              <a:ext cx="18125" cy="941"/>
              <a:chOff x="531" y="278"/>
              <a:chExt cx="18125" cy="941"/>
            </a:xfrm>
          </p:grpSpPr>
          <p:sp>
            <p:nvSpPr>
              <p:cNvPr id="12" name=" 4"/>
              <p:cNvSpPr/>
              <p:nvPr/>
            </p:nvSpPr>
            <p:spPr>
              <a:xfrm>
                <a:off x="531" y="278"/>
                <a:ext cx="2934" cy="826"/>
              </a:xfrm>
              <a:prstGeom prst="homePlate">
                <a:avLst/>
              </a:prstGeom>
              <a:solidFill>
                <a:srgbClr val="568D1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14" name="文本框 13"/>
              <p:cNvSpPr txBox="1"/>
              <p:nvPr/>
            </p:nvSpPr>
            <p:spPr>
              <a:xfrm>
                <a:off x="542" y="282"/>
                <a:ext cx="2530" cy="822"/>
              </a:xfrm>
              <a:prstGeom prst="rect">
                <a:avLst/>
              </a:prstGeom>
              <a:noFill/>
            </p:spPr>
            <p:txBody>
              <a:bodyPr wrap="square" rtlCol="0">
                <a:spAutoFit/>
              </a:bodyPr>
              <a:lstStyle/>
              <a:p>
                <a:r>
                  <a:rPr lang="zh-CN" altLang="en-US" sz="2800" b="1">
                    <a:solidFill>
                      <a:schemeClr val="bg1"/>
                    </a:solidFill>
                    <a:latin typeface="微软雅黑" panose="020B0503020204020204" pitchFamily="34" charset="-122"/>
                    <a:ea typeface="微软雅黑" panose="020B0503020204020204" pitchFamily="34" charset="-122"/>
                  </a:rPr>
                  <a:t>工作内容</a:t>
                </a:r>
                <a:endParaRPr lang="en-US" altLang="zh-CN" sz="2800" b="1">
                  <a:solidFill>
                    <a:schemeClr val="bg1"/>
                  </a:solidFill>
                  <a:latin typeface="微软雅黑" panose="020B0503020204020204" pitchFamily="34" charset="-122"/>
                  <a:ea typeface="微软雅黑" panose="020B0503020204020204" pitchFamily="34" charset="-122"/>
                </a:endParaRPr>
              </a:p>
            </p:txBody>
          </p:sp>
          <p:cxnSp>
            <p:nvCxnSpPr>
              <p:cNvPr id="16" name="直接连接符 15"/>
              <p:cNvCxnSpPr/>
              <p:nvPr/>
            </p:nvCxnSpPr>
            <p:spPr>
              <a:xfrm>
                <a:off x="542" y="1219"/>
                <a:ext cx="18114" cy="0"/>
              </a:xfrm>
              <a:prstGeom prst="line">
                <a:avLst/>
              </a:prstGeom>
              <a:ln w="12700">
                <a:solidFill>
                  <a:srgbClr val="568D11"/>
                </a:solidFill>
              </a:ln>
            </p:spPr>
            <p:style>
              <a:lnRef idx="1">
                <a:schemeClr val="accent1"/>
              </a:lnRef>
              <a:fillRef idx="0">
                <a:schemeClr val="accent1"/>
              </a:fillRef>
              <a:effectRef idx="0">
                <a:schemeClr val="accent1"/>
              </a:effectRef>
              <a:fontRef idx="minor">
                <a:schemeClr val="tx1"/>
              </a:fontRef>
            </p:style>
          </p:cxnSp>
        </p:grpSp>
      </p:grpSp>
      <p:pic>
        <p:nvPicPr>
          <p:cNvPr id="55" name="图片 54" descr="C:\Users\Administrator\Desktop\游客.png游客"/>
          <p:cNvPicPr>
            <a:picLocks noChangeAspect="1"/>
          </p:cNvPicPr>
          <p:nvPr/>
        </p:nvPicPr>
        <p:blipFill>
          <a:blip r:embed="rId2"/>
          <a:srcRect/>
          <a:stretch>
            <a:fillRect/>
          </a:stretch>
        </p:blipFill>
        <p:spPr>
          <a:xfrm>
            <a:off x="1606550" y="863600"/>
            <a:ext cx="609600" cy="609600"/>
          </a:xfrm>
          <a:prstGeom prst="rect">
            <a:avLst/>
          </a:prstGeom>
        </p:spPr>
      </p:pic>
      <p:sp>
        <p:nvSpPr>
          <p:cNvPr id="57" name="文本框 56"/>
          <p:cNvSpPr txBox="1"/>
          <p:nvPr/>
        </p:nvSpPr>
        <p:spPr>
          <a:xfrm>
            <a:off x="1544638" y="1439545"/>
            <a:ext cx="732155" cy="368300"/>
          </a:xfrm>
          <a:prstGeom prst="rect">
            <a:avLst/>
          </a:prstGeom>
          <a:noFill/>
        </p:spPr>
        <p:txBody>
          <a:bodyPr wrap="square" rtlCol="0">
            <a:spAutoFit/>
          </a:bodyPr>
          <a:lstStyle/>
          <a:p>
            <a:pPr algn="ctr"/>
            <a:r>
              <a:rPr lang="zh-CN" altLang="zh-CN">
                <a:solidFill>
                  <a:srgbClr val="44546A"/>
                </a:solidFill>
              </a:rPr>
              <a:t>游客</a:t>
            </a:r>
            <a:endParaRPr lang="zh-CN" altLang="zh-CN">
              <a:solidFill>
                <a:srgbClr val="44546A"/>
              </a:solidFill>
            </a:endParaRPr>
          </a:p>
        </p:txBody>
      </p:sp>
      <p:grpSp>
        <p:nvGrpSpPr>
          <p:cNvPr id="58" name="组合 57"/>
          <p:cNvGrpSpPr/>
          <p:nvPr/>
        </p:nvGrpSpPr>
        <p:grpSpPr>
          <a:xfrm>
            <a:off x="4227830" y="5676900"/>
            <a:ext cx="4061460" cy="977900"/>
            <a:chOff x="6213" y="8632"/>
            <a:chExt cx="6396" cy="1540"/>
          </a:xfrm>
        </p:grpSpPr>
        <p:pic>
          <p:nvPicPr>
            <p:cNvPr id="59" name="图片 58" descr="人 (1)"/>
            <p:cNvPicPr>
              <a:picLocks noChangeAspect="1"/>
            </p:cNvPicPr>
            <p:nvPr/>
          </p:nvPicPr>
          <p:blipFill>
            <a:blip r:embed="rId3"/>
            <a:stretch>
              <a:fillRect/>
            </a:stretch>
          </p:blipFill>
          <p:spPr>
            <a:xfrm>
              <a:off x="7002" y="8632"/>
              <a:ext cx="960" cy="960"/>
            </a:xfrm>
            <a:prstGeom prst="rect">
              <a:avLst/>
            </a:prstGeom>
          </p:spPr>
        </p:pic>
        <p:pic>
          <p:nvPicPr>
            <p:cNvPr id="60" name="图片 59" descr="C:\Users\Administrator\Desktop\政府 (1).png政府 (1)"/>
            <p:cNvPicPr>
              <a:picLocks noChangeAspect="1"/>
            </p:cNvPicPr>
            <p:nvPr/>
          </p:nvPicPr>
          <p:blipFill>
            <a:blip r:embed="rId4"/>
            <a:srcRect/>
            <a:stretch>
              <a:fillRect/>
            </a:stretch>
          </p:blipFill>
          <p:spPr>
            <a:xfrm>
              <a:off x="10913" y="8632"/>
              <a:ext cx="960" cy="960"/>
            </a:xfrm>
            <a:prstGeom prst="rect">
              <a:avLst/>
            </a:prstGeom>
          </p:spPr>
        </p:pic>
        <p:sp>
          <p:nvSpPr>
            <p:cNvPr id="62" name="文本框 61"/>
            <p:cNvSpPr txBox="1"/>
            <p:nvPr/>
          </p:nvSpPr>
          <p:spPr>
            <a:xfrm>
              <a:off x="6213" y="9592"/>
              <a:ext cx="2538" cy="580"/>
            </a:xfrm>
            <a:prstGeom prst="rect">
              <a:avLst/>
            </a:prstGeom>
            <a:noFill/>
          </p:spPr>
          <p:txBody>
            <a:bodyPr wrap="square" rtlCol="0">
              <a:spAutoFit/>
            </a:bodyPr>
            <a:lstStyle/>
            <a:p>
              <a:pPr algn="ctr"/>
              <a:r>
                <a:rPr lang="zh-CN" altLang="en-US">
                  <a:solidFill>
                    <a:srgbClr val="44546A"/>
                  </a:solidFill>
                </a:rPr>
                <a:t>旅游业经营者</a:t>
              </a:r>
              <a:endParaRPr lang="zh-CN" altLang="en-US">
                <a:solidFill>
                  <a:srgbClr val="44546A"/>
                </a:solidFill>
              </a:endParaRPr>
            </a:p>
          </p:txBody>
        </p:sp>
        <p:sp>
          <p:nvSpPr>
            <p:cNvPr id="63" name="文本框 62"/>
            <p:cNvSpPr txBox="1"/>
            <p:nvPr/>
          </p:nvSpPr>
          <p:spPr>
            <a:xfrm>
              <a:off x="9882" y="9592"/>
              <a:ext cx="2727" cy="580"/>
            </a:xfrm>
            <a:prstGeom prst="rect">
              <a:avLst/>
            </a:prstGeom>
            <a:noFill/>
          </p:spPr>
          <p:txBody>
            <a:bodyPr wrap="square" rtlCol="0">
              <a:spAutoFit/>
            </a:bodyPr>
            <a:lstStyle/>
            <a:p>
              <a:pPr algn="ctr"/>
              <a:r>
                <a:rPr lang="zh-CN" altLang="en-US">
                  <a:solidFill>
                    <a:srgbClr val="44546A"/>
                  </a:solidFill>
                </a:rPr>
                <a:t>政府管理部门</a:t>
              </a:r>
              <a:endParaRPr lang="zh-CN" altLang="en-US">
                <a:solidFill>
                  <a:srgbClr val="44546A"/>
                </a:solidFill>
              </a:endParaRPr>
            </a:p>
          </p:txBody>
        </p:sp>
      </p:grpSp>
      <p:sp>
        <p:nvSpPr>
          <p:cNvPr id="64" name="圆角矩形 63"/>
          <p:cNvSpPr/>
          <p:nvPr/>
        </p:nvSpPr>
        <p:spPr>
          <a:xfrm>
            <a:off x="5419090" y="993140"/>
            <a:ext cx="1673225" cy="365125"/>
          </a:xfrm>
          <a:prstGeom prst="roundRect">
            <a:avLst>
              <a:gd name="adj" fmla="val 7861"/>
            </a:avLst>
          </a:prstGeom>
          <a:solidFill>
            <a:srgbClr val="70AD47"/>
          </a:solidFill>
          <a:ln>
            <a:solidFill>
              <a:srgbClr val="568D11"/>
            </a:solidFill>
          </a:ln>
        </p:spPr>
        <p:style>
          <a:lnRef idx="2">
            <a:srgbClr val="5B9BD5">
              <a:shade val="50000"/>
            </a:srgbClr>
          </a:lnRef>
          <a:fillRef idx="1">
            <a:srgbClr val="5B9BD5"/>
          </a:fillRef>
          <a:effectRef idx="0">
            <a:srgbClr val="5B9BD5"/>
          </a:effectRef>
          <a:fontRef idx="minor">
            <a:srgbClr val="FFFFFF"/>
          </a:fontRef>
        </p:style>
        <p:txBody>
          <a:bodyPr rtlCol="0" anchor="ctr"/>
          <a:lstStyle/>
          <a:p>
            <a:pPr algn="ctr"/>
            <a:r>
              <a:rPr lang="zh-CN" altLang="zh-CN"/>
              <a:t>内容传递模块</a:t>
            </a:r>
            <a:endParaRPr lang="zh-CN" altLang="en-US"/>
          </a:p>
        </p:txBody>
      </p:sp>
      <p:sp>
        <p:nvSpPr>
          <p:cNvPr id="65" name="圆柱形 64"/>
          <p:cNvSpPr/>
          <p:nvPr/>
        </p:nvSpPr>
        <p:spPr>
          <a:xfrm>
            <a:off x="9520555" y="2828290"/>
            <a:ext cx="1076325" cy="758190"/>
          </a:xfrm>
          <a:prstGeom prst="can">
            <a:avLst>
              <a:gd name="adj" fmla="val 19346"/>
            </a:avLst>
          </a:prstGeom>
          <a:solidFill>
            <a:srgbClr val="568D11"/>
          </a:solidFill>
          <a:ln w="12700" cmpd="sng">
            <a:solidFill>
              <a:srgbClr val="FFFFFF"/>
            </a:solidFill>
            <a:prstDash val="solid"/>
          </a:ln>
        </p:spPr>
        <p:style>
          <a:lnRef idx="2">
            <a:srgbClr val="5B9BD5">
              <a:shade val="50000"/>
            </a:srgbClr>
          </a:lnRef>
          <a:fillRef idx="1">
            <a:srgbClr val="5B9BD5"/>
          </a:fillRef>
          <a:effectRef idx="0">
            <a:srgbClr val="5B9BD5"/>
          </a:effectRef>
          <a:fontRef idx="minor">
            <a:srgbClr val="FFFFFF"/>
          </a:fontRef>
        </p:style>
        <p:txBody>
          <a:bodyPr rtlCol="0" anchor="ctr"/>
          <a:lstStyle/>
          <a:p>
            <a:pPr algn="ctr"/>
            <a:r>
              <a:rPr lang="zh-CN" altLang="en-US" sz="1400"/>
              <a:t>游客查询记录数据库</a:t>
            </a:r>
            <a:endParaRPr lang="zh-CN" altLang="en-US" sz="1400"/>
          </a:p>
        </p:txBody>
      </p:sp>
      <p:cxnSp>
        <p:nvCxnSpPr>
          <p:cNvPr id="66" name="直接箭头连接符 65"/>
          <p:cNvCxnSpPr>
            <a:stCxn id="64" idx="1"/>
            <a:endCxn id="55" idx="3"/>
          </p:cNvCxnSpPr>
          <p:nvPr/>
        </p:nvCxnSpPr>
        <p:spPr>
          <a:xfrm flipH="1" flipV="1">
            <a:off x="2216150" y="1168400"/>
            <a:ext cx="3202940" cy="7620"/>
          </a:xfrm>
          <a:prstGeom prst="straightConnector1">
            <a:avLst/>
          </a:prstGeom>
          <a:ln w="19050">
            <a:solidFill>
              <a:srgbClr val="44546A"/>
            </a:solidFill>
            <a:headEnd type="arrow"/>
            <a:tailEnd type="arrow"/>
          </a:ln>
        </p:spPr>
        <p:style>
          <a:lnRef idx="1">
            <a:srgbClr val="5B9BD5"/>
          </a:lnRef>
          <a:fillRef idx="0">
            <a:srgbClr val="5B9BD5"/>
          </a:fillRef>
          <a:effectRef idx="0">
            <a:srgbClr val="5B9BD5"/>
          </a:effectRef>
          <a:fontRef idx="minor">
            <a:srgbClr val="000000"/>
          </a:fontRef>
        </p:style>
      </p:cxnSp>
      <p:sp>
        <p:nvSpPr>
          <p:cNvPr id="77" name="文本框 76"/>
          <p:cNvSpPr txBox="1"/>
          <p:nvPr/>
        </p:nvSpPr>
        <p:spPr>
          <a:xfrm>
            <a:off x="3014980" y="857250"/>
            <a:ext cx="1713865" cy="306705"/>
          </a:xfrm>
          <a:prstGeom prst="rect">
            <a:avLst/>
          </a:prstGeom>
          <a:noFill/>
        </p:spPr>
        <p:txBody>
          <a:bodyPr wrap="square" rtlCol="0">
            <a:spAutoFit/>
          </a:bodyPr>
          <a:lstStyle/>
          <a:p>
            <a:pPr algn="ctr"/>
            <a:r>
              <a:rPr lang="zh-CN" altLang="en-US" sz="1400">
                <a:solidFill>
                  <a:srgbClr val="44546A"/>
                </a:solidFill>
              </a:rPr>
              <a:t>生成游客行为数据</a:t>
            </a:r>
            <a:endParaRPr lang="zh-CN" altLang="en-US" sz="1400">
              <a:solidFill>
                <a:srgbClr val="44546A"/>
              </a:solidFill>
            </a:endParaRPr>
          </a:p>
        </p:txBody>
      </p:sp>
      <p:sp>
        <p:nvSpPr>
          <p:cNvPr id="80" name="文本框 79"/>
          <p:cNvSpPr txBox="1"/>
          <p:nvPr/>
        </p:nvSpPr>
        <p:spPr>
          <a:xfrm>
            <a:off x="6386195" y="3855720"/>
            <a:ext cx="1177925" cy="306705"/>
          </a:xfrm>
          <a:prstGeom prst="rect">
            <a:avLst/>
          </a:prstGeom>
          <a:noFill/>
        </p:spPr>
        <p:txBody>
          <a:bodyPr wrap="square" rtlCol="0">
            <a:spAutoFit/>
          </a:bodyPr>
          <a:lstStyle/>
          <a:p>
            <a:pPr algn="ctr"/>
            <a:r>
              <a:rPr lang="zh-CN" altLang="en-US" sz="1400">
                <a:solidFill>
                  <a:srgbClr val="44546A"/>
                </a:solidFill>
              </a:rPr>
              <a:t>数据可视化</a:t>
            </a:r>
            <a:endParaRPr lang="zh-CN" altLang="en-US" sz="1400">
              <a:solidFill>
                <a:srgbClr val="44546A"/>
              </a:solidFill>
            </a:endParaRPr>
          </a:p>
        </p:txBody>
      </p:sp>
      <p:cxnSp>
        <p:nvCxnSpPr>
          <p:cNvPr id="81" name="肘形连接符 80"/>
          <p:cNvCxnSpPr>
            <a:stCxn id="64" idx="3"/>
            <a:endCxn id="65" idx="1"/>
          </p:cNvCxnSpPr>
          <p:nvPr/>
        </p:nvCxnSpPr>
        <p:spPr>
          <a:xfrm>
            <a:off x="7092315" y="1176020"/>
            <a:ext cx="2966720" cy="1652270"/>
          </a:xfrm>
          <a:prstGeom prst="bentConnector2">
            <a:avLst/>
          </a:prstGeom>
          <a:ln w="19050">
            <a:solidFill>
              <a:srgbClr val="44546A"/>
            </a:solidFill>
            <a:tailEnd type="arrow"/>
          </a:ln>
        </p:spPr>
        <p:style>
          <a:lnRef idx="1">
            <a:srgbClr val="5B9BD5"/>
          </a:lnRef>
          <a:fillRef idx="0">
            <a:srgbClr val="5B9BD5"/>
          </a:fillRef>
          <a:effectRef idx="0">
            <a:srgbClr val="5B9BD5"/>
          </a:effectRef>
          <a:fontRef idx="minor">
            <a:srgbClr val="000000"/>
          </a:fontRef>
        </p:style>
      </p:cxnSp>
      <p:sp>
        <p:nvSpPr>
          <p:cNvPr id="82" name="文本框 81"/>
          <p:cNvSpPr txBox="1"/>
          <p:nvPr/>
        </p:nvSpPr>
        <p:spPr>
          <a:xfrm>
            <a:off x="7617460" y="867410"/>
            <a:ext cx="1457960" cy="306705"/>
          </a:xfrm>
          <a:prstGeom prst="rect">
            <a:avLst/>
          </a:prstGeom>
          <a:noFill/>
        </p:spPr>
        <p:txBody>
          <a:bodyPr wrap="square" rtlCol="0">
            <a:spAutoFit/>
          </a:bodyPr>
          <a:lstStyle/>
          <a:p>
            <a:pPr algn="ctr"/>
            <a:r>
              <a:rPr lang="zh-CN" altLang="en-US" sz="1400">
                <a:solidFill>
                  <a:srgbClr val="44546A"/>
                </a:solidFill>
              </a:rPr>
              <a:t>存入</a:t>
            </a:r>
            <a:endParaRPr lang="zh-CN" altLang="en-US" sz="1400">
              <a:solidFill>
                <a:srgbClr val="44546A"/>
              </a:solidFill>
            </a:endParaRPr>
          </a:p>
        </p:txBody>
      </p:sp>
      <p:sp>
        <p:nvSpPr>
          <p:cNvPr id="83" name="文本框 82"/>
          <p:cNvSpPr txBox="1"/>
          <p:nvPr/>
        </p:nvSpPr>
        <p:spPr>
          <a:xfrm>
            <a:off x="7617460" y="2710180"/>
            <a:ext cx="1052830" cy="306705"/>
          </a:xfrm>
          <a:prstGeom prst="rect">
            <a:avLst/>
          </a:prstGeom>
          <a:noFill/>
        </p:spPr>
        <p:txBody>
          <a:bodyPr wrap="square" rtlCol="0">
            <a:spAutoFit/>
          </a:bodyPr>
          <a:lstStyle/>
          <a:p>
            <a:pPr algn="ctr"/>
            <a:r>
              <a:rPr lang="zh-CN" altLang="en-US" sz="1400">
                <a:solidFill>
                  <a:srgbClr val="44546A"/>
                </a:solidFill>
              </a:rPr>
              <a:t>数据采集</a:t>
            </a:r>
            <a:endParaRPr lang="zh-CN" altLang="en-US" sz="1400">
              <a:solidFill>
                <a:srgbClr val="44546A"/>
              </a:solidFill>
            </a:endParaRPr>
          </a:p>
        </p:txBody>
      </p:sp>
      <p:sp>
        <p:nvSpPr>
          <p:cNvPr id="84" name="矩形 83"/>
          <p:cNvSpPr/>
          <p:nvPr/>
        </p:nvSpPr>
        <p:spPr>
          <a:xfrm>
            <a:off x="5009515" y="2835910"/>
            <a:ext cx="2487930" cy="911225"/>
          </a:xfrm>
          <a:prstGeom prst="rect">
            <a:avLst/>
          </a:prstGeom>
          <a:noFill/>
          <a:ln w="15875" cmpd="sng">
            <a:solidFill>
              <a:srgbClr val="568D11"/>
            </a:solidFill>
            <a:prstDash val="dash"/>
          </a:ln>
        </p:spPr>
        <p:style>
          <a:lnRef idx="2">
            <a:srgbClr val="5B9BD5">
              <a:shade val="50000"/>
            </a:srgbClr>
          </a:lnRef>
          <a:fillRef idx="1">
            <a:srgbClr val="5B9BD5"/>
          </a:fillRef>
          <a:effectRef idx="0">
            <a:srgbClr val="5B9BD5"/>
          </a:effectRef>
          <a:fontRef idx="minor">
            <a:srgbClr val="FFFFFF"/>
          </a:fontRef>
        </p:style>
        <p:txBody>
          <a:bodyPr rtlCol="0" anchor="ctr"/>
          <a:lstStyle/>
          <a:p>
            <a:pPr algn="ctr"/>
            <a:endParaRPr lang="zh-CN" altLang="en-US"/>
          </a:p>
        </p:txBody>
      </p:sp>
      <p:sp>
        <p:nvSpPr>
          <p:cNvPr id="85" name="圆角矩形 84"/>
          <p:cNvSpPr/>
          <p:nvPr/>
        </p:nvSpPr>
        <p:spPr>
          <a:xfrm>
            <a:off x="5009515" y="2828290"/>
            <a:ext cx="2492375" cy="386715"/>
          </a:xfrm>
          <a:prstGeom prst="roundRect">
            <a:avLst>
              <a:gd name="adj" fmla="val 6519"/>
            </a:avLst>
          </a:prstGeom>
          <a:solidFill>
            <a:srgbClr val="70AD47"/>
          </a:solidFill>
          <a:ln>
            <a:solidFill>
              <a:srgbClr val="568D11"/>
            </a:solidFill>
          </a:ln>
        </p:spPr>
        <p:style>
          <a:lnRef idx="2">
            <a:srgbClr val="5B9BD5">
              <a:shade val="50000"/>
            </a:srgbClr>
          </a:lnRef>
          <a:fillRef idx="1">
            <a:srgbClr val="5B9BD5"/>
          </a:fillRef>
          <a:effectRef idx="0">
            <a:srgbClr val="5B9BD5"/>
          </a:effectRef>
          <a:fontRef idx="minor">
            <a:srgbClr val="FFFFFF"/>
          </a:fontRef>
        </p:style>
        <p:txBody>
          <a:bodyPr rtlCol="0" anchor="ctr"/>
          <a:lstStyle/>
          <a:p>
            <a:pPr algn="ctr"/>
            <a:r>
              <a:rPr lang="zh-CN" altLang="zh-CN"/>
              <a:t>预测模块</a:t>
            </a:r>
            <a:endParaRPr lang="zh-CN" altLang="en-US"/>
          </a:p>
        </p:txBody>
      </p:sp>
      <p:grpSp>
        <p:nvGrpSpPr>
          <p:cNvPr id="86" name="组合 85"/>
          <p:cNvGrpSpPr/>
          <p:nvPr/>
        </p:nvGrpSpPr>
        <p:grpSpPr>
          <a:xfrm>
            <a:off x="4993005" y="3345815"/>
            <a:ext cx="2492375" cy="306070"/>
            <a:chOff x="6952" y="4604"/>
            <a:chExt cx="3925" cy="482"/>
          </a:xfrm>
        </p:grpSpPr>
        <p:sp>
          <p:nvSpPr>
            <p:cNvPr id="87" name="文本框 86"/>
            <p:cNvSpPr txBox="1"/>
            <p:nvPr/>
          </p:nvSpPr>
          <p:spPr>
            <a:xfrm>
              <a:off x="6952" y="4604"/>
              <a:ext cx="1963" cy="483"/>
            </a:xfrm>
            <a:prstGeom prst="rect">
              <a:avLst/>
            </a:prstGeom>
            <a:noFill/>
          </p:spPr>
          <p:txBody>
            <a:bodyPr wrap="square" rtlCol="0">
              <a:spAutoFit/>
            </a:bodyPr>
            <a:lstStyle/>
            <a:p>
              <a:pPr marL="285750" indent="-285750" algn="ctr">
                <a:buClr>
                  <a:srgbClr val="44546A"/>
                </a:buClr>
                <a:buFont typeface="Wingdings" panose="05000000000000000000" charset="0"/>
                <a:buChar char="l"/>
              </a:pPr>
              <a:r>
                <a:rPr lang="zh-CN" altLang="en-US" sz="1400">
                  <a:solidFill>
                    <a:srgbClr val="44546A"/>
                  </a:solidFill>
                </a:rPr>
                <a:t>数据挖掘    </a:t>
              </a:r>
              <a:endParaRPr lang="zh-CN" altLang="en-US" sz="1400">
                <a:solidFill>
                  <a:srgbClr val="44546A"/>
                </a:solidFill>
              </a:endParaRPr>
            </a:p>
          </p:txBody>
        </p:sp>
        <p:sp>
          <p:nvSpPr>
            <p:cNvPr id="88" name="文本框 87"/>
            <p:cNvSpPr txBox="1"/>
            <p:nvPr/>
          </p:nvSpPr>
          <p:spPr>
            <a:xfrm>
              <a:off x="8915" y="4604"/>
              <a:ext cx="1962" cy="483"/>
            </a:xfrm>
            <a:prstGeom prst="rect">
              <a:avLst/>
            </a:prstGeom>
            <a:noFill/>
          </p:spPr>
          <p:txBody>
            <a:bodyPr wrap="square" rtlCol="0">
              <a:spAutoFit/>
            </a:bodyPr>
            <a:lstStyle/>
            <a:p>
              <a:pPr marL="285750" indent="-285750" algn="ctr">
                <a:buClr>
                  <a:srgbClr val="44546A"/>
                </a:buClr>
                <a:buFont typeface="Wingdings" panose="05000000000000000000" charset="0"/>
                <a:buChar char="l"/>
              </a:pPr>
              <a:r>
                <a:rPr lang="zh-CN" altLang="en-US" sz="1400">
                  <a:solidFill>
                    <a:srgbClr val="44546A"/>
                  </a:solidFill>
                </a:rPr>
                <a:t>数据分析    </a:t>
              </a:r>
              <a:endParaRPr lang="zh-CN" altLang="en-US" sz="1400">
                <a:solidFill>
                  <a:srgbClr val="44546A"/>
                </a:solidFill>
              </a:endParaRPr>
            </a:p>
          </p:txBody>
        </p:sp>
      </p:grpSp>
      <p:sp>
        <p:nvSpPr>
          <p:cNvPr id="89" name="文本框 88"/>
          <p:cNvSpPr txBox="1"/>
          <p:nvPr/>
        </p:nvSpPr>
        <p:spPr>
          <a:xfrm>
            <a:off x="3354705" y="2037080"/>
            <a:ext cx="1513205" cy="521970"/>
          </a:xfrm>
          <a:prstGeom prst="rect">
            <a:avLst/>
          </a:prstGeom>
          <a:noFill/>
        </p:spPr>
        <p:txBody>
          <a:bodyPr wrap="square" rtlCol="0">
            <a:spAutoFit/>
          </a:bodyPr>
          <a:lstStyle/>
          <a:p>
            <a:pPr indent="0" algn="ctr">
              <a:buClr>
                <a:srgbClr val="44546A"/>
              </a:buClr>
              <a:buFont typeface="Wingdings" panose="05000000000000000000" charset="0"/>
              <a:buNone/>
            </a:pPr>
            <a:r>
              <a:rPr lang="zh-CN" altLang="en-US" sz="1400">
                <a:solidFill>
                  <a:srgbClr val="44546A"/>
                </a:solidFill>
              </a:rPr>
              <a:t>适应游客情况</a:t>
            </a:r>
            <a:endParaRPr lang="zh-CN" altLang="en-US" sz="1400">
              <a:solidFill>
                <a:srgbClr val="44546A"/>
              </a:solidFill>
            </a:endParaRPr>
          </a:p>
          <a:p>
            <a:pPr indent="0" algn="ctr">
              <a:buClr>
                <a:srgbClr val="44546A"/>
              </a:buClr>
              <a:buFont typeface="Wingdings" panose="05000000000000000000" charset="0"/>
              <a:buNone/>
            </a:pPr>
            <a:r>
              <a:rPr lang="zh-CN" altLang="en-US" sz="1400">
                <a:solidFill>
                  <a:srgbClr val="44546A"/>
                </a:solidFill>
              </a:rPr>
              <a:t>智慧推荐    </a:t>
            </a:r>
            <a:endParaRPr lang="zh-CN" altLang="en-US" sz="1400">
              <a:solidFill>
                <a:srgbClr val="44546A"/>
              </a:solidFill>
            </a:endParaRPr>
          </a:p>
        </p:txBody>
      </p:sp>
      <p:sp>
        <p:nvSpPr>
          <p:cNvPr id="90" name="文本框 89"/>
          <p:cNvSpPr txBox="1"/>
          <p:nvPr/>
        </p:nvSpPr>
        <p:spPr>
          <a:xfrm>
            <a:off x="7643495" y="2036445"/>
            <a:ext cx="1513205" cy="521970"/>
          </a:xfrm>
          <a:prstGeom prst="rect">
            <a:avLst/>
          </a:prstGeom>
          <a:noFill/>
        </p:spPr>
        <p:txBody>
          <a:bodyPr wrap="square" rtlCol="0">
            <a:spAutoFit/>
          </a:bodyPr>
          <a:lstStyle/>
          <a:p>
            <a:pPr indent="0" algn="ctr">
              <a:buClr>
                <a:srgbClr val="44546A"/>
              </a:buClr>
              <a:buFont typeface="Wingdings" panose="05000000000000000000" charset="0"/>
              <a:buNone/>
            </a:pPr>
            <a:r>
              <a:rPr lang="zh-CN" altLang="en-US" sz="1400">
                <a:solidFill>
                  <a:srgbClr val="44546A"/>
                </a:solidFill>
              </a:rPr>
              <a:t>参考实际情况</a:t>
            </a:r>
            <a:endParaRPr lang="zh-CN" altLang="en-US" sz="1400">
              <a:solidFill>
                <a:srgbClr val="44546A"/>
              </a:solidFill>
            </a:endParaRPr>
          </a:p>
          <a:p>
            <a:pPr indent="0" algn="ctr">
              <a:buClr>
                <a:srgbClr val="44546A"/>
              </a:buClr>
              <a:buFont typeface="Wingdings" panose="05000000000000000000" charset="0"/>
              <a:buNone/>
            </a:pPr>
            <a:r>
              <a:rPr lang="zh-CN" altLang="en-US" sz="1400">
                <a:solidFill>
                  <a:srgbClr val="44546A"/>
                </a:solidFill>
              </a:rPr>
              <a:t>人为干预   </a:t>
            </a:r>
            <a:endParaRPr lang="zh-CN" altLang="en-US" sz="1400">
              <a:solidFill>
                <a:srgbClr val="44546A"/>
              </a:solidFill>
            </a:endParaRPr>
          </a:p>
        </p:txBody>
      </p:sp>
      <p:grpSp>
        <p:nvGrpSpPr>
          <p:cNvPr id="91" name="组合 90"/>
          <p:cNvGrpSpPr/>
          <p:nvPr/>
        </p:nvGrpSpPr>
        <p:grpSpPr>
          <a:xfrm>
            <a:off x="5012055" y="4229100"/>
            <a:ext cx="2492375" cy="892175"/>
            <a:chOff x="7358" y="4199"/>
            <a:chExt cx="3925" cy="1405"/>
          </a:xfrm>
        </p:grpSpPr>
        <p:sp>
          <p:nvSpPr>
            <p:cNvPr id="92" name="矩形 91"/>
            <p:cNvSpPr/>
            <p:nvPr/>
          </p:nvSpPr>
          <p:spPr>
            <a:xfrm>
              <a:off x="7358" y="4211"/>
              <a:ext cx="3918" cy="1393"/>
            </a:xfrm>
            <a:prstGeom prst="rect">
              <a:avLst/>
            </a:prstGeom>
            <a:noFill/>
            <a:ln w="15875" cmpd="sng">
              <a:solidFill>
                <a:srgbClr val="568D11"/>
              </a:solidFill>
              <a:prstDash val="dash"/>
            </a:ln>
          </p:spPr>
          <p:style>
            <a:lnRef idx="2">
              <a:srgbClr val="5B9BD5">
                <a:shade val="50000"/>
              </a:srgbClr>
            </a:lnRef>
            <a:fillRef idx="1">
              <a:srgbClr val="5B9BD5"/>
            </a:fillRef>
            <a:effectRef idx="0">
              <a:srgbClr val="5B9BD5"/>
            </a:effectRef>
            <a:fontRef idx="minor">
              <a:srgbClr val="FFFFFF"/>
            </a:fontRef>
          </p:style>
          <p:txBody>
            <a:bodyPr rtlCol="0" anchor="ctr"/>
            <a:lstStyle/>
            <a:p>
              <a:pPr algn="ctr"/>
              <a:endParaRPr lang="zh-CN" altLang="en-US"/>
            </a:p>
          </p:txBody>
        </p:sp>
        <p:sp>
          <p:nvSpPr>
            <p:cNvPr id="93" name="圆角矩形 92"/>
            <p:cNvSpPr/>
            <p:nvPr/>
          </p:nvSpPr>
          <p:spPr>
            <a:xfrm>
              <a:off x="7358" y="4199"/>
              <a:ext cx="3925" cy="609"/>
            </a:xfrm>
            <a:prstGeom prst="roundRect">
              <a:avLst>
                <a:gd name="adj" fmla="val 6519"/>
              </a:avLst>
            </a:prstGeom>
            <a:solidFill>
              <a:srgbClr val="70AD47"/>
            </a:solidFill>
            <a:ln>
              <a:solidFill>
                <a:srgbClr val="568D11"/>
              </a:solidFill>
            </a:ln>
          </p:spPr>
          <p:style>
            <a:lnRef idx="2">
              <a:srgbClr val="5B9BD5">
                <a:shade val="50000"/>
              </a:srgbClr>
            </a:lnRef>
            <a:fillRef idx="1">
              <a:srgbClr val="5B9BD5"/>
            </a:fillRef>
            <a:effectRef idx="0">
              <a:srgbClr val="5B9BD5"/>
            </a:effectRef>
            <a:fontRef idx="minor">
              <a:srgbClr val="FFFFFF"/>
            </a:fontRef>
          </p:style>
          <p:txBody>
            <a:bodyPr rtlCol="0" anchor="ctr"/>
            <a:lstStyle/>
            <a:p>
              <a:pPr algn="ctr"/>
              <a:r>
                <a:rPr lang="zh-CN" altLang="zh-CN"/>
                <a:t>显示模块</a:t>
              </a:r>
              <a:endParaRPr lang="zh-CN" altLang="en-US"/>
            </a:p>
          </p:txBody>
        </p:sp>
        <p:sp>
          <p:nvSpPr>
            <p:cNvPr id="96" name="文本框 95"/>
            <p:cNvSpPr txBox="1"/>
            <p:nvPr/>
          </p:nvSpPr>
          <p:spPr>
            <a:xfrm>
              <a:off x="7406" y="5014"/>
              <a:ext cx="1867" cy="483"/>
            </a:xfrm>
            <a:prstGeom prst="rect">
              <a:avLst/>
            </a:prstGeom>
            <a:noFill/>
          </p:spPr>
          <p:txBody>
            <a:bodyPr wrap="square" rtlCol="0">
              <a:spAutoFit/>
            </a:bodyPr>
            <a:lstStyle/>
            <a:p>
              <a:pPr marL="285750" indent="-285750" algn="ctr">
                <a:buClr>
                  <a:srgbClr val="44546A"/>
                </a:buClr>
                <a:buFont typeface="Wingdings" panose="05000000000000000000" charset="0"/>
                <a:buChar char="l"/>
              </a:pPr>
              <a:r>
                <a:rPr lang="zh-CN" altLang="en-US" sz="1400">
                  <a:solidFill>
                    <a:srgbClr val="44546A"/>
                  </a:solidFill>
                </a:rPr>
                <a:t>图表信息    </a:t>
              </a:r>
              <a:endParaRPr lang="zh-CN" altLang="en-US" sz="1400">
                <a:solidFill>
                  <a:srgbClr val="44546A"/>
                </a:solidFill>
              </a:endParaRPr>
            </a:p>
          </p:txBody>
        </p:sp>
        <p:sp>
          <p:nvSpPr>
            <p:cNvPr id="98" name="文本框 97"/>
            <p:cNvSpPr txBox="1"/>
            <p:nvPr/>
          </p:nvSpPr>
          <p:spPr>
            <a:xfrm>
              <a:off x="9320" y="5014"/>
              <a:ext cx="1867" cy="483"/>
            </a:xfrm>
            <a:prstGeom prst="rect">
              <a:avLst/>
            </a:prstGeom>
            <a:noFill/>
          </p:spPr>
          <p:txBody>
            <a:bodyPr wrap="square" rtlCol="0">
              <a:spAutoFit/>
            </a:bodyPr>
            <a:lstStyle/>
            <a:p>
              <a:pPr marL="285750" indent="-285750" algn="ctr">
                <a:buClr>
                  <a:srgbClr val="44546A"/>
                </a:buClr>
                <a:buFont typeface="Wingdings" panose="05000000000000000000" charset="0"/>
                <a:buChar char="l"/>
              </a:pPr>
              <a:r>
                <a:rPr lang="zh-CN" altLang="en-US" sz="1400">
                  <a:solidFill>
                    <a:srgbClr val="44546A"/>
                  </a:solidFill>
                </a:rPr>
                <a:t>文字信息    </a:t>
              </a:r>
              <a:endParaRPr lang="zh-CN" altLang="en-US" sz="1400">
                <a:solidFill>
                  <a:srgbClr val="44546A"/>
                </a:solidFill>
              </a:endParaRPr>
            </a:p>
          </p:txBody>
        </p:sp>
      </p:grpSp>
      <p:cxnSp>
        <p:nvCxnSpPr>
          <p:cNvPr id="99" name="直接箭头连接符 98"/>
          <p:cNvCxnSpPr>
            <a:stCxn id="84" idx="2"/>
            <a:endCxn id="93" idx="0"/>
          </p:cNvCxnSpPr>
          <p:nvPr/>
        </p:nvCxnSpPr>
        <p:spPr>
          <a:xfrm>
            <a:off x="6253480" y="3738880"/>
            <a:ext cx="5080" cy="481965"/>
          </a:xfrm>
          <a:prstGeom prst="straightConnector1">
            <a:avLst/>
          </a:prstGeom>
          <a:ln w="19050">
            <a:solidFill>
              <a:srgbClr val="44546A"/>
            </a:solidFill>
            <a:tailEnd type="arrow"/>
          </a:ln>
        </p:spPr>
        <p:style>
          <a:lnRef idx="1">
            <a:srgbClr val="5B9BD5"/>
          </a:lnRef>
          <a:fillRef idx="0">
            <a:srgbClr val="5B9BD5"/>
          </a:fillRef>
          <a:effectRef idx="0">
            <a:srgbClr val="5B9BD5"/>
          </a:effectRef>
          <a:fontRef idx="minor">
            <a:srgbClr val="000000"/>
          </a:fontRef>
        </p:style>
      </p:cxnSp>
      <p:grpSp>
        <p:nvGrpSpPr>
          <p:cNvPr id="100" name="组合 99"/>
          <p:cNvGrpSpPr/>
          <p:nvPr/>
        </p:nvGrpSpPr>
        <p:grpSpPr>
          <a:xfrm>
            <a:off x="5034915" y="5121275"/>
            <a:ext cx="2482850" cy="559435"/>
            <a:chOff x="7398" y="7620"/>
            <a:chExt cx="3910" cy="881"/>
          </a:xfrm>
        </p:grpSpPr>
        <p:cxnSp>
          <p:nvCxnSpPr>
            <p:cNvPr id="103" name="肘形连接符 102"/>
            <p:cNvCxnSpPr/>
            <p:nvPr/>
          </p:nvCxnSpPr>
          <p:spPr>
            <a:xfrm rot="16200000">
              <a:off x="9351" y="6544"/>
              <a:ext cx="5" cy="3911"/>
            </a:xfrm>
            <a:prstGeom prst="bentConnector3">
              <a:avLst>
                <a:gd name="adj1" fmla="val 4400000"/>
              </a:avLst>
            </a:prstGeom>
            <a:ln w="19050">
              <a:solidFill>
                <a:srgbClr val="44546A"/>
              </a:solidFill>
              <a:headEnd type="arrow"/>
              <a:tailEnd type="arrow"/>
            </a:ln>
          </p:spPr>
          <p:style>
            <a:lnRef idx="1">
              <a:srgbClr val="5B9BD5"/>
            </a:lnRef>
            <a:fillRef idx="0">
              <a:srgbClr val="5B9BD5"/>
            </a:fillRef>
            <a:effectRef idx="0">
              <a:srgbClr val="5B9BD5"/>
            </a:effectRef>
            <a:fontRef idx="minor">
              <a:srgbClr val="000000"/>
            </a:fontRef>
          </p:style>
        </p:cxnSp>
        <p:cxnSp>
          <p:nvCxnSpPr>
            <p:cNvPr id="105" name="直接连接符 104"/>
            <p:cNvCxnSpPr/>
            <p:nvPr/>
          </p:nvCxnSpPr>
          <p:spPr>
            <a:xfrm>
              <a:off x="9321" y="7620"/>
              <a:ext cx="0" cy="652"/>
            </a:xfrm>
            <a:prstGeom prst="line">
              <a:avLst/>
            </a:prstGeom>
            <a:ln w="19050">
              <a:solidFill>
                <a:srgbClr val="44546A"/>
              </a:solidFill>
            </a:ln>
          </p:spPr>
          <p:style>
            <a:lnRef idx="1">
              <a:srgbClr val="5B9BD5"/>
            </a:lnRef>
            <a:fillRef idx="0">
              <a:srgbClr val="5B9BD5"/>
            </a:fillRef>
            <a:effectRef idx="0">
              <a:srgbClr val="5B9BD5"/>
            </a:effectRef>
            <a:fontRef idx="minor">
              <a:srgbClr val="000000"/>
            </a:fontRef>
          </p:style>
        </p:cxnSp>
      </p:grpSp>
      <p:sp>
        <p:nvSpPr>
          <p:cNvPr id="106" name="文本框 105"/>
          <p:cNvSpPr txBox="1"/>
          <p:nvPr/>
        </p:nvSpPr>
        <p:spPr>
          <a:xfrm>
            <a:off x="6480175" y="5174615"/>
            <a:ext cx="1177925" cy="306705"/>
          </a:xfrm>
          <a:prstGeom prst="rect">
            <a:avLst/>
          </a:prstGeom>
          <a:noFill/>
        </p:spPr>
        <p:txBody>
          <a:bodyPr wrap="square" rtlCol="0">
            <a:spAutoFit/>
          </a:bodyPr>
          <a:lstStyle/>
          <a:p>
            <a:pPr algn="ctr"/>
            <a:r>
              <a:rPr lang="zh-CN" altLang="en-US" sz="1400">
                <a:solidFill>
                  <a:srgbClr val="44546A"/>
                </a:solidFill>
              </a:rPr>
              <a:t>决策支持</a:t>
            </a:r>
            <a:endParaRPr lang="zh-CN" altLang="en-US" sz="1400">
              <a:solidFill>
                <a:srgbClr val="44546A"/>
              </a:solidFill>
            </a:endParaRPr>
          </a:p>
        </p:txBody>
      </p:sp>
      <p:sp>
        <p:nvSpPr>
          <p:cNvPr id="107" name="文本框 106"/>
          <p:cNvSpPr txBox="1"/>
          <p:nvPr/>
        </p:nvSpPr>
        <p:spPr>
          <a:xfrm>
            <a:off x="4867910" y="5174615"/>
            <a:ext cx="1177925" cy="306705"/>
          </a:xfrm>
          <a:prstGeom prst="rect">
            <a:avLst/>
          </a:prstGeom>
          <a:noFill/>
        </p:spPr>
        <p:txBody>
          <a:bodyPr wrap="square" rtlCol="0">
            <a:spAutoFit/>
          </a:bodyPr>
          <a:lstStyle/>
          <a:p>
            <a:pPr algn="ctr"/>
            <a:r>
              <a:rPr lang="zh-CN" altLang="en-US" sz="1400">
                <a:solidFill>
                  <a:srgbClr val="44546A"/>
                </a:solidFill>
              </a:rPr>
              <a:t>智慧推荐</a:t>
            </a:r>
            <a:endParaRPr lang="zh-CN" altLang="en-US" sz="1400">
              <a:solidFill>
                <a:srgbClr val="44546A"/>
              </a:solidFill>
            </a:endParaRPr>
          </a:p>
        </p:txBody>
      </p:sp>
      <p:grpSp>
        <p:nvGrpSpPr>
          <p:cNvPr id="111" name="组合 110"/>
          <p:cNvGrpSpPr/>
          <p:nvPr/>
        </p:nvGrpSpPr>
        <p:grpSpPr>
          <a:xfrm>
            <a:off x="2293620" y="2803525"/>
            <a:ext cx="1256030" cy="1644650"/>
            <a:chOff x="2971" y="3650"/>
            <a:chExt cx="1978" cy="2590"/>
          </a:xfrm>
        </p:grpSpPr>
        <p:grpSp>
          <p:nvGrpSpPr>
            <p:cNvPr id="114" name="组合 113"/>
            <p:cNvGrpSpPr/>
            <p:nvPr/>
          </p:nvGrpSpPr>
          <p:grpSpPr>
            <a:xfrm>
              <a:off x="3113" y="3751"/>
              <a:ext cx="1694" cy="2388"/>
              <a:chOff x="2321" y="3751"/>
              <a:chExt cx="1694" cy="2388"/>
            </a:xfrm>
          </p:grpSpPr>
          <p:sp>
            <p:nvSpPr>
              <p:cNvPr id="115" name="圆柱形 114"/>
              <p:cNvSpPr/>
              <p:nvPr/>
            </p:nvSpPr>
            <p:spPr>
              <a:xfrm>
                <a:off x="2321" y="3751"/>
                <a:ext cx="1695" cy="1194"/>
              </a:xfrm>
              <a:prstGeom prst="can">
                <a:avLst>
                  <a:gd name="adj" fmla="val 19346"/>
                </a:avLst>
              </a:prstGeom>
              <a:solidFill>
                <a:srgbClr val="568D11"/>
              </a:solidFill>
              <a:ln w="12700" cmpd="sng">
                <a:solidFill>
                  <a:srgbClr val="FFFFFF"/>
                </a:solidFill>
                <a:prstDash val="solid"/>
              </a:ln>
            </p:spPr>
            <p:style>
              <a:lnRef idx="2">
                <a:srgbClr val="5B9BD5">
                  <a:shade val="50000"/>
                </a:srgbClr>
              </a:lnRef>
              <a:fillRef idx="1">
                <a:srgbClr val="5B9BD5"/>
              </a:fillRef>
              <a:effectRef idx="0">
                <a:srgbClr val="5B9BD5"/>
              </a:effectRef>
              <a:fontRef idx="minor">
                <a:srgbClr val="FFFFFF"/>
              </a:fontRef>
            </p:style>
            <p:txBody>
              <a:bodyPr rtlCol="0" anchor="ctr"/>
              <a:lstStyle/>
              <a:p>
                <a:pPr algn="ctr"/>
                <a:r>
                  <a:rPr lang="zh-CN" altLang="en-US" sz="1400"/>
                  <a:t>游客个人信息数据库</a:t>
                </a:r>
                <a:endParaRPr lang="zh-CN" altLang="en-US" sz="1400"/>
              </a:p>
            </p:txBody>
          </p:sp>
          <p:sp>
            <p:nvSpPr>
              <p:cNvPr id="116" name="圆柱形 115"/>
              <p:cNvSpPr/>
              <p:nvPr/>
            </p:nvSpPr>
            <p:spPr>
              <a:xfrm>
                <a:off x="2321" y="4945"/>
                <a:ext cx="1695" cy="1194"/>
              </a:xfrm>
              <a:prstGeom prst="can">
                <a:avLst>
                  <a:gd name="adj" fmla="val 19346"/>
                </a:avLst>
              </a:prstGeom>
              <a:solidFill>
                <a:srgbClr val="568D11"/>
              </a:solidFill>
              <a:ln w="12700" cmpd="sng">
                <a:solidFill>
                  <a:srgbClr val="FFFFFF"/>
                </a:solidFill>
                <a:prstDash val="solid"/>
              </a:ln>
            </p:spPr>
            <p:style>
              <a:lnRef idx="2">
                <a:srgbClr val="5B9BD5">
                  <a:shade val="50000"/>
                </a:srgbClr>
              </a:lnRef>
              <a:fillRef idx="1">
                <a:srgbClr val="5B9BD5"/>
              </a:fillRef>
              <a:effectRef idx="0">
                <a:srgbClr val="5B9BD5"/>
              </a:effectRef>
              <a:fontRef idx="minor">
                <a:srgbClr val="FFFFFF"/>
              </a:fontRef>
            </p:style>
            <p:txBody>
              <a:bodyPr rtlCol="0" anchor="ctr"/>
              <a:lstStyle/>
              <a:p>
                <a:pPr algn="ctr"/>
                <a:r>
                  <a:rPr lang="zh-CN" altLang="en-US" sz="1400"/>
                  <a:t>旅游资源</a:t>
                </a:r>
                <a:endParaRPr lang="zh-CN" altLang="en-US" sz="1400"/>
              </a:p>
              <a:p>
                <a:pPr algn="ctr"/>
                <a:r>
                  <a:rPr lang="zh-CN" altLang="en-US" sz="1400"/>
                  <a:t>数据库</a:t>
                </a:r>
                <a:endParaRPr lang="zh-CN" altLang="en-US" sz="1400"/>
              </a:p>
            </p:txBody>
          </p:sp>
        </p:grpSp>
        <p:sp>
          <p:nvSpPr>
            <p:cNvPr id="117" name="矩形 116"/>
            <p:cNvSpPr/>
            <p:nvPr/>
          </p:nvSpPr>
          <p:spPr>
            <a:xfrm>
              <a:off x="2971" y="3650"/>
              <a:ext cx="1978" cy="2591"/>
            </a:xfrm>
            <a:prstGeom prst="rect">
              <a:avLst/>
            </a:prstGeom>
            <a:noFill/>
            <a:ln w="15875" cmpd="sng">
              <a:solidFill>
                <a:srgbClr val="568D11"/>
              </a:solidFill>
              <a:prstDash val="dash"/>
            </a:ln>
          </p:spPr>
          <p:style>
            <a:lnRef idx="2">
              <a:srgbClr val="5B9BD5">
                <a:shade val="50000"/>
              </a:srgbClr>
            </a:lnRef>
            <a:fillRef idx="1">
              <a:srgbClr val="5B9BD5"/>
            </a:fillRef>
            <a:effectRef idx="0">
              <a:srgbClr val="5B9BD5"/>
            </a:effectRef>
            <a:fontRef idx="minor">
              <a:srgbClr val="FFFFFF"/>
            </a:fontRef>
          </p:style>
          <p:txBody>
            <a:bodyPr rtlCol="0" anchor="ctr"/>
            <a:lstStyle/>
            <a:p>
              <a:pPr algn="ctr"/>
              <a:endParaRPr lang="zh-CN" altLang="en-US"/>
            </a:p>
          </p:txBody>
        </p:sp>
      </p:grpSp>
      <p:cxnSp>
        <p:nvCxnSpPr>
          <p:cNvPr id="118" name="直接箭头连接符 117"/>
          <p:cNvCxnSpPr/>
          <p:nvPr/>
        </p:nvCxnSpPr>
        <p:spPr>
          <a:xfrm>
            <a:off x="3550285" y="3021965"/>
            <a:ext cx="1471930" cy="0"/>
          </a:xfrm>
          <a:prstGeom prst="straightConnector1">
            <a:avLst/>
          </a:prstGeom>
          <a:ln w="19050">
            <a:solidFill>
              <a:srgbClr val="44546A"/>
            </a:solidFill>
            <a:tailEnd type="arrow"/>
          </a:ln>
        </p:spPr>
        <p:style>
          <a:lnRef idx="1">
            <a:srgbClr val="5B9BD5"/>
          </a:lnRef>
          <a:fillRef idx="0">
            <a:srgbClr val="5B9BD5"/>
          </a:fillRef>
          <a:effectRef idx="0">
            <a:srgbClr val="5B9BD5"/>
          </a:effectRef>
          <a:fontRef idx="minor">
            <a:srgbClr val="000000"/>
          </a:fontRef>
        </p:style>
      </p:cxnSp>
      <p:sp>
        <p:nvSpPr>
          <p:cNvPr id="119" name="文本框 118"/>
          <p:cNvSpPr txBox="1"/>
          <p:nvPr/>
        </p:nvSpPr>
        <p:spPr>
          <a:xfrm>
            <a:off x="3883025" y="2712085"/>
            <a:ext cx="1052830" cy="306705"/>
          </a:xfrm>
          <a:prstGeom prst="rect">
            <a:avLst/>
          </a:prstGeom>
          <a:noFill/>
        </p:spPr>
        <p:txBody>
          <a:bodyPr wrap="square" rtlCol="0">
            <a:spAutoFit/>
          </a:bodyPr>
          <a:lstStyle/>
          <a:p>
            <a:pPr algn="ctr"/>
            <a:r>
              <a:rPr lang="zh-CN" altLang="en-US" sz="1400">
                <a:solidFill>
                  <a:srgbClr val="44546A"/>
                </a:solidFill>
              </a:rPr>
              <a:t>数据采集</a:t>
            </a:r>
            <a:endParaRPr lang="zh-CN" altLang="en-US" sz="1400">
              <a:solidFill>
                <a:srgbClr val="44546A"/>
              </a:solidFill>
            </a:endParaRPr>
          </a:p>
        </p:txBody>
      </p:sp>
      <p:cxnSp>
        <p:nvCxnSpPr>
          <p:cNvPr id="120" name="直接箭头连接符 119"/>
          <p:cNvCxnSpPr/>
          <p:nvPr/>
        </p:nvCxnSpPr>
        <p:spPr>
          <a:xfrm flipH="1">
            <a:off x="7499985" y="3021965"/>
            <a:ext cx="2025650" cy="0"/>
          </a:xfrm>
          <a:prstGeom prst="straightConnector1">
            <a:avLst/>
          </a:prstGeom>
          <a:ln w="19050">
            <a:solidFill>
              <a:srgbClr val="44546A"/>
            </a:solidFill>
            <a:tailEnd type="arrow"/>
          </a:ln>
        </p:spPr>
        <p:style>
          <a:lnRef idx="1">
            <a:srgbClr val="5B9BD5"/>
          </a:lnRef>
          <a:fillRef idx="0">
            <a:srgbClr val="5B9BD5"/>
          </a:fillRef>
          <a:effectRef idx="0">
            <a:srgbClr val="5B9BD5"/>
          </a:effectRef>
          <a:fontRef idx="minor">
            <a:srgbClr val="000000"/>
          </a:fontRef>
        </p:style>
      </p:cxnSp>
      <p:cxnSp>
        <p:nvCxnSpPr>
          <p:cNvPr id="121" name="肘形连接符 120"/>
          <p:cNvCxnSpPr/>
          <p:nvPr/>
        </p:nvCxnSpPr>
        <p:spPr>
          <a:xfrm rot="10800000">
            <a:off x="1911985" y="1756410"/>
            <a:ext cx="4359910" cy="3780790"/>
          </a:xfrm>
          <a:prstGeom prst="bentConnector2">
            <a:avLst/>
          </a:prstGeom>
          <a:ln w="19050">
            <a:solidFill>
              <a:srgbClr val="44546A"/>
            </a:solidFill>
            <a:tailEnd type="arrow"/>
          </a:ln>
        </p:spPr>
        <p:style>
          <a:lnRef idx="1">
            <a:srgbClr val="5B9BD5"/>
          </a:lnRef>
          <a:fillRef idx="0">
            <a:srgbClr val="5B9BD5"/>
          </a:fillRef>
          <a:effectRef idx="0">
            <a:srgbClr val="5B9BD5"/>
          </a:effectRef>
          <a:fontRef idx="minor">
            <a:srgbClr val="000000"/>
          </a:fontRef>
        </p:style>
      </p:cxnSp>
      <p:grpSp>
        <p:nvGrpSpPr>
          <p:cNvPr id="123" name="组合 122"/>
          <p:cNvGrpSpPr/>
          <p:nvPr/>
        </p:nvGrpSpPr>
        <p:grpSpPr>
          <a:xfrm>
            <a:off x="3274060" y="1668145"/>
            <a:ext cx="5963285" cy="891540"/>
            <a:chOff x="5031" y="2039"/>
            <a:chExt cx="9391" cy="1404"/>
          </a:xfrm>
        </p:grpSpPr>
        <p:grpSp>
          <p:nvGrpSpPr>
            <p:cNvPr id="124" name="组合 123"/>
            <p:cNvGrpSpPr/>
            <p:nvPr/>
          </p:nvGrpSpPr>
          <p:grpSpPr>
            <a:xfrm>
              <a:off x="5031" y="2039"/>
              <a:ext cx="2636" cy="1404"/>
              <a:chOff x="5031" y="2039"/>
              <a:chExt cx="2636" cy="1404"/>
            </a:xfrm>
          </p:grpSpPr>
          <p:sp>
            <p:nvSpPr>
              <p:cNvPr id="125" name="矩形 124"/>
              <p:cNvSpPr/>
              <p:nvPr/>
            </p:nvSpPr>
            <p:spPr>
              <a:xfrm>
                <a:off x="5031" y="2181"/>
                <a:ext cx="2636" cy="1262"/>
              </a:xfrm>
              <a:prstGeom prst="rect">
                <a:avLst/>
              </a:prstGeom>
              <a:noFill/>
              <a:ln w="15875" cmpd="sng">
                <a:solidFill>
                  <a:srgbClr val="568D11"/>
                </a:solidFill>
                <a:prstDash val="dash"/>
              </a:ln>
            </p:spPr>
            <p:style>
              <a:lnRef idx="2">
                <a:srgbClr val="5B9BD5">
                  <a:shade val="50000"/>
                </a:srgbClr>
              </a:lnRef>
              <a:fillRef idx="1">
                <a:srgbClr val="5B9BD5"/>
              </a:fillRef>
              <a:effectRef idx="0">
                <a:srgbClr val="5B9BD5"/>
              </a:effectRef>
              <a:fontRef idx="minor">
                <a:srgbClr val="FFFFFF"/>
              </a:fontRef>
            </p:style>
            <p:txBody>
              <a:bodyPr rtlCol="0" anchor="ctr"/>
              <a:lstStyle/>
              <a:p>
                <a:pPr algn="ctr"/>
                <a:endParaRPr lang="zh-CN" altLang="en-US"/>
              </a:p>
            </p:txBody>
          </p:sp>
          <p:sp>
            <p:nvSpPr>
              <p:cNvPr id="126" name="圆角矩形 125"/>
              <p:cNvSpPr/>
              <p:nvPr/>
            </p:nvSpPr>
            <p:spPr>
              <a:xfrm>
                <a:off x="5032" y="2039"/>
                <a:ext cx="2635" cy="581"/>
              </a:xfrm>
              <a:prstGeom prst="roundRect">
                <a:avLst/>
              </a:prstGeom>
              <a:solidFill>
                <a:srgbClr val="70AD47"/>
              </a:solidFill>
              <a:ln>
                <a:solidFill>
                  <a:srgbClr val="568D11"/>
                </a:solidFill>
              </a:ln>
            </p:spPr>
            <p:style>
              <a:lnRef idx="2">
                <a:srgbClr val="5B9BD5">
                  <a:shade val="50000"/>
                </a:srgbClr>
              </a:lnRef>
              <a:fillRef idx="1">
                <a:srgbClr val="5B9BD5"/>
              </a:fillRef>
              <a:effectRef idx="0">
                <a:srgbClr val="5B9BD5"/>
              </a:effectRef>
              <a:fontRef idx="minor">
                <a:srgbClr val="FFFFFF"/>
              </a:fontRef>
            </p:style>
            <p:txBody>
              <a:bodyPr rtlCol="0" anchor="ctr"/>
              <a:lstStyle/>
              <a:p>
                <a:pPr algn="ctr"/>
                <a:r>
                  <a:rPr lang="zh-CN" altLang="zh-CN"/>
                  <a:t>自适应模块</a:t>
                </a:r>
                <a:endParaRPr lang="zh-CN" altLang="en-US"/>
              </a:p>
            </p:txBody>
          </p:sp>
        </p:grpSp>
        <p:grpSp>
          <p:nvGrpSpPr>
            <p:cNvPr id="127" name="组合 126"/>
            <p:cNvGrpSpPr/>
            <p:nvPr/>
          </p:nvGrpSpPr>
          <p:grpSpPr>
            <a:xfrm>
              <a:off x="11786" y="2039"/>
              <a:ext cx="2636" cy="1403"/>
              <a:chOff x="11786" y="2039"/>
              <a:chExt cx="2636" cy="1403"/>
            </a:xfrm>
          </p:grpSpPr>
          <p:sp>
            <p:nvSpPr>
              <p:cNvPr id="128" name="矩形 127"/>
              <p:cNvSpPr/>
              <p:nvPr/>
            </p:nvSpPr>
            <p:spPr>
              <a:xfrm>
                <a:off x="11786" y="2180"/>
                <a:ext cx="2636" cy="1262"/>
              </a:xfrm>
              <a:prstGeom prst="rect">
                <a:avLst/>
              </a:prstGeom>
              <a:noFill/>
              <a:ln w="15875" cmpd="sng">
                <a:solidFill>
                  <a:srgbClr val="568D11"/>
                </a:solidFill>
                <a:prstDash val="dash"/>
              </a:ln>
            </p:spPr>
            <p:style>
              <a:lnRef idx="2">
                <a:srgbClr val="5B9BD5">
                  <a:shade val="50000"/>
                </a:srgbClr>
              </a:lnRef>
              <a:fillRef idx="1">
                <a:srgbClr val="5B9BD5"/>
              </a:fillRef>
              <a:effectRef idx="0">
                <a:srgbClr val="5B9BD5"/>
              </a:effectRef>
              <a:fontRef idx="minor">
                <a:srgbClr val="FFFFFF"/>
              </a:fontRef>
            </p:style>
            <p:txBody>
              <a:bodyPr rtlCol="0" anchor="ctr"/>
              <a:lstStyle/>
              <a:p>
                <a:pPr algn="ctr"/>
                <a:endParaRPr lang="zh-CN" altLang="en-US"/>
              </a:p>
            </p:txBody>
          </p:sp>
          <p:sp>
            <p:nvSpPr>
              <p:cNvPr id="129" name="圆角矩形 128"/>
              <p:cNvSpPr/>
              <p:nvPr/>
            </p:nvSpPr>
            <p:spPr>
              <a:xfrm>
                <a:off x="11787" y="2039"/>
                <a:ext cx="2635" cy="580"/>
              </a:xfrm>
              <a:prstGeom prst="roundRect">
                <a:avLst/>
              </a:prstGeom>
              <a:solidFill>
                <a:srgbClr val="70AD47"/>
              </a:solidFill>
              <a:ln>
                <a:solidFill>
                  <a:srgbClr val="568D11"/>
                </a:solidFill>
              </a:ln>
            </p:spPr>
            <p:style>
              <a:lnRef idx="2">
                <a:srgbClr val="5B9BD5">
                  <a:shade val="50000"/>
                </a:srgbClr>
              </a:lnRef>
              <a:fillRef idx="1">
                <a:srgbClr val="5B9BD5"/>
              </a:fillRef>
              <a:effectRef idx="0">
                <a:srgbClr val="5B9BD5"/>
              </a:effectRef>
              <a:fontRef idx="minor">
                <a:srgbClr val="FFFFFF"/>
              </a:fontRef>
            </p:style>
            <p:txBody>
              <a:bodyPr rtlCol="0" anchor="ctr"/>
              <a:lstStyle/>
              <a:p>
                <a:pPr algn="ctr"/>
                <a:r>
                  <a:rPr lang="zh-CN" altLang="zh-CN"/>
                  <a:t>干预模块</a:t>
                </a:r>
                <a:endParaRPr lang="zh-CN" altLang="en-US"/>
              </a:p>
            </p:txBody>
          </p:sp>
        </p:grpSp>
      </p:grpSp>
      <p:grpSp>
        <p:nvGrpSpPr>
          <p:cNvPr id="130" name="组合 129"/>
          <p:cNvGrpSpPr/>
          <p:nvPr/>
        </p:nvGrpSpPr>
        <p:grpSpPr>
          <a:xfrm>
            <a:off x="5042535" y="2551430"/>
            <a:ext cx="3892550" cy="4149725"/>
            <a:chOff x="7410" y="3441"/>
            <a:chExt cx="6224" cy="6778"/>
          </a:xfrm>
        </p:grpSpPr>
        <p:cxnSp>
          <p:nvCxnSpPr>
            <p:cNvPr id="131" name="肘形连接符 130"/>
            <p:cNvCxnSpPr/>
            <p:nvPr/>
          </p:nvCxnSpPr>
          <p:spPr>
            <a:xfrm rot="5400000" flipH="1" flipV="1">
              <a:off x="7220" y="3630"/>
              <a:ext cx="6603" cy="6224"/>
            </a:xfrm>
            <a:prstGeom prst="bentConnector3">
              <a:avLst>
                <a:gd name="adj1" fmla="val -2657"/>
              </a:avLst>
            </a:prstGeom>
            <a:ln w="19050">
              <a:solidFill>
                <a:srgbClr val="44546A"/>
              </a:solidFill>
              <a:tailEnd type="arrow"/>
            </a:ln>
          </p:spPr>
          <p:style>
            <a:lnRef idx="1">
              <a:srgbClr val="5B9BD5"/>
            </a:lnRef>
            <a:fillRef idx="0">
              <a:srgbClr val="5B9BD5"/>
            </a:fillRef>
            <a:effectRef idx="0">
              <a:srgbClr val="5B9BD5"/>
            </a:effectRef>
            <a:fontRef idx="minor">
              <a:srgbClr val="000000"/>
            </a:fontRef>
          </p:style>
        </p:cxnSp>
        <p:cxnSp>
          <p:nvCxnSpPr>
            <p:cNvPr id="132" name="直接连接符 131"/>
            <p:cNvCxnSpPr/>
            <p:nvPr/>
          </p:nvCxnSpPr>
          <p:spPr>
            <a:xfrm flipH="1">
              <a:off x="11140" y="10049"/>
              <a:ext cx="0" cy="170"/>
            </a:xfrm>
            <a:prstGeom prst="line">
              <a:avLst/>
            </a:prstGeom>
            <a:ln w="19050">
              <a:solidFill>
                <a:srgbClr val="44546A"/>
              </a:solidFill>
            </a:ln>
          </p:spPr>
          <p:style>
            <a:lnRef idx="1">
              <a:srgbClr val="5B9BD5"/>
            </a:lnRef>
            <a:fillRef idx="0">
              <a:srgbClr val="5B9BD5"/>
            </a:fillRef>
            <a:effectRef idx="0">
              <a:srgbClr val="5B9BD5"/>
            </a:effectRef>
            <a:fontRef idx="minor">
              <a:srgbClr val="000000"/>
            </a:fontRef>
          </p:style>
        </p:cxnSp>
      </p:grpSp>
      <p:cxnSp>
        <p:nvCxnSpPr>
          <p:cNvPr id="133" name="肘形连接符 132"/>
          <p:cNvCxnSpPr/>
          <p:nvPr/>
        </p:nvCxnSpPr>
        <p:spPr>
          <a:xfrm rot="16200000">
            <a:off x="4901565" y="441325"/>
            <a:ext cx="309880" cy="2144395"/>
          </a:xfrm>
          <a:prstGeom prst="bentConnector3">
            <a:avLst>
              <a:gd name="adj1" fmla="val 50102"/>
            </a:avLst>
          </a:prstGeom>
          <a:ln w="19050">
            <a:solidFill>
              <a:srgbClr val="44546A"/>
            </a:solidFill>
            <a:tailEnd type="arrow"/>
          </a:ln>
        </p:spPr>
        <p:style>
          <a:lnRef idx="1">
            <a:srgbClr val="5B9BD5"/>
          </a:lnRef>
          <a:fillRef idx="0">
            <a:srgbClr val="5B9BD5"/>
          </a:fillRef>
          <a:effectRef idx="0">
            <a:srgbClr val="5B9BD5"/>
          </a:effectRef>
          <a:fontRef idx="minor">
            <a:srgbClr val="000000"/>
          </a:fontRef>
        </p:style>
      </p:cxnSp>
      <p:cxnSp>
        <p:nvCxnSpPr>
          <p:cNvPr id="134" name="肘形连接符 133"/>
          <p:cNvCxnSpPr/>
          <p:nvPr/>
        </p:nvCxnSpPr>
        <p:spPr>
          <a:xfrm rot="16200000" flipV="1">
            <a:off x="7300595" y="440690"/>
            <a:ext cx="309880" cy="2145030"/>
          </a:xfrm>
          <a:prstGeom prst="bentConnector3">
            <a:avLst>
              <a:gd name="adj1" fmla="val 50000"/>
            </a:avLst>
          </a:prstGeom>
          <a:ln w="19050">
            <a:solidFill>
              <a:srgbClr val="44546A"/>
            </a:solidFill>
            <a:tailEnd type="arrow"/>
          </a:ln>
        </p:spPr>
        <p:style>
          <a:lnRef idx="1">
            <a:srgbClr val="5B9BD5"/>
          </a:lnRef>
          <a:fillRef idx="0">
            <a:srgbClr val="5B9BD5"/>
          </a:fillRef>
          <a:effectRef idx="0">
            <a:srgbClr val="5B9BD5"/>
          </a:effectRef>
          <a:fontRef idx="minor">
            <a:srgbClr val="000000"/>
          </a:fontRef>
        </p:style>
      </p:cxnSp>
      <p:cxnSp>
        <p:nvCxnSpPr>
          <p:cNvPr id="135" name="肘形连接符 134"/>
          <p:cNvCxnSpPr>
            <a:stCxn id="85" idx="0"/>
            <a:endCxn id="126" idx="3"/>
          </p:cNvCxnSpPr>
          <p:nvPr/>
        </p:nvCxnSpPr>
        <p:spPr>
          <a:xfrm rot="16200000" flipV="1">
            <a:off x="5114290" y="1686560"/>
            <a:ext cx="975360" cy="1308100"/>
          </a:xfrm>
          <a:prstGeom prst="bentConnector2">
            <a:avLst/>
          </a:prstGeom>
          <a:ln w="19050">
            <a:solidFill>
              <a:srgbClr val="44546A"/>
            </a:solidFill>
            <a:tailEnd type="arrow"/>
          </a:ln>
        </p:spPr>
        <p:style>
          <a:lnRef idx="1">
            <a:srgbClr val="5B9BD5"/>
          </a:lnRef>
          <a:fillRef idx="0">
            <a:srgbClr val="5B9BD5"/>
          </a:fillRef>
          <a:effectRef idx="0">
            <a:srgbClr val="5B9BD5"/>
          </a:effectRef>
          <a:fontRef idx="minor">
            <a:srgbClr val="000000"/>
          </a:fontRef>
        </p:style>
      </p:cxnSp>
    </p:spTree>
    <p:custDataLst>
      <p:tags r:id="rId5"/>
    </p:custDataLst>
  </p:cSld>
  <p:clrMapOvr>
    <a:masterClrMapping/>
  </p:clrMapOv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337185" y="176530"/>
            <a:ext cx="11509375" cy="597535"/>
            <a:chOff x="531" y="278"/>
            <a:chExt cx="18125" cy="941"/>
          </a:xfrm>
        </p:grpSpPr>
        <p:pic>
          <p:nvPicPr>
            <p:cNvPr id="94" name="图片 93" descr="right"/>
            <p:cNvPicPr>
              <a:picLocks noChangeAspect="1"/>
            </p:cNvPicPr>
            <p:nvPr/>
          </p:nvPicPr>
          <p:blipFill>
            <a:blip r:embed="rId1"/>
            <a:stretch>
              <a:fillRect/>
            </a:stretch>
          </p:blipFill>
          <p:spPr>
            <a:xfrm>
              <a:off x="3405" y="389"/>
              <a:ext cx="608" cy="608"/>
            </a:xfrm>
            <a:prstGeom prst="rect">
              <a:avLst/>
            </a:prstGeom>
          </p:spPr>
        </p:pic>
        <p:sp>
          <p:nvSpPr>
            <p:cNvPr id="95" name="文本框 94"/>
            <p:cNvSpPr txBox="1"/>
            <p:nvPr/>
          </p:nvSpPr>
          <p:spPr>
            <a:xfrm>
              <a:off x="4013" y="282"/>
              <a:ext cx="12461" cy="822"/>
            </a:xfrm>
            <a:prstGeom prst="rect">
              <a:avLst/>
            </a:prstGeom>
            <a:noFill/>
          </p:spPr>
          <p:txBody>
            <a:bodyPr wrap="square" rtlCol="0">
              <a:spAutoFit/>
            </a:bodyPr>
            <a:lstStyle/>
            <a:p>
              <a:r>
                <a:rPr lang="zh-CN" altLang="en-US" sz="2800">
                  <a:solidFill>
                    <a:srgbClr val="568D11"/>
                  </a:solidFill>
                  <a:latin typeface="微软雅黑" panose="020B0503020204020204" pitchFamily="34" charset="-122"/>
                  <a:ea typeface="微软雅黑" panose="020B0503020204020204" pitchFamily="34" charset="-122"/>
                </a:rPr>
                <a:t>旅游路线的智慧推荐      推荐算法</a:t>
              </a:r>
              <a:endParaRPr lang="zh-CN" altLang="en-US" sz="2800">
                <a:solidFill>
                  <a:srgbClr val="568D11"/>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531" y="278"/>
              <a:ext cx="18125" cy="941"/>
              <a:chOff x="531" y="278"/>
              <a:chExt cx="18125" cy="941"/>
            </a:xfrm>
          </p:grpSpPr>
          <p:sp>
            <p:nvSpPr>
              <p:cNvPr id="12" name=" 4"/>
              <p:cNvSpPr/>
              <p:nvPr/>
            </p:nvSpPr>
            <p:spPr>
              <a:xfrm>
                <a:off x="531" y="278"/>
                <a:ext cx="2934" cy="826"/>
              </a:xfrm>
              <a:prstGeom prst="homePlate">
                <a:avLst/>
              </a:prstGeom>
              <a:solidFill>
                <a:srgbClr val="568D1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14" name="文本框 13"/>
              <p:cNvSpPr txBox="1"/>
              <p:nvPr/>
            </p:nvSpPr>
            <p:spPr>
              <a:xfrm>
                <a:off x="542" y="282"/>
                <a:ext cx="2530" cy="822"/>
              </a:xfrm>
              <a:prstGeom prst="rect">
                <a:avLst/>
              </a:prstGeom>
              <a:noFill/>
            </p:spPr>
            <p:txBody>
              <a:bodyPr wrap="square" rtlCol="0">
                <a:spAutoFit/>
              </a:bodyPr>
              <a:lstStyle/>
              <a:p>
                <a:r>
                  <a:rPr lang="zh-CN" altLang="en-US" sz="2800" b="1">
                    <a:solidFill>
                      <a:schemeClr val="bg1"/>
                    </a:solidFill>
                    <a:latin typeface="微软雅黑" panose="020B0503020204020204" pitchFamily="34" charset="-122"/>
                    <a:ea typeface="微软雅黑" panose="020B0503020204020204" pitchFamily="34" charset="-122"/>
                  </a:rPr>
                  <a:t>工作内容</a:t>
                </a:r>
                <a:endParaRPr lang="en-US" altLang="zh-CN" sz="2800" b="1">
                  <a:solidFill>
                    <a:schemeClr val="bg1"/>
                  </a:solidFill>
                  <a:latin typeface="微软雅黑" panose="020B0503020204020204" pitchFamily="34" charset="-122"/>
                  <a:ea typeface="微软雅黑" panose="020B0503020204020204" pitchFamily="34" charset="-122"/>
                </a:endParaRPr>
              </a:p>
            </p:txBody>
          </p:sp>
          <p:cxnSp>
            <p:nvCxnSpPr>
              <p:cNvPr id="16" name="直接连接符 15"/>
              <p:cNvCxnSpPr/>
              <p:nvPr/>
            </p:nvCxnSpPr>
            <p:spPr>
              <a:xfrm>
                <a:off x="542" y="1219"/>
                <a:ext cx="18114" cy="0"/>
              </a:xfrm>
              <a:prstGeom prst="line">
                <a:avLst/>
              </a:prstGeom>
              <a:ln w="12700">
                <a:solidFill>
                  <a:srgbClr val="568D11"/>
                </a:solidFill>
              </a:ln>
            </p:spPr>
            <p:style>
              <a:lnRef idx="1">
                <a:schemeClr val="accent1"/>
              </a:lnRef>
              <a:fillRef idx="0">
                <a:schemeClr val="accent1"/>
              </a:fillRef>
              <a:effectRef idx="0">
                <a:schemeClr val="accent1"/>
              </a:effectRef>
              <a:fontRef idx="minor">
                <a:schemeClr val="tx1"/>
              </a:fontRef>
            </p:style>
          </p:cxnSp>
        </p:grpSp>
      </p:grpSp>
      <p:cxnSp>
        <p:nvCxnSpPr>
          <p:cNvPr id="2" name="直接连接符 1"/>
          <p:cNvCxnSpPr/>
          <p:nvPr/>
        </p:nvCxnSpPr>
        <p:spPr>
          <a:xfrm>
            <a:off x="5897245" y="445770"/>
            <a:ext cx="521335" cy="0"/>
          </a:xfrm>
          <a:prstGeom prst="line">
            <a:avLst/>
          </a:prstGeom>
          <a:ln w="25400">
            <a:solidFill>
              <a:srgbClr val="568D11"/>
            </a:solidFill>
          </a:ln>
        </p:spPr>
        <p:style>
          <a:lnRef idx="1">
            <a:schemeClr val="accent1"/>
          </a:lnRef>
          <a:fillRef idx="0">
            <a:schemeClr val="accent1"/>
          </a:fillRef>
          <a:effectRef idx="0">
            <a:schemeClr val="accent1"/>
          </a:effectRef>
          <a:fontRef idx="minor">
            <a:schemeClr val="tx1"/>
          </a:fontRef>
        </p:style>
      </p:cxnSp>
      <p:sp>
        <p:nvSpPr>
          <p:cNvPr id="3" name="文本框 2"/>
          <p:cNvSpPr txBox="1"/>
          <p:nvPr/>
        </p:nvSpPr>
        <p:spPr>
          <a:xfrm>
            <a:off x="337185" y="887730"/>
            <a:ext cx="8283575" cy="460375"/>
          </a:xfrm>
          <a:prstGeom prst="rect">
            <a:avLst/>
          </a:prstGeom>
          <a:noFill/>
        </p:spPr>
        <p:txBody>
          <a:bodyPr wrap="square" rtlCol="0">
            <a:spAutoFit/>
          </a:bodyPr>
          <a:lstStyle/>
          <a:p>
            <a:pPr marL="342900" indent="-342900">
              <a:buClr>
                <a:srgbClr val="568D11"/>
              </a:buClr>
              <a:buFont typeface="Wingdings" panose="05000000000000000000" charset="0"/>
              <a:buChar char="Ø"/>
            </a:pPr>
            <a:r>
              <a:rPr lang="zh-CN" altLang="en-US" sz="2400">
                <a:solidFill>
                  <a:srgbClr val="568D11"/>
                </a:solidFill>
                <a:latin typeface="微软雅黑" panose="020B0503020204020204" pitchFamily="34" charset="-122"/>
                <a:ea typeface="微软雅黑" panose="020B0503020204020204" pitchFamily="34" charset="-122"/>
              </a:rPr>
              <a:t>基于内容的推荐</a:t>
            </a:r>
            <a:r>
              <a:rPr lang="zh-CN" altLang="en-US" sz="2400">
                <a:solidFill>
                  <a:srgbClr val="568D11"/>
                </a:solidFill>
                <a:latin typeface="Times New Roman" panose="02020603050405020304" pitchFamily="18" charset="0"/>
                <a:ea typeface="微软雅黑" panose="020B0503020204020204" pitchFamily="34" charset="-122"/>
                <a:cs typeface="Times New Roman" panose="02020603050405020304" pitchFamily="18" charset="0"/>
              </a:rPr>
              <a:t>（Content-based Recommendation）</a:t>
            </a:r>
            <a:endParaRPr lang="zh-CN" altLang="en-US" sz="2400">
              <a:solidFill>
                <a:srgbClr val="568D1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 name="文本框 3"/>
          <p:cNvSpPr txBox="1"/>
          <p:nvPr/>
        </p:nvSpPr>
        <p:spPr>
          <a:xfrm>
            <a:off x="1194435" y="1931035"/>
            <a:ext cx="2620010" cy="3474085"/>
          </a:xfrm>
          <a:prstGeom prst="rect">
            <a:avLst/>
          </a:prstGeom>
          <a:noFill/>
        </p:spPr>
        <p:txBody>
          <a:bodyPr wrap="square" rtlCol="0">
            <a:spAutoFit/>
          </a:bodyPr>
          <a:lstStyle/>
          <a:p>
            <a:pPr>
              <a:lnSpc>
                <a:spcPct val="220000"/>
              </a:lnSpc>
            </a:pPr>
            <a:r>
              <a:rPr lang="en-US" altLang="zh-CN" sz="1600">
                <a:solidFill>
                  <a:schemeClr val="tx1"/>
                </a:solidFill>
                <a:latin typeface="微软雅黑" panose="020B0503020204020204" pitchFamily="34" charset="-122"/>
                <a:ea typeface="微软雅黑" panose="020B0503020204020204" pitchFamily="34" charset="-122"/>
              </a:rPr>
              <a:t> </a:t>
            </a:r>
            <a:r>
              <a:rPr lang="zh-CN" altLang="en-US" sz="2000">
                <a:solidFill>
                  <a:srgbClr val="568D11"/>
                </a:solidFill>
                <a:latin typeface="微软雅黑" panose="020B0503020204020204" pitchFamily="34" charset="-122"/>
                <a:ea typeface="微软雅黑" panose="020B0503020204020204" pitchFamily="34" charset="-122"/>
              </a:rPr>
              <a:t>核心思想</a:t>
            </a:r>
            <a:endParaRPr lang="zh-CN" altLang="en-US" sz="1600">
              <a:solidFill>
                <a:schemeClr val="tx1"/>
              </a:solidFill>
              <a:latin typeface="微软雅黑" panose="020B0503020204020204" pitchFamily="34" charset="-122"/>
              <a:ea typeface="微软雅黑" panose="020B0503020204020204" pitchFamily="34" charset="-122"/>
            </a:endParaRPr>
          </a:p>
          <a:p>
            <a:pPr>
              <a:lnSpc>
                <a:spcPct val="220000"/>
              </a:lnSpc>
            </a:pPr>
            <a:r>
              <a:rPr lang="zh-CN" altLang="en-US" sz="1600">
                <a:solidFill>
                  <a:schemeClr val="tx1"/>
                </a:solidFill>
                <a:latin typeface="微软雅黑" panose="020B0503020204020204" pitchFamily="34" charset="-122"/>
                <a:ea typeface="微软雅黑" panose="020B0503020204020204" pitchFamily="34" charset="-122"/>
              </a:rPr>
              <a:t>      根据景点或内容的元数据，发现景点或内容的相关性，然后基于用户以前的喜好记录推荐给用户相似的景点</a:t>
            </a:r>
            <a:endParaRPr lang="zh-CN" altLang="en-US" sz="1600">
              <a:solidFill>
                <a:schemeClr val="tx1"/>
              </a:solidFill>
              <a:latin typeface="微软雅黑" panose="020B0503020204020204" pitchFamily="34" charset="-122"/>
              <a:ea typeface="微软雅黑" panose="020B0503020204020204" pitchFamily="34" charset="-122"/>
            </a:endParaRPr>
          </a:p>
        </p:txBody>
      </p:sp>
      <p:pic>
        <p:nvPicPr>
          <p:cNvPr id="6" name="图片 5" descr="人3"/>
          <p:cNvPicPr>
            <a:picLocks noChangeAspect="1"/>
          </p:cNvPicPr>
          <p:nvPr/>
        </p:nvPicPr>
        <p:blipFill>
          <a:blip r:embed="rId2"/>
          <a:stretch>
            <a:fillRect/>
          </a:stretch>
        </p:blipFill>
        <p:spPr>
          <a:xfrm>
            <a:off x="5449570" y="2089785"/>
            <a:ext cx="720005" cy="720005"/>
          </a:xfrm>
          <a:prstGeom prst="rect">
            <a:avLst/>
          </a:prstGeom>
        </p:spPr>
      </p:pic>
      <p:pic>
        <p:nvPicPr>
          <p:cNvPr id="7" name="图片 6" descr="人3"/>
          <p:cNvPicPr>
            <a:picLocks noChangeAspect="1"/>
          </p:cNvPicPr>
          <p:nvPr/>
        </p:nvPicPr>
        <p:blipFill>
          <a:blip r:embed="rId2"/>
          <a:stretch>
            <a:fillRect/>
          </a:stretch>
        </p:blipFill>
        <p:spPr>
          <a:xfrm>
            <a:off x="5450755" y="3591200"/>
            <a:ext cx="719455" cy="719455"/>
          </a:xfrm>
          <a:prstGeom prst="rect">
            <a:avLst/>
          </a:prstGeom>
        </p:spPr>
      </p:pic>
      <p:pic>
        <p:nvPicPr>
          <p:cNvPr id="8" name="图片 7" descr="人3"/>
          <p:cNvPicPr>
            <a:picLocks noChangeAspect="1"/>
          </p:cNvPicPr>
          <p:nvPr/>
        </p:nvPicPr>
        <p:blipFill>
          <a:blip r:embed="rId2"/>
          <a:stretch>
            <a:fillRect/>
          </a:stretch>
        </p:blipFill>
        <p:spPr>
          <a:xfrm>
            <a:off x="5451390" y="5092340"/>
            <a:ext cx="719455" cy="719455"/>
          </a:xfrm>
          <a:prstGeom prst="rect">
            <a:avLst/>
          </a:prstGeom>
        </p:spPr>
      </p:pic>
      <p:sp>
        <p:nvSpPr>
          <p:cNvPr id="10" name="圆角矩形 9"/>
          <p:cNvSpPr/>
          <p:nvPr/>
        </p:nvSpPr>
        <p:spPr>
          <a:xfrm>
            <a:off x="7409180" y="2228215"/>
            <a:ext cx="1313180" cy="443865"/>
          </a:xfrm>
          <a:prstGeom prst="roundRect">
            <a:avLst/>
          </a:prstGeom>
          <a:noFill/>
          <a:ln w="19050">
            <a:solidFill>
              <a:srgbClr val="568D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rgbClr val="568D11"/>
                </a:solidFill>
                <a:latin typeface="微软雅黑" panose="020B0503020204020204" pitchFamily="34" charset="-122"/>
                <a:ea typeface="微软雅黑" panose="020B0503020204020204" pitchFamily="34" charset="-122"/>
                <a:cs typeface="微软雅黑" panose="020B0503020204020204" pitchFamily="34" charset="-122"/>
              </a:rPr>
              <a:t>景点</a:t>
            </a:r>
            <a:r>
              <a:rPr lang="en-US" altLang="zh-CN">
                <a:solidFill>
                  <a:srgbClr val="568D11"/>
                </a:solidFill>
                <a:latin typeface="微软雅黑" panose="020B0503020204020204" pitchFamily="34" charset="-122"/>
                <a:ea typeface="微软雅黑" panose="020B0503020204020204" pitchFamily="34" charset="-122"/>
                <a:cs typeface="微软雅黑" panose="020B0503020204020204" pitchFamily="34" charset="-122"/>
              </a:rPr>
              <a:t>A</a:t>
            </a:r>
            <a:endParaRPr lang="en-US" altLang="zh-CN">
              <a:solidFill>
                <a:srgbClr val="568D1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3" name="圆角矩形 12"/>
          <p:cNvSpPr/>
          <p:nvPr/>
        </p:nvSpPr>
        <p:spPr>
          <a:xfrm>
            <a:off x="7409180" y="3728995"/>
            <a:ext cx="1313180" cy="443865"/>
          </a:xfrm>
          <a:prstGeom prst="roundRect">
            <a:avLst/>
          </a:prstGeom>
          <a:noFill/>
          <a:ln w="19050">
            <a:solidFill>
              <a:srgbClr val="568D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rgbClr val="568D11"/>
                </a:solidFill>
                <a:latin typeface="微软雅黑" panose="020B0503020204020204" pitchFamily="34" charset="-122"/>
                <a:ea typeface="微软雅黑" panose="020B0503020204020204" pitchFamily="34" charset="-122"/>
                <a:cs typeface="微软雅黑" panose="020B0503020204020204" pitchFamily="34" charset="-122"/>
              </a:rPr>
              <a:t>景点</a:t>
            </a:r>
            <a:r>
              <a:rPr lang="en-US" altLang="zh-CN">
                <a:solidFill>
                  <a:srgbClr val="568D11"/>
                </a:solidFill>
                <a:latin typeface="微软雅黑" panose="020B0503020204020204" pitchFamily="34" charset="-122"/>
                <a:ea typeface="微软雅黑" panose="020B0503020204020204" pitchFamily="34" charset="-122"/>
                <a:cs typeface="微软雅黑" panose="020B0503020204020204" pitchFamily="34" charset="-122"/>
              </a:rPr>
              <a:t>B</a:t>
            </a:r>
            <a:endParaRPr lang="en-US" altLang="zh-CN">
              <a:solidFill>
                <a:srgbClr val="568D1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5" name="圆角矩形 14"/>
          <p:cNvSpPr/>
          <p:nvPr/>
        </p:nvSpPr>
        <p:spPr>
          <a:xfrm>
            <a:off x="7409180" y="5230135"/>
            <a:ext cx="1313180" cy="443865"/>
          </a:xfrm>
          <a:prstGeom prst="roundRect">
            <a:avLst/>
          </a:prstGeom>
          <a:noFill/>
          <a:ln w="19050">
            <a:solidFill>
              <a:srgbClr val="568D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rgbClr val="568D11"/>
                </a:solidFill>
                <a:latin typeface="微软雅黑" panose="020B0503020204020204" pitchFamily="34" charset="-122"/>
                <a:ea typeface="微软雅黑" panose="020B0503020204020204" pitchFamily="34" charset="-122"/>
                <a:cs typeface="微软雅黑" panose="020B0503020204020204" pitchFamily="34" charset="-122"/>
              </a:rPr>
              <a:t>景点</a:t>
            </a:r>
            <a:r>
              <a:rPr lang="en-US" altLang="zh-CN">
                <a:solidFill>
                  <a:srgbClr val="568D11"/>
                </a:solidFill>
                <a:latin typeface="微软雅黑" panose="020B0503020204020204" pitchFamily="34" charset="-122"/>
                <a:ea typeface="微软雅黑" panose="020B0503020204020204" pitchFamily="34" charset="-122"/>
                <a:cs typeface="微软雅黑" panose="020B0503020204020204" pitchFamily="34" charset="-122"/>
              </a:rPr>
              <a:t>C</a:t>
            </a:r>
            <a:endParaRPr lang="en-US" altLang="zh-CN">
              <a:solidFill>
                <a:srgbClr val="568D1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7" name="圆角矩形 16"/>
          <p:cNvSpPr/>
          <p:nvPr/>
        </p:nvSpPr>
        <p:spPr>
          <a:xfrm>
            <a:off x="8820150" y="2090420"/>
            <a:ext cx="1512011" cy="720005"/>
          </a:xfrm>
          <a:prstGeom prst="roundRect">
            <a:avLst>
              <a:gd name="adj" fmla="val 9977"/>
            </a:avLst>
          </a:prstGeom>
          <a:noFill/>
          <a:ln w="12700" cmpd="sng">
            <a:solidFill>
              <a:srgbClr val="568D1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zh-CN" altLang="en-US" sz="1400" dirty="0" smtClean="0">
                <a:solidFill>
                  <a:srgbClr val="568D11"/>
                </a:solidFill>
                <a:latin typeface="微软雅黑" panose="020B0503020204020204" pitchFamily="34" charset="-122"/>
                <a:ea typeface="微软雅黑" panose="020B0503020204020204" pitchFamily="34" charset="-122"/>
                <a:cs typeface="微软雅黑" panose="020B0503020204020204" pitchFamily="34" charset="-122"/>
              </a:rPr>
              <a:t>景点</a:t>
            </a:r>
            <a:r>
              <a:rPr lang="en-US" altLang="zh-CN" sz="1400" dirty="0" smtClean="0">
                <a:solidFill>
                  <a:srgbClr val="568D11"/>
                </a:solidFill>
                <a:latin typeface="微软雅黑" panose="020B0503020204020204" pitchFamily="34" charset="-122"/>
                <a:ea typeface="微软雅黑" panose="020B0503020204020204" pitchFamily="34" charset="-122"/>
                <a:cs typeface="微软雅黑" panose="020B0503020204020204" pitchFamily="34" charset="-122"/>
              </a:rPr>
              <a:t>A</a:t>
            </a:r>
            <a:br>
              <a:rPr lang="en-US" altLang="zh-CN" sz="1400" dirty="0">
                <a:solidFill>
                  <a:srgbClr val="568D11"/>
                </a:solidFill>
                <a:latin typeface="微软雅黑" panose="020B0503020204020204" pitchFamily="34" charset="-122"/>
                <a:ea typeface="微软雅黑" panose="020B0503020204020204" pitchFamily="34" charset="-122"/>
                <a:cs typeface="微软雅黑" panose="020B0503020204020204" pitchFamily="34" charset="-122"/>
              </a:rPr>
            </a:br>
            <a:r>
              <a:rPr lang="zh-CN" altLang="en-US" sz="1400" dirty="0">
                <a:solidFill>
                  <a:srgbClr val="568D11"/>
                </a:solidFill>
                <a:latin typeface="微软雅黑" panose="020B0503020204020204" pitchFamily="34" charset="-122"/>
                <a:ea typeface="微软雅黑" panose="020B0503020204020204" pitchFamily="34" charset="-122"/>
                <a:cs typeface="微软雅黑" panose="020B0503020204020204" pitchFamily="34" charset="-122"/>
              </a:rPr>
              <a:t>类型：自然景观</a:t>
            </a:r>
            <a:endParaRPr lang="zh-CN" altLang="en-US" sz="1400" dirty="0">
              <a:solidFill>
                <a:srgbClr val="568D1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9" name="圆角矩形 18"/>
          <p:cNvSpPr/>
          <p:nvPr/>
        </p:nvSpPr>
        <p:spPr>
          <a:xfrm>
            <a:off x="8820150" y="3590925"/>
            <a:ext cx="1512011" cy="720005"/>
          </a:xfrm>
          <a:prstGeom prst="roundRect">
            <a:avLst>
              <a:gd name="adj" fmla="val 11086"/>
            </a:avLst>
          </a:prstGeom>
          <a:noFill/>
          <a:ln w="12700" cmpd="sng">
            <a:solidFill>
              <a:srgbClr val="568D1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zh-CN" altLang="en-US" sz="1400" dirty="0" smtClean="0">
                <a:solidFill>
                  <a:srgbClr val="568D11"/>
                </a:solidFill>
                <a:latin typeface="微软雅黑" panose="020B0503020204020204" pitchFamily="34" charset="-122"/>
                <a:ea typeface="微软雅黑" panose="020B0503020204020204" pitchFamily="34" charset="-122"/>
                <a:cs typeface="微软雅黑" panose="020B0503020204020204" pitchFamily="34" charset="-122"/>
              </a:rPr>
              <a:t>景点</a:t>
            </a:r>
            <a:r>
              <a:rPr lang="en-US" altLang="zh-CN" sz="1400" dirty="0" smtClean="0">
                <a:solidFill>
                  <a:srgbClr val="568D11"/>
                </a:solidFill>
                <a:latin typeface="微软雅黑" panose="020B0503020204020204" pitchFamily="34" charset="-122"/>
                <a:ea typeface="微软雅黑" panose="020B0503020204020204" pitchFamily="34" charset="-122"/>
                <a:cs typeface="微软雅黑" panose="020B0503020204020204" pitchFamily="34" charset="-122"/>
              </a:rPr>
              <a:t>B</a:t>
            </a:r>
            <a:br>
              <a:rPr lang="en-US" altLang="zh-CN" sz="1400" dirty="0">
                <a:solidFill>
                  <a:srgbClr val="568D11"/>
                </a:solidFill>
                <a:latin typeface="微软雅黑" panose="020B0503020204020204" pitchFamily="34" charset="-122"/>
                <a:ea typeface="微软雅黑" panose="020B0503020204020204" pitchFamily="34" charset="-122"/>
                <a:cs typeface="微软雅黑" panose="020B0503020204020204" pitchFamily="34" charset="-122"/>
              </a:rPr>
            </a:br>
            <a:r>
              <a:rPr lang="zh-CN" altLang="en-US" sz="1400" dirty="0">
                <a:solidFill>
                  <a:srgbClr val="568D11"/>
                </a:solidFill>
                <a:latin typeface="微软雅黑" panose="020B0503020204020204" pitchFamily="34" charset="-122"/>
                <a:ea typeface="微软雅黑" panose="020B0503020204020204" pitchFamily="34" charset="-122"/>
                <a:cs typeface="微软雅黑" panose="020B0503020204020204" pitchFamily="34" charset="-122"/>
              </a:rPr>
              <a:t>类型：游乐场</a:t>
            </a:r>
            <a:endParaRPr lang="zh-CN" altLang="en-US" sz="1400" dirty="0">
              <a:solidFill>
                <a:srgbClr val="568D1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0" name="圆角矩形 19"/>
          <p:cNvSpPr/>
          <p:nvPr/>
        </p:nvSpPr>
        <p:spPr>
          <a:xfrm>
            <a:off x="8820150" y="5092065"/>
            <a:ext cx="1512011" cy="720005"/>
          </a:xfrm>
          <a:prstGeom prst="roundRect">
            <a:avLst>
              <a:gd name="adj" fmla="val 9977"/>
            </a:avLst>
          </a:prstGeom>
          <a:noFill/>
          <a:ln w="12700" cmpd="sng">
            <a:solidFill>
              <a:srgbClr val="568D1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zh-CN" altLang="en-US" sz="1400" smtClean="0">
                <a:solidFill>
                  <a:srgbClr val="568D11"/>
                </a:solidFill>
                <a:latin typeface="微软雅黑" panose="020B0503020204020204" pitchFamily="34" charset="-122"/>
                <a:ea typeface="微软雅黑" panose="020B0503020204020204" pitchFamily="34" charset="-122"/>
                <a:cs typeface="微软雅黑" panose="020B0503020204020204" pitchFamily="34" charset="-122"/>
              </a:rPr>
              <a:t>景点</a:t>
            </a:r>
            <a:r>
              <a:rPr lang="en-US" altLang="zh-CN" sz="1400" smtClean="0">
                <a:solidFill>
                  <a:srgbClr val="568D11"/>
                </a:solidFill>
                <a:latin typeface="微软雅黑" panose="020B0503020204020204" pitchFamily="34" charset="-122"/>
                <a:ea typeface="微软雅黑" panose="020B0503020204020204" pitchFamily="34" charset="-122"/>
                <a:cs typeface="微软雅黑" panose="020B0503020204020204" pitchFamily="34" charset="-122"/>
              </a:rPr>
              <a:t>C</a:t>
            </a:r>
            <a:endParaRPr lang="en-US" altLang="zh-CN" sz="1400" dirty="0">
              <a:solidFill>
                <a:srgbClr val="568D11"/>
              </a:solidFill>
              <a:latin typeface="微软雅黑" panose="020B0503020204020204" pitchFamily="34" charset="-122"/>
              <a:ea typeface="微软雅黑" panose="020B0503020204020204" pitchFamily="34" charset="-122"/>
              <a:cs typeface="微软雅黑" panose="020B0503020204020204" pitchFamily="34" charset="-122"/>
            </a:endParaRPr>
          </a:p>
          <a:p>
            <a:pPr algn="l"/>
            <a:r>
              <a:rPr lang="zh-CN" altLang="en-US" sz="1400" dirty="0">
                <a:solidFill>
                  <a:srgbClr val="568D11"/>
                </a:solidFill>
                <a:latin typeface="微软雅黑" panose="020B0503020204020204" pitchFamily="34" charset="-122"/>
                <a:ea typeface="微软雅黑" panose="020B0503020204020204" pitchFamily="34" charset="-122"/>
                <a:cs typeface="微软雅黑" panose="020B0503020204020204" pitchFamily="34" charset="-122"/>
              </a:rPr>
              <a:t>类型：自然景观</a:t>
            </a:r>
            <a:endParaRPr lang="zh-CN" altLang="en-US" sz="1400" dirty="0">
              <a:solidFill>
                <a:srgbClr val="568D11"/>
              </a:solidFill>
              <a:latin typeface="微软雅黑" panose="020B0503020204020204" pitchFamily="34" charset="-122"/>
              <a:ea typeface="微软雅黑" panose="020B0503020204020204" pitchFamily="34" charset="-122"/>
              <a:cs typeface="微软雅黑" panose="020B0503020204020204" pitchFamily="34" charset="-122"/>
            </a:endParaRPr>
          </a:p>
        </p:txBody>
      </p:sp>
      <p:cxnSp>
        <p:nvCxnSpPr>
          <p:cNvPr id="22" name="直接箭头连接符 21"/>
          <p:cNvCxnSpPr>
            <a:stCxn id="6" idx="3"/>
            <a:endCxn id="10" idx="1"/>
          </p:cNvCxnSpPr>
          <p:nvPr/>
        </p:nvCxnSpPr>
        <p:spPr>
          <a:xfrm>
            <a:off x="6169660" y="2440305"/>
            <a:ext cx="1239520" cy="635"/>
          </a:xfrm>
          <a:prstGeom prst="straightConnector1">
            <a:avLst/>
          </a:prstGeom>
          <a:ln w="19050">
            <a:solidFill>
              <a:srgbClr val="414455"/>
            </a:solidFill>
            <a:tailEnd type="arrow"/>
          </a:ln>
        </p:spPr>
        <p:style>
          <a:lnRef idx="1">
            <a:schemeClr val="accent1"/>
          </a:lnRef>
          <a:fillRef idx="0">
            <a:schemeClr val="accent1"/>
          </a:fillRef>
          <a:effectRef idx="0">
            <a:schemeClr val="accent1"/>
          </a:effectRef>
          <a:fontRef idx="minor">
            <a:schemeClr val="tx1"/>
          </a:fontRef>
        </p:style>
      </p:cxnSp>
      <p:cxnSp>
        <p:nvCxnSpPr>
          <p:cNvPr id="23" name="直接箭头连接符 22"/>
          <p:cNvCxnSpPr/>
          <p:nvPr/>
        </p:nvCxnSpPr>
        <p:spPr>
          <a:xfrm>
            <a:off x="6170930" y="3950335"/>
            <a:ext cx="1239520" cy="635"/>
          </a:xfrm>
          <a:prstGeom prst="straightConnector1">
            <a:avLst/>
          </a:prstGeom>
          <a:ln w="19050">
            <a:solidFill>
              <a:srgbClr val="414455"/>
            </a:solidFill>
            <a:tailEnd type="arrow"/>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a:stCxn id="8" idx="3"/>
            <a:endCxn id="13" idx="1"/>
          </p:cNvCxnSpPr>
          <p:nvPr/>
        </p:nvCxnSpPr>
        <p:spPr>
          <a:xfrm flipV="1">
            <a:off x="6170930" y="3941445"/>
            <a:ext cx="1238250" cy="1501140"/>
          </a:xfrm>
          <a:prstGeom prst="straightConnector1">
            <a:avLst/>
          </a:prstGeom>
          <a:ln w="19050">
            <a:solidFill>
              <a:srgbClr val="414455"/>
            </a:solidFill>
            <a:tailEnd type="arrow"/>
          </a:ln>
        </p:spPr>
        <p:style>
          <a:lnRef idx="1">
            <a:schemeClr val="accent1"/>
          </a:lnRef>
          <a:fillRef idx="0">
            <a:schemeClr val="accent1"/>
          </a:fillRef>
          <a:effectRef idx="0">
            <a:schemeClr val="accent1"/>
          </a:effectRef>
          <a:fontRef idx="minor">
            <a:schemeClr val="tx1"/>
          </a:fontRef>
        </p:style>
      </p:cxnSp>
      <p:cxnSp>
        <p:nvCxnSpPr>
          <p:cNvPr id="25" name="曲线连接符 24"/>
          <p:cNvCxnSpPr>
            <a:stCxn id="17" idx="3"/>
            <a:endCxn id="20" idx="3"/>
          </p:cNvCxnSpPr>
          <p:nvPr/>
        </p:nvCxnSpPr>
        <p:spPr>
          <a:xfrm>
            <a:off x="10332085" y="2440940"/>
            <a:ext cx="3175" cy="3001645"/>
          </a:xfrm>
          <a:prstGeom prst="curvedConnector3">
            <a:avLst>
              <a:gd name="adj1" fmla="val 7500000"/>
            </a:avLst>
          </a:prstGeom>
          <a:ln w="19050">
            <a:solidFill>
              <a:srgbClr val="414455"/>
            </a:solidFill>
            <a:tailEnd type="arrow"/>
          </a:ln>
        </p:spPr>
        <p:style>
          <a:lnRef idx="1">
            <a:schemeClr val="accent1"/>
          </a:lnRef>
          <a:fillRef idx="0">
            <a:schemeClr val="accent1"/>
          </a:fillRef>
          <a:effectRef idx="0">
            <a:schemeClr val="accent1"/>
          </a:effectRef>
          <a:fontRef idx="minor">
            <a:schemeClr val="tx1"/>
          </a:fontRef>
        </p:style>
      </p:cxnSp>
      <p:cxnSp>
        <p:nvCxnSpPr>
          <p:cNvPr id="26" name="直接箭头连接符 25"/>
          <p:cNvCxnSpPr>
            <a:stCxn id="15" idx="1"/>
            <a:endCxn id="6" idx="3"/>
          </p:cNvCxnSpPr>
          <p:nvPr/>
        </p:nvCxnSpPr>
        <p:spPr>
          <a:xfrm flipH="1" flipV="1">
            <a:off x="6169660" y="2440305"/>
            <a:ext cx="1239520" cy="3002280"/>
          </a:xfrm>
          <a:prstGeom prst="straightConnector1">
            <a:avLst/>
          </a:prstGeom>
          <a:ln w="19050">
            <a:solidFill>
              <a:srgbClr val="EF7C36"/>
            </a:solidFill>
            <a:tailEnd type="arrow"/>
          </a:ln>
        </p:spPr>
        <p:style>
          <a:lnRef idx="1">
            <a:schemeClr val="accent1"/>
          </a:lnRef>
          <a:fillRef idx="0">
            <a:schemeClr val="accent1"/>
          </a:fillRef>
          <a:effectRef idx="0">
            <a:schemeClr val="accent1"/>
          </a:effectRef>
          <a:fontRef idx="minor">
            <a:schemeClr val="tx1"/>
          </a:fontRef>
        </p:style>
      </p:cxnSp>
      <p:sp>
        <p:nvSpPr>
          <p:cNvPr id="27" name="文本框 26"/>
          <p:cNvSpPr txBox="1"/>
          <p:nvPr/>
        </p:nvSpPr>
        <p:spPr>
          <a:xfrm>
            <a:off x="10581640" y="3832860"/>
            <a:ext cx="656590" cy="337185"/>
          </a:xfrm>
          <a:prstGeom prst="rect">
            <a:avLst/>
          </a:prstGeom>
          <a:noFill/>
        </p:spPr>
        <p:txBody>
          <a:bodyPr wrap="square" rtlCol="0">
            <a:spAutoFit/>
          </a:bodyPr>
          <a:lstStyle/>
          <a:p>
            <a:r>
              <a:rPr lang="zh-CN" altLang="en-US" sz="1600">
                <a:solidFill>
                  <a:srgbClr val="414455"/>
                </a:solidFill>
                <a:latin typeface="微软雅黑" panose="020B0503020204020204" pitchFamily="34" charset="-122"/>
                <a:ea typeface="微软雅黑" panose="020B0503020204020204" pitchFamily="34" charset="-122"/>
              </a:rPr>
              <a:t>相似</a:t>
            </a:r>
            <a:endParaRPr lang="zh-CN" altLang="en-US" sz="1600">
              <a:solidFill>
                <a:srgbClr val="414455"/>
              </a:solidFill>
              <a:latin typeface="微软雅黑" panose="020B0503020204020204" pitchFamily="34" charset="-122"/>
              <a:ea typeface="微软雅黑" panose="020B0503020204020204" pitchFamily="34" charset="-122"/>
            </a:endParaRPr>
          </a:p>
        </p:txBody>
      </p:sp>
      <p:sp>
        <p:nvSpPr>
          <p:cNvPr id="28" name="文本框 27"/>
          <p:cNvSpPr txBox="1"/>
          <p:nvPr/>
        </p:nvSpPr>
        <p:spPr>
          <a:xfrm>
            <a:off x="6160135" y="2143125"/>
            <a:ext cx="656590" cy="337185"/>
          </a:xfrm>
          <a:prstGeom prst="rect">
            <a:avLst/>
          </a:prstGeom>
          <a:noFill/>
        </p:spPr>
        <p:txBody>
          <a:bodyPr wrap="square" rtlCol="0">
            <a:spAutoFit/>
          </a:bodyPr>
          <a:lstStyle/>
          <a:p>
            <a:r>
              <a:rPr lang="zh-CN" altLang="en-US" sz="1600">
                <a:solidFill>
                  <a:srgbClr val="414455"/>
                </a:solidFill>
                <a:latin typeface="微软雅黑" panose="020B0503020204020204" pitchFamily="34" charset="-122"/>
                <a:ea typeface="微软雅黑" panose="020B0503020204020204" pitchFamily="34" charset="-122"/>
              </a:rPr>
              <a:t>喜欢</a:t>
            </a:r>
            <a:endParaRPr lang="zh-CN" altLang="en-US" sz="1600">
              <a:solidFill>
                <a:srgbClr val="414455"/>
              </a:solidFill>
              <a:latin typeface="微软雅黑" panose="020B0503020204020204" pitchFamily="34" charset="-122"/>
              <a:ea typeface="微软雅黑" panose="020B0503020204020204" pitchFamily="34" charset="-122"/>
            </a:endParaRPr>
          </a:p>
        </p:txBody>
      </p:sp>
      <p:sp>
        <p:nvSpPr>
          <p:cNvPr id="29" name="文本框 28"/>
          <p:cNvSpPr txBox="1"/>
          <p:nvPr/>
        </p:nvSpPr>
        <p:spPr>
          <a:xfrm>
            <a:off x="6141085" y="3634105"/>
            <a:ext cx="656590" cy="337185"/>
          </a:xfrm>
          <a:prstGeom prst="rect">
            <a:avLst/>
          </a:prstGeom>
          <a:noFill/>
        </p:spPr>
        <p:txBody>
          <a:bodyPr wrap="square" rtlCol="0">
            <a:spAutoFit/>
          </a:bodyPr>
          <a:lstStyle/>
          <a:p>
            <a:r>
              <a:rPr lang="zh-CN" altLang="en-US" sz="1600">
                <a:solidFill>
                  <a:srgbClr val="414455"/>
                </a:solidFill>
                <a:latin typeface="微软雅黑" panose="020B0503020204020204" pitchFamily="34" charset="-122"/>
                <a:ea typeface="微软雅黑" panose="020B0503020204020204" pitchFamily="34" charset="-122"/>
              </a:rPr>
              <a:t>喜欢</a:t>
            </a:r>
            <a:endParaRPr lang="zh-CN" altLang="en-US" sz="1600">
              <a:solidFill>
                <a:srgbClr val="414455"/>
              </a:solidFill>
              <a:latin typeface="微软雅黑" panose="020B0503020204020204" pitchFamily="34" charset="-122"/>
              <a:ea typeface="微软雅黑" panose="020B0503020204020204" pitchFamily="34" charset="-122"/>
            </a:endParaRPr>
          </a:p>
        </p:txBody>
      </p:sp>
      <p:sp>
        <p:nvSpPr>
          <p:cNvPr id="30" name="文本框 29"/>
          <p:cNvSpPr txBox="1"/>
          <p:nvPr/>
        </p:nvSpPr>
        <p:spPr>
          <a:xfrm>
            <a:off x="6330950" y="5111115"/>
            <a:ext cx="656590" cy="337185"/>
          </a:xfrm>
          <a:prstGeom prst="rect">
            <a:avLst/>
          </a:prstGeom>
          <a:noFill/>
        </p:spPr>
        <p:txBody>
          <a:bodyPr wrap="square" rtlCol="0">
            <a:spAutoFit/>
          </a:bodyPr>
          <a:lstStyle/>
          <a:p>
            <a:r>
              <a:rPr lang="zh-CN" altLang="en-US" sz="1600">
                <a:solidFill>
                  <a:srgbClr val="414455"/>
                </a:solidFill>
                <a:latin typeface="微软雅黑" panose="020B0503020204020204" pitchFamily="34" charset="-122"/>
                <a:ea typeface="微软雅黑" panose="020B0503020204020204" pitchFamily="34" charset="-122"/>
              </a:rPr>
              <a:t>喜欢</a:t>
            </a:r>
            <a:endParaRPr lang="zh-CN" altLang="en-US" sz="1600">
              <a:solidFill>
                <a:srgbClr val="414455"/>
              </a:solidFill>
              <a:latin typeface="微软雅黑" panose="020B0503020204020204" pitchFamily="34" charset="-122"/>
              <a:ea typeface="微软雅黑" panose="020B0503020204020204" pitchFamily="34" charset="-122"/>
            </a:endParaRPr>
          </a:p>
        </p:txBody>
      </p:sp>
      <p:sp>
        <p:nvSpPr>
          <p:cNvPr id="31" name="文本框 30"/>
          <p:cNvSpPr txBox="1"/>
          <p:nvPr/>
        </p:nvSpPr>
        <p:spPr>
          <a:xfrm>
            <a:off x="6526530" y="2979420"/>
            <a:ext cx="656590" cy="337185"/>
          </a:xfrm>
          <a:prstGeom prst="rect">
            <a:avLst/>
          </a:prstGeom>
          <a:noFill/>
        </p:spPr>
        <p:txBody>
          <a:bodyPr wrap="square" rtlCol="0">
            <a:spAutoFit/>
          </a:bodyPr>
          <a:lstStyle/>
          <a:p>
            <a:r>
              <a:rPr lang="zh-CN" altLang="en-US" sz="1600">
                <a:solidFill>
                  <a:srgbClr val="EF7D38"/>
                </a:solidFill>
                <a:latin typeface="微软雅黑" panose="020B0503020204020204" pitchFamily="34" charset="-122"/>
                <a:ea typeface="微软雅黑" panose="020B0503020204020204" pitchFamily="34" charset="-122"/>
              </a:rPr>
              <a:t>推荐</a:t>
            </a:r>
            <a:endParaRPr lang="zh-CN" altLang="en-US" sz="1600">
              <a:solidFill>
                <a:srgbClr val="EF7D38"/>
              </a:solidFill>
              <a:latin typeface="微软雅黑" panose="020B0503020204020204" pitchFamily="34" charset="-122"/>
              <a:ea typeface="微软雅黑" panose="020B0503020204020204" pitchFamily="34" charset="-122"/>
            </a:endParaRPr>
          </a:p>
        </p:txBody>
      </p:sp>
      <p:sp>
        <p:nvSpPr>
          <p:cNvPr id="32" name="文本框 31"/>
          <p:cNvSpPr txBox="1"/>
          <p:nvPr/>
        </p:nvSpPr>
        <p:spPr>
          <a:xfrm>
            <a:off x="5387975" y="2809875"/>
            <a:ext cx="846455" cy="337185"/>
          </a:xfrm>
          <a:prstGeom prst="rect">
            <a:avLst/>
          </a:prstGeom>
          <a:noFill/>
        </p:spPr>
        <p:txBody>
          <a:bodyPr wrap="square" rtlCol="0">
            <a:spAutoFit/>
          </a:bodyPr>
          <a:lstStyle/>
          <a:p>
            <a:pPr algn="ctr"/>
            <a:r>
              <a:rPr lang="zh-CN" altLang="en-US" sz="1600">
                <a:solidFill>
                  <a:srgbClr val="568D11"/>
                </a:solidFill>
                <a:latin typeface="微软雅黑" panose="020B0503020204020204" pitchFamily="34" charset="-122"/>
                <a:ea typeface="微软雅黑" panose="020B0503020204020204" pitchFamily="34" charset="-122"/>
              </a:rPr>
              <a:t>用户</a:t>
            </a:r>
            <a:r>
              <a:rPr lang="en-US" altLang="zh-CN" sz="1600">
                <a:solidFill>
                  <a:srgbClr val="568D11"/>
                </a:solidFill>
                <a:latin typeface="微软雅黑" panose="020B0503020204020204" pitchFamily="34" charset="-122"/>
                <a:ea typeface="微软雅黑" panose="020B0503020204020204" pitchFamily="34" charset="-122"/>
              </a:rPr>
              <a:t>A</a:t>
            </a:r>
            <a:endParaRPr lang="en-US" altLang="zh-CN" sz="1600">
              <a:solidFill>
                <a:srgbClr val="568D11"/>
              </a:solidFill>
              <a:latin typeface="微软雅黑" panose="020B0503020204020204" pitchFamily="34" charset="-122"/>
              <a:ea typeface="微软雅黑" panose="020B0503020204020204" pitchFamily="34" charset="-122"/>
            </a:endParaRPr>
          </a:p>
        </p:txBody>
      </p:sp>
      <p:sp>
        <p:nvSpPr>
          <p:cNvPr id="33" name="文本框 32"/>
          <p:cNvSpPr txBox="1"/>
          <p:nvPr/>
        </p:nvSpPr>
        <p:spPr>
          <a:xfrm>
            <a:off x="5387975" y="4311015"/>
            <a:ext cx="846455" cy="337185"/>
          </a:xfrm>
          <a:prstGeom prst="rect">
            <a:avLst/>
          </a:prstGeom>
          <a:noFill/>
        </p:spPr>
        <p:txBody>
          <a:bodyPr wrap="square" rtlCol="0">
            <a:spAutoFit/>
          </a:bodyPr>
          <a:lstStyle/>
          <a:p>
            <a:pPr algn="ctr"/>
            <a:r>
              <a:rPr lang="zh-CN" altLang="en-US" sz="1600">
                <a:solidFill>
                  <a:srgbClr val="568D11"/>
                </a:solidFill>
                <a:latin typeface="微软雅黑" panose="020B0503020204020204" pitchFamily="34" charset="-122"/>
                <a:ea typeface="微软雅黑" panose="020B0503020204020204" pitchFamily="34" charset="-122"/>
              </a:rPr>
              <a:t>用户</a:t>
            </a:r>
            <a:r>
              <a:rPr lang="en-US" altLang="zh-CN" sz="1600">
                <a:solidFill>
                  <a:srgbClr val="568D11"/>
                </a:solidFill>
                <a:latin typeface="微软雅黑" panose="020B0503020204020204" pitchFamily="34" charset="-122"/>
                <a:ea typeface="微软雅黑" panose="020B0503020204020204" pitchFamily="34" charset="-122"/>
              </a:rPr>
              <a:t>B</a:t>
            </a:r>
            <a:endParaRPr lang="en-US" altLang="zh-CN" sz="1600">
              <a:solidFill>
                <a:srgbClr val="568D11"/>
              </a:solidFill>
              <a:latin typeface="微软雅黑" panose="020B0503020204020204" pitchFamily="34" charset="-122"/>
              <a:ea typeface="微软雅黑" panose="020B0503020204020204" pitchFamily="34" charset="-122"/>
            </a:endParaRPr>
          </a:p>
        </p:txBody>
      </p:sp>
      <p:sp>
        <p:nvSpPr>
          <p:cNvPr id="34" name="文本框 33"/>
          <p:cNvSpPr txBox="1"/>
          <p:nvPr/>
        </p:nvSpPr>
        <p:spPr>
          <a:xfrm>
            <a:off x="5386070" y="5811520"/>
            <a:ext cx="846455" cy="337185"/>
          </a:xfrm>
          <a:prstGeom prst="rect">
            <a:avLst/>
          </a:prstGeom>
          <a:noFill/>
        </p:spPr>
        <p:txBody>
          <a:bodyPr wrap="square" rtlCol="0">
            <a:spAutoFit/>
          </a:bodyPr>
          <a:lstStyle/>
          <a:p>
            <a:pPr algn="ctr"/>
            <a:r>
              <a:rPr lang="zh-CN" altLang="en-US" sz="1600">
                <a:solidFill>
                  <a:srgbClr val="568D11"/>
                </a:solidFill>
                <a:latin typeface="微软雅黑" panose="020B0503020204020204" pitchFamily="34" charset="-122"/>
                <a:ea typeface="微软雅黑" panose="020B0503020204020204" pitchFamily="34" charset="-122"/>
              </a:rPr>
              <a:t>用户</a:t>
            </a:r>
            <a:r>
              <a:rPr lang="en-US" altLang="zh-CN" sz="1600">
                <a:solidFill>
                  <a:srgbClr val="568D11"/>
                </a:solidFill>
                <a:latin typeface="微软雅黑" panose="020B0503020204020204" pitchFamily="34" charset="-122"/>
                <a:ea typeface="微软雅黑" panose="020B0503020204020204" pitchFamily="34" charset="-122"/>
              </a:rPr>
              <a:t>C</a:t>
            </a:r>
            <a:endParaRPr lang="en-US" altLang="zh-CN" sz="1600">
              <a:solidFill>
                <a:srgbClr val="568D11"/>
              </a:solidFill>
              <a:latin typeface="微软雅黑" panose="020B0503020204020204" pitchFamily="34" charset="-122"/>
              <a:ea typeface="微软雅黑" panose="020B0503020204020204" pitchFamily="34" charset="-122"/>
            </a:endParaRPr>
          </a:p>
        </p:txBody>
      </p:sp>
    </p:spTree>
    <p:custDataLst>
      <p:tags r:id="rId3"/>
    </p:custDataLst>
  </p:cSld>
  <p:clrMapOvr>
    <a:masterClrMapping/>
  </p:clrMapOv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337185" y="176530"/>
            <a:ext cx="11509375" cy="597535"/>
            <a:chOff x="531" y="278"/>
            <a:chExt cx="18125" cy="941"/>
          </a:xfrm>
        </p:grpSpPr>
        <p:pic>
          <p:nvPicPr>
            <p:cNvPr id="94" name="图片 93" descr="right"/>
            <p:cNvPicPr>
              <a:picLocks noChangeAspect="1"/>
            </p:cNvPicPr>
            <p:nvPr/>
          </p:nvPicPr>
          <p:blipFill>
            <a:blip r:embed="rId1"/>
            <a:stretch>
              <a:fillRect/>
            </a:stretch>
          </p:blipFill>
          <p:spPr>
            <a:xfrm>
              <a:off x="3405" y="389"/>
              <a:ext cx="608" cy="608"/>
            </a:xfrm>
            <a:prstGeom prst="rect">
              <a:avLst/>
            </a:prstGeom>
          </p:spPr>
        </p:pic>
        <p:sp>
          <p:nvSpPr>
            <p:cNvPr id="95" name="文本框 94"/>
            <p:cNvSpPr txBox="1"/>
            <p:nvPr/>
          </p:nvSpPr>
          <p:spPr>
            <a:xfrm>
              <a:off x="4013" y="282"/>
              <a:ext cx="12461" cy="822"/>
            </a:xfrm>
            <a:prstGeom prst="rect">
              <a:avLst/>
            </a:prstGeom>
            <a:noFill/>
          </p:spPr>
          <p:txBody>
            <a:bodyPr wrap="square" rtlCol="0">
              <a:spAutoFit/>
            </a:bodyPr>
            <a:lstStyle/>
            <a:p>
              <a:r>
                <a:rPr lang="zh-CN" altLang="en-US" sz="2800">
                  <a:solidFill>
                    <a:srgbClr val="568D11"/>
                  </a:solidFill>
                  <a:latin typeface="微软雅黑" panose="020B0503020204020204" pitchFamily="34" charset="-122"/>
                  <a:ea typeface="微软雅黑" panose="020B0503020204020204" pitchFamily="34" charset="-122"/>
                </a:rPr>
                <a:t>旅游路线的智慧推荐      推荐算法</a:t>
              </a:r>
              <a:endParaRPr lang="zh-CN" altLang="en-US" sz="2800">
                <a:solidFill>
                  <a:srgbClr val="568D11"/>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531" y="278"/>
              <a:ext cx="18125" cy="941"/>
              <a:chOff x="531" y="278"/>
              <a:chExt cx="18125" cy="941"/>
            </a:xfrm>
          </p:grpSpPr>
          <p:sp>
            <p:nvSpPr>
              <p:cNvPr id="12" name=" 4"/>
              <p:cNvSpPr/>
              <p:nvPr/>
            </p:nvSpPr>
            <p:spPr>
              <a:xfrm>
                <a:off x="531" y="278"/>
                <a:ext cx="2934" cy="826"/>
              </a:xfrm>
              <a:prstGeom prst="homePlate">
                <a:avLst/>
              </a:prstGeom>
              <a:solidFill>
                <a:srgbClr val="568D1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14" name="文本框 13"/>
              <p:cNvSpPr txBox="1"/>
              <p:nvPr/>
            </p:nvSpPr>
            <p:spPr>
              <a:xfrm>
                <a:off x="542" y="282"/>
                <a:ext cx="2530" cy="822"/>
              </a:xfrm>
              <a:prstGeom prst="rect">
                <a:avLst/>
              </a:prstGeom>
              <a:noFill/>
            </p:spPr>
            <p:txBody>
              <a:bodyPr wrap="square" rtlCol="0">
                <a:spAutoFit/>
              </a:bodyPr>
              <a:lstStyle/>
              <a:p>
                <a:r>
                  <a:rPr lang="zh-CN" altLang="en-US" sz="2800" b="1">
                    <a:solidFill>
                      <a:schemeClr val="bg1"/>
                    </a:solidFill>
                    <a:latin typeface="微软雅黑" panose="020B0503020204020204" pitchFamily="34" charset="-122"/>
                    <a:ea typeface="微软雅黑" panose="020B0503020204020204" pitchFamily="34" charset="-122"/>
                  </a:rPr>
                  <a:t>工作内容</a:t>
                </a:r>
                <a:endParaRPr lang="en-US" altLang="zh-CN" sz="2800" b="1">
                  <a:solidFill>
                    <a:schemeClr val="bg1"/>
                  </a:solidFill>
                  <a:latin typeface="微软雅黑" panose="020B0503020204020204" pitchFamily="34" charset="-122"/>
                  <a:ea typeface="微软雅黑" panose="020B0503020204020204" pitchFamily="34" charset="-122"/>
                </a:endParaRPr>
              </a:p>
            </p:txBody>
          </p:sp>
          <p:cxnSp>
            <p:nvCxnSpPr>
              <p:cNvPr id="16" name="直接连接符 15"/>
              <p:cNvCxnSpPr/>
              <p:nvPr/>
            </p:nvCxnSpPr>
            <p:spPr>
              <a:xfrm>
                <a:off x="542" y="1219"/>
                <a:ext cx="18114" cy="0"/>
              </a:xfrm>
              <a:prstGeom prst="line">
                <a:avLst/>
              </a:prstGeom>
              <a:ln w="12700">
                <a:solidFill>
                  <a:srgbClr val="568D11"/>
                </a:solidFill>
              </a:ln>
            </p:spPr>
            <p:style>
              <a:lnRef idx="1">
                <a:schemeClr val="accent1"/>
              </a:lnRef>
              <a:fillRef idx="0">
                <a:schemeClr val="accent1"/>
              </a:fillRef>
              <a:effectRef idx="0">
                <a:schemeClr val="accent1"/>
              </a:effectRef>
              <a:fontRef idx="minor">
                <a:schemeClr val="tx1"/>
              </a:fontRef>
            </p:style>
          </p:cxnSp>
        </p:grpSp>
      </p:grpSp>
      <p:cxnSp>
        <p:nvCxnSpPr>
          <p:cNvPr id="2" name="直接连接符 1"/>
          <p:cNvCxnSpPr/>
          <p:nvPr/>
        </p:nvCxnSpPr>
        <p:spPr>
          <a:xfrm>
            <a:off x="5897245" y="445770"/>
            <a:ext cx="521335" cy="0"/>
          </a:xfrm>
          <a:prstGeom prst="line">
            <a:avLst/>
          </a:prstGeom>
          <a:ln w="25400">
            <a:solidFill>
              <a:srgbClr val="568D11"/>
            </a:solidFill>
          </a:ln>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337185" y="887730"/>
            <a:ext cx="11510010" cy="939800"/>
          </a:xfrm>
          <a:prstGeom prst="rect">
            <a:avLst/>
          </a:prstGeom>
          <a:noFill/>
        </p:spPr>
        <p:txBody>
          <a:bodyPr wrap="square" rtlCol="0">
            <a:spAutoFit/>
          </a:bodyPr>
          <a:lstStyle/>
          <a:p>
            <a:pPr marL="342900" indent="-342900">
              <a:buClr>
                <a:srgbClr val="568D11"/>
              </a:buClr>
              <a:buFont typeface="Wingdings" panose="05000000000000000000" charset="0"/>
              <a:buChar char="Ø"/>
            </a:pPr>
            <a:r>
              <a:rPr lang="zh-CN" altLang="en-US" sz="2400">
                <a:solidFill>
                  <a:srgbClr val="568D11"/>
                </a:solidFill>
                <a:latin typeface="微软雅黑" panose="020B0503020204020204" pitchFamily="34" charset="-122"/>
                <a:ea typeface="微软雅黑" panose="020B0503020204020204" pitchFamily="34" charset="-122"/>
              </a:rPr>
              <a:t>基于协同过滤的推荐</a:t>
            </a:r>
            <a:endParaRPr lang="zh-CN" altLang="en-US" sz="2400">
              <a:solidFill>
                <a:srgbClr val="568D11"/>
              </a:solidFill>
              <a:latin typeface="微软雅黑" panose="020B0503020204020204" pitchFamily="34" charset="-122"/>
              <a:ea typeface="微软雅黑" panose="020B0503020204020204" pitchFamily="34" charset="-122"/>
            </a:endParaRPr>
          </a:p>
          <a:p>
            <a:pPr indent="0" algn="l">
              <a:lnSpc>
                <a:spcPct val="130000"/>
              </a:lnSpc>
              <a:buClr>
                <a:srgbClr val="568D11"/>
              </a:buClr>
              <a:buFont typeface="Wingdings" panose="05000000000000000000" charset="0"/>
              <a:buNone/>
            </a:pPr>
            <a:r>
              <a:rPr lang="zh-CN" altLang="en-US" sz="2400">
                <a:solidFill>
                  <a:srgbClr val="568D11"/>
                </a:solidFill>
                <a:latin typeface="微软雅黑" panose="020B0503020204020204" pitchFamily="34" charset="-122"/>
                <a:ea typeface="微软雅黑" panose="020B0503020204020204" pitchFamily="34" charset="-122"/>
              </a:rPr>
              <a:t>                                 基于用户的协同过滤推荐</a:t>
            </a:r>
            <a:r>
              <a:rPr lang="zh-CN" altLang="en-US" sz="2400">
                <a:solidFill>
                  <a:srgbClr val="568D11"/>
                </a:solidFill>
                <a:latin typeface="Times New Roman" panose="02020603050405020304" pitchFamily="18" charset="0"/>
                <a:ea typeface="微软雅黑" panose="020B0503020204020204" pitchFamily="34" charset="-122"/>
                <a:cs typeface="Times New Roman" panose="02020603050405020304" pitchFamily="18" charset="0"/>
              </a:rPr>
              <a:t>（User-based collaborative filtering）</a:t>
            </a:r>
            <a:endParaRPr lang="zh-CN" altLang="en-US" sz="2400">
              <a:solidFill>
                <a:srgbClr val="568D11"/>
              </a:solidFill>
              <a:latin typeface="Times New Roman" panose="02020603050405020304" pitchFamily="18" charset="0"/>
              <a:ea typeface="微软雅黑" panose="020B0503020204020204" pitchFamily="34" charset="-122"/>
              <a:cs typeface="Times New Roman" panose="02020603050405020304" pitchFamily="18" charset="0"/>
            </a:endParaRPr>
          </a:p>
        </p:txBody>
      </p:sp>
      <p:cxnSp>
        <p:nvCxnSpPr>
          <p:cNvPr id="8" name="直接连接符 7"/>
          <p:cNvCxnSpPr/>
          <p:nvPr/>
        </p:nvCxnSpPr>
        <p:spPr>
          <a:xfrm>
            <a:off x="2746375" y="1565275"/>
            <a:ext cx="521335" cy="0"/>
          </a:xfrm>
          <a:prstGeom prst="line">
            <a:avLst/>
          </a:prstGeom>
          <a:ln w="25400">
            <a:solidFill>
              <a:srgbClr val="568D11"/>
            </a:solidFill>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1194435" y="1931035"/>
            <a:ext cx="2620010" cy="2933065"/>
          </a:xfrm>
          <a:prstGeom prst="rect">
            <a:avLst/>
          </a:prstGeom>
          <a:noFill/>
        </p:spPr>
        <p:txBody>
          <a:bodyPr wrap="square" rtlCol="0">
            <a:spAutoFit/>
          </a:bodyPr>
          <a:lstStyle/>
          <a:p>
            <a:pPr>
              <a:lnSpc>
                <a:spcPct val="220000"/>
              </a:lnSpc>
            </a:pPr>
            <a:r>
              <a:rPr lang="en-US" altLang="zh-CN" sz="1600">
                <a:solidFill>
                  <a:schemeClr val="tx1"/>
                </a:solidFill>
                <a:latin typeface="微软雅黑" panose="020B0503020204020204" pitchFamily="34" charset="-122"/>
                <a:ea typeface="微软雅黑" panose="020B0503020204020204" pitchFamily="34" charset="-122"/>
              </a:rPr>
              <a:t> </a:t>
            </a:r>
            <a:r>
              <a:rPr lang="zh-CN" altLang="en-US" sz="2000">
                <a:solidFill>
                  <a:srgbClr val="568D11"/>
                </a:solidFill>
                <a:latin typeface="微软雅黑" panose="020B0503020204020204" pitchFamily="34" charset="-122"/>
                <a:ea typeface="微软雅黑" panose="020B0503020204020204" pitchFamily="34" charset="-122"/>
              </a:rPr>
              <a:t>核心思想</a:t>
            </a:r>
            <a:endParaRPr lang="zh-CN" altLang="en-US" sz="1600">
              <a:solidFill>
                <a:schemeClr val="tx1"/>
              </a:solidFill>
              <a:latin typeface="微软雅黑" panose="020B0503020204020204" pitchFamily="34" charset="-122"/>
              <a:ea typeface="微软雅黑" panose="020B0503020204020204" pitchFamily="34" charset="-122"/>
            </a:endParaRPr>
          </a:p>
          <a:p>
            <a:pPr>
              <a:lnSpc>
                <a:spcPct val="220000"/>
              </a:lnSpc>
            </a:pPr>
            <a:r>
              <a:rPr lang="zh-CN" altLang="en-US" sz="1600">
                <a:solidFill>
                  <a:schemeClr val="tx1"/>
                </a:solidFill>
                <a:latin typeface="微软雅黑" panose="020B0503020204020204" pitchFamily="34" charset="-122"/>
                <a:ea typeface="微软雅黑" panose="020B0503020204020204" pitchFamily="34" charset="-122"/>
              </a:rPr>
              <a:t>      基于用户对景点的偏好找到相邻邻居用户，然后将邻居用户喜欢的推荐给当前用户</a:t>
            </a:r>
            <a:endParaRPr lang="en-US" altLang="zh-CN" sz="1600">
              <a:solidFill>
                <a:schemeClr val="tx1"/>
              </a:solidFill>
              <a:latin typeface="微软雅黑" panose="020B0503020204020204" pitchFamily="34" charset="-122"/>
              <a:ea typeface="微软雅黑" panose="020B0503020204020204" pitchFamily="34" charset="-122"/>
            </a:endParaRPr>
          </a:p>
        </p:txBody>
      </p:sp>
      <p:pic>
        <p:nvPicPr>
          <p:cNvPr id="13" name="图片 12" descr="人3"/>
          <p:cNvPicPr>
            <a:picLocks noChangeAspect="1"/>
          </p:cNvPicPr>
          <p:nvPr/>
        </p:nvPicPr>
        <p:blipFill>
          <a:blip r:embed="rId2"/>
          <a:stretch>
            <a:fillRect/>
          </a:stretch>
        </p:blipFill>
        <p:spPr>
          <a:xfrm>
            <a:off x="6563995" y="2089785"/>
            <a:ext cx="720005" cy="720005"/>
          </a:xfrm>
          <a:prstGeom prst="rect">
            <a:avLst/>
          </a:prstGeom>
        </p:spPr>
      </p:pic>
      <p:pic>
        <p:nvPicPr>
          <p:cNvPr id="15" name="图片 14" descr="人3"/>
          <p:cNvPicPr>
            <a:picLocks noChangeAspect="1"/>
          </p:cNvPicPr>
          <p:nvPr/>
        </p:nvPicPr>
        <p:blipFill>
          <a:blip r:embed="rId2"/>
          <a:stretch>
            <a:fillRect/>
          </a:stretch>
        </p:blipFill>
        <p:spPr>
          <a:xfrm>
            <a:off x="6565180" y="3591200"/>
            <a:ext cx="719455" cy="719455"/>
          </a:xfrm>
          <a:prstGeom prst="rect">
            <a:avLst/>
          </a:prstGeom>
        </p:spPr>
      </p:pic>
      <p:pic>
        <p:nvPicPr>
          <p:cNvPr id="17" name="图片 16" descr="人3"/>
          <p:cNvPicPr>
            <a:picLocks noChangeAspect="1"/>
          </p:cNvPicPr>
          <p:nvPr/>
        </p:nvPicPr>
        <p:blipFill>
          <a:blip r:embed="rId2"/>
          <a:stretch>
            <a:fillRect/>
          </a:stretch>
        </p:blipFill>
        <p:spPr>
          <a:xfrm>
            <a:off x="6565815" y="5092340"/>
            <a:ext cx="719455" cy="719455"/>
          </a:xfrm>
          <a:prstGeom prst="rect">
            <a:avLst/>
          </a:prstGeom>
        </p:spPr>
      </p:pic>
      <p:sp>
        <p:nvSpPr>
          <p:cNvPr id="18" name="圆角矩形 17"/>
          <p:cNvSpPr/>
          <p:nvPr/>
        </p:nvSpPr>
        <p:spPr>
          <a:xfrm>
            <a:off x="9457055" y="2228215"/>
            <a:ext cx="1313180" cy="443865"/>
          </a:xfrm>
          <a:prstGeom prst="roundRect">
            <a:avLst/>
          </a:prstGeom>
          <a:noFill/>
          <a:ln w="19050">
            <a:solidFill>
              <a:srgbClr val="568D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rgbClr val="568D11"/>
                </a:solidFill>
                <a:latin typeface="微软雅黑" panose="020B0503020204020204" pitchFamily="34" charset="-122"/>
                <a:ea typeface="微软雅黑" panose="020B0503020204020204" pitchFamily="34" charset="-122"/>
                <a:cs typeface="微软雅黑" panose="020B0503020204020204" pitchFamily="34" charset="-122"/>
              </a:rPr>
              <a:t>景点</a:t>
            </a:r>
            <a:r>
              <a:rPr lang="en-US" altLang="zh-CN">
                <a:solidFill>
                  <a:srgbClr val="568D11"/>
                </a:solidFill>
                <a:latin typeface="微软雅黑" panose="020B0503020204020204" pitchFamily="34" charset="-122"/>
                <a:ea typeface="微软雅黑" panose="020B0503020204020204" pitchFamily="34" charset="-122"/>
                <a:cs typeface="微软雅黑" panose="020B0503020204020204" pitchFamily="34" charset="-122"/>
              </a:rPr>
              <a:t>A</a:t>
            </a:r>
            <a:endParaRPr lang="en-US" altLang="zh-CN">
              <a:solidFill>
                <a:srgbClr val="568D1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9" name="圆角矩形 18"/>
          <p:cNvSpPr/>
          <p:nvPr/>
        </p:nvSpPr>
        <p:spPr>
          <a:xfrm>
            <a:off x="9457055" y="3228975"/>
            <a:ext cx="1313180" cy="443865"/>
          </a:xfrm>
          <a:prstGeom prst="roundRect">
            <a:avLst/>
          </a:prstGeom>
          <a:noFill/>
          <a:ln w="19050">
            <a:solidFill>
              <a:srgbClr val="568D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rgbClr val="568D11"/>
                </a:solidFill>
                <a:latin typeface="微软雅黑" panose="020B0503020204020204" pitchFamily="34" charset="-122"/>
                <a:ea typeface="微软雅黑" panose="020B0503020204020204" pitchFamily="34" charset="-122"/>
                <a:cs typeface="微软雅黑" panose="020B0503020204020204" pitchFamily="34" charset="-122"/>
              </a:rPr>
              <a:t>景点</a:t>
            </a:r>
            <a:r>
              <a:rPr lang="en-US" altLang="zh-CN">
                <a:solidFill>
                  <a:srgbClr val="568D11"/>
                </a:solidFill>
                <a:latin typeface="微软雅黑" panose="020B0503020204020204" pitchFamily="34" charset="-122"/>
                <a:ea typeface="微软雅黑" panose="020B0503020204020204" pitchFamily="34" charset="-122"/>
                <a:cs typeface="微软雅黑" panose="020B0503020204020204" pitchFamily="34" charset="-122"/>
              </a:rPr>
              <a:t>B</a:t>
            </a:r>
            <a:endParaRPr lang="en-US" altLang="zh-CN">
              <a:solidFill>
                <a:srgbClr val="568D1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0" name="圆角矩形 19"/>
          <p:cNvSpPr/>
          <p:nvPr/>
        </p:nvSpPr>
        <p:spPr>
          <a:xfrm>
            <a:off x="9457055" y="5230495"/>
            <a:ext cx="1313180" cy="443865"/>
          </a:xfrm>
          <a:prstGeom prst="roundRect">
            <a:avLst/>
          </a:prstGeom>
          <a:noFill/>
          <a:ln w="19050">
            <a:solidFill>
              <a:srgbClr val="568D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rgbClr val="568D11"/>
                </a:solidFill>
                <a:latin typeface="微软雅黑" panose="020B0503020204020204" pitchFamily="34" charset="-122"/>
                <a:ea typeface="微软雅黑" panose="020B0503020204020204" pitchFamily="34" charset="-122"/>
                <a:cs typeface="微软雅黑" panose="020B0503020204020204" pitchFamily="34" charset="-122"/>
              </a:rPr>
              <a:t>景点</a:t>
            </a:r>
            <a:r>
              <a:rPr lang="en-US" altLang="zh-CN">
                <a:solidFill>
                  <a:srgbClr val="568D11"/>
                </a:solidFill>
                <a:latin typeface="微软雅黑" panose="020B0503020204020204" pitchFamily="34" charset="-122"/>
                <a:ea typeface="微软雅黑" panose="020B0503020204020204" pitchFamily="34" charset="-122"/>
                <a:cs typeface="微软雅黑" panose="020B0503020204020204" pitchFamily="34" charset="-122"/>
              </a:rPr>
              <a:t>D</a:t>
            </a:r>
            <a:endParaRPr lang="en-US" altLang="zh-CN">
              <a:solidFill>
                <a:srgbClr val="568D11"/>
              </a:solidFill>
              <a:latin typeface="微软雅黑" panose="020B0503020204020204" pitchFamily="34" charset="-122"/>
              <a:ea typeface="微软雅黑" panose="020B0503020204020204" pitchFamily="34" charset="-122"/>
              <a:cs typeface="微软雅黑" panose="020B0503020204020204" pitchFamily="34" charset="-122"/>
            </a:endParaRPr>
          </a:p>
        </p:txBody>
      </p:sp>
      <p:cxnSp>
        <p:nvCxnSpPr>
          <p:cNvPr id="24" name="直接箭头连接符 23"/>
          <p:cNvCxnSpPr>
            <a:stCxn id="13" idx="3"/>
            <a:endCxn id="18" idx="1"/>
          </p:cNvCxnSpPr>
          <p:nvPr/>
        </p:nvCxnSpPr>
        <p:spPr>
          <a:xfrm>
            <a:off x="7284085" y="2449830"/>
            <a:ext cx="2172970" cy="635"/>
          </a:xfrm>
          <a:prstGeom prst="straightConnector1">
            <a:avLst/>
          </a:prstGeom>
          <a:ln w="19050">
            <a:solidFill>
              <a:srgbClr val="414455"/>
            </a:solidFill>
            <a:tailEnd type="arrow"/>
          </a:ln>
        </p:spPr>
        <p:style>
          <a:lnRef idx="1">
            <a:schemeClr val="accent1"/>
          </a:lnRef>
          <a:fillRef idx="0">
            <a:schemeClr val="accent1"/>
          </a:fillRef>
          <a:effectRef idx="0">
            <a:schemeClr val="accent1"/>
          </a:effectRef>
          <a:fontRef idx="minor">
            <a:schemeClr val="tx1"/>
          </a:fontRef>
        </p:style>
      </p:cxnSp>
      <p:cxnSp>
        <p:nvCxnSpPr>
          <p:cNvPr id="25" name="直接箭头连接符 24"/>
          <p:cNvCxnSpPr>
            <a:endCxn id="19" idx="1"/>
          </p:cNvCxnSpPr>
          <p:nvPr/>
        </p:nvCxnSpPr>
        <p:spPr>
          <a:xfrm flipV="1">
            <a:off x="7285355" y="3451225"/>
            <a:ext cx="2171700" cy="499110"/>
          </a:xfrm>
          <a:prstGeom prst="straightConnector1">
            <a:avLst/>
          </a:prstGeom>
          <a:ln w="19050">
            <a:solidFill>
              <a:srgbClr val="414455"/>
            </a:solidFill>
            <a:tailEnd type="arrow"/>
          </a:ln>
        </p:spPr>
        <p:style>
          <a:lnRef idx="1">
            <a:schemeClr val="accent1"/>
          </a:lnRef>
          <a:fillRef idx="0">
            <a:schemeClr val="accent1"/>
          </a:fillRef>
          <a:effectRef idx="0">
            <a:schemeClr val="accent1"/>
          </a:effectRef>
          <a:fontRef idx="minor">
            <a:schemeClr val="tx1"/>
          </a:fontRef>
        </p:style>
      </p:cxnSp>
      <p:cxnSp>
        <p:nvCxnSpPr>
          <p:cNvPr id="26" name="直接箭头连接符 25"/>
          <p:cNvCxnSpPr>
            <a:stCxn id="17" idx="3"/>
            <a:endCxn id="19" idx="1"/>
          </p:cNvCxnSpPr>
          <p:nvPr/>
        </p:nvCxnSpPr>
        <p:spPr>
          <a:xfrm flipV="1">
            <a:off x="7285355" y="3451225"/>
            <a:ext cx="2171700" cy="2000885"/>
          </a:xfrm>
          <a:prstGeom prst="straightConnector1">
            <a:avLst/>
          </a:prstGeom>
          <a:ln w="19050">
            <a:solidFill>
              <a:srgbClr val="414455"/>
            </a:solidFill>
            <a:tailEnd type="arrow"/>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p:nvPr/>
        </p:nvCxnSpPr>
        <p:spPr>
          <a:xfrm flipH="1" flipV="1">
            <a:off x="7284085" y="2450465"/>
            <a:ext cx="2172970" cy="3002915"/>
          </a:xfrm>
          <a:prstGeom prst="straightConnector1">
            <a:avLst/>
          </a:prstGeom>
          <a:ln w="19050">
            <a:solidFill>
              <a:srgbClr val="EF7C36"/>
            </a:solidFill>
            <a:tailEnd type="arrow"/>
          </a:ln>
        </p:spPr>
        <p:style>
          <a:lnRef idx="1">
            <a:schemeClr val="accent1"/>
          </a:lnRef>
          <a:fillRef idx="0">
            <a:schemeClr val="accent1"/>
          </a:fillRef>
          <a:effectRef idx="0">
            <a:schemeClr val="accent1"/>
          </a:effectRef>
          <a:fontRef idx="minor">
            <a:schemeClr val="tx1"/>
          </a:fontRef>
        </p:style>
      </p:cxnSp>
      <p:sp>
        <p:nvSpPr>
          <p:cNvPr id="34" name="圆角矩形 33"/>
          <p:cNvSpPr/>
          <p:nvPr/>
        </p:nvSpPr>
        <p:spPr>
          <a:xfrm>
            <a:off x="9458325" y="4229735"/>
            <a:ext cx="1313180" cy="443865"/>
          </a:xfrm>
          <a:prstGeom prst="roundRect">
            <a:avLst/>
          </a:prstGeom>
          <a:noFill/>
          <a:ln w="19050">
            <a:solidFill>
              <a:srgbClr val="568D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rgbClr val="568D11"/>
                </a:solidFill>
                <a:latin typeface="微软雅黑" panose="020B0503020204020204" pitchFamily="34" charset="-122"/>
                <a:ea typeface="微软雅黑" panose="020B0503020204020204" pitchFamily="34" charset="-122"/>
                <a:cs typeface="微软雅黑" panose="020B0503020204020204" pitchFamily="34" charset="-122"/>
              </a:rPr>
              <a:t>景点</a:t>
            </a:r>
            <a:r>
              <a:rPr lang="en-US" altLang="zh-CN">
                <a:solidFill>
                  <a:srgbClr val="568D11"/>
                </a:solidFill>
                <a:latin typeface="微软雅黑" panose="020B0503020204020204" pitchFamily="34" charset="-122"/>
                <a:ea typeface="微软雅黑" panose="020B0503020204020204" pitchFamily="34" charset="-122"/>
                <a:cs typeface="微软雅黑" panose="020B0503020204020204" pitchFamily="34" charset="-122"/>
              </a:rPr>
              <a:t>C</a:t>
            </a:r>
            <a:endParaRPr lang="en-US" altLang="zh-CN">
              <a:solidFill>
                <a:srgbClr val="568D11"/>
              </a:solidFill>
              <a:latin typeface="微软雅黑" panose="020B0503020204020204" pitchFamily="34" charset="-122"/>
              <a:ea typeface="微软雅黑" panose="020B0503020204020204" pitchFamily="34" charset="-122"/>
              <a:cs typeface="微软雅黑" panose="020B0503020204020204" pitchFamily="34" charset="-122"/>
            </a:endParaRPr>
          </a:p>
        </p:txBody>
      </p:sp>
      <p:cxnSp>
        <p:nvCxnSpPr>
          <p:cNvPr id="35" name="直接箭头连接符 34"/>
          <p:cNvCxnSpPr>
            <a:stCxn id="17" idx="3"/>
            <a:endCxn id="34" idx="1"/>
          </p:cNvCxnSpPr>
          <p:nvPr/>
        </p:nvCxnSpPr>
        <p:spPr>
          <a:xfrm flipV="1">
            <a:off x="7285355" y="4451985"/>
            <a:ext cx="2172970" cy="1000125"/>
          </a:xfrm>
          <a:prstGeom prst="straightConnector1">
            <a:avLst/>
          </a:prstGeom>
          <a:ln w="19050">
            <a:solidFill>
              <a:srgbClr val="414455"/>
            </a:solidFill>
            <a:tailEnd type="arrow"/>
          </a:ln>
        </p:spPr>
        <p:style>
          <a:lnRef idx="1">
            <a:schemeClr val="accent1"/>
          </a:lnRef>
          <a:fillRef idx="0">
            <a:schemeClr val="accent1"/>
          </a:fillRef>
          <a:effectRef idx="0">
            <a:schemeClr val="accent1"/>
          </a:effectRef>
          <a:fontRef idx="minor">
            <a:schemeClr val="tx1"/>
          </a:fontRef>
        </p:style>
      </p:cxnSp>
      <p:cxnSp>
        <p:nvCxnSpPr>
          <p:cNvPr id="37" name="直接箭头连接符 36"/>
          <p:cNvCxnSpPr>
            <a:stCxn id="17" idx="3"/>
            <a:endCxn id="20" idx="1"/>
          </p:cNvCxnSpPr>
          <p:nvPr/>
        </p:nvCxnSpPr>
        <p:spPr>
          <a:xfrm>
            <a:off x="7285355" y="5452110"/>
            <a:ext cx="2171700" cy="635"/>
          </a:xfrm>
          <a:prstGeom prst="straightConnector1">
            <a:avLst/>
          </a:prstGeom>
          <a:ln w="19050">
            <a:solidFill>
              <a:srgbClr val="414455"/>
            </a:solidFill>
            <a:tailEnd type="arrow"/>
          </a:ln>
        </p:spPr>
        <p:style>
          <a:lnRef idx="1">
            <a:schemeClr val="accent1"/>
          </a:lnRef>
          <a:fillRef idx="0">
            <a:schemeClr val="accent1"/>
          </a:fillRef>
          <a:effectRef idx="0">
            <a:schemeClr val="accent1"/>
          </a:effectRef>
          <a:fontRef idx="minor">
            <a:schemeClr val="tx1"/>
          </a:fontRef>
        </p:style>
      </p:cxnSp>
      <p:cxnSp>
        <p:nvCxnSpPr>
          <p:cNvPr id="39" name="直接箭头连接符 38"/>
          <p:cNvCxnSpPr>
            <a:stCxn id="13" idx="3"/>
            <a:endCxn id="34" idx="1"/>
          </p:cNvCxnSpPr>
          <p:nvPr/>
        </p:nvCxnSpPr>
        <p:spPr>
          <a:xfrm>
            <a:off x="7284085" y="2449830"/>
            <a:ext cx="2174240" cy="2002155"/>
          </a:xfrm>
          <a:prstGeom prst="straightConnector1">
            <a:avLst/>
          </a:prstGeom>
          <a:ln w="19050">
            <a:solidFill>
              <a:srgbClr val="414455"/>
            </a:solidFill>
            <a:tailEnd type="arrow"/>
          </a:ln>
        </p:spPr>
        <p:style>
          <a:lnRef idx="1">
            <a:schemeClr val="accent1"/>
          </a:lnRef>
          <a:fillRef idx="0">
            <a:schemeClr val="accent1"/>
          </a:fillRef>
          <a:effectRef idx="0">
            <a:schemeClr val="accent1"/>
          </a:effectRef>
          <a:fontRef idx="minor">
            <a:schemeClr val="tx1"/>
          </a:fontRef>
        </p:style>
      </p:cxnSp>
      <p:cxnSp>
        <p:nvCxnSpPr>
          <p:cNvPr id="40" name="曲线连接符 39"/>
          <p:cNvCxnSpPr>
            <a:stCxn id="13" idx="1"/>
            <a:endCxn id="17" idx="1"/>
          </p:cNvCxnSpPr>
          <p:nvPr/>
        </p:nvCxnSpPr>
        <p:spPr>
          <a:xfrm rot="10800000" flipH="1" flipV="1">
            <a:off x="6563360" y="2449830"/>
            <a:ext cx="3175" cy="3002280"/>
          </a:xfrm>
          <a:prstGeom prst="curvedConnector3">
            <a:avLst>
              <a:gd name="adj1" fmla="val -12500000"/>
            </a:avLst>
          </a:prstGeom>
          <a:ln w="19050">
            <a:solidFill>
              <a:srgbClr val="414455"/>
            </a:solidFill>
            <a:tailEnd type="arrow"/>
          </a:ln>
        </p:spPr>
        <p:style>
          <a:lnRef idx="1">
            <a:schemeClr val="accent1"/>
          </a:lnRef>
          <a:fillRef idx="0">
            <a:schemeClr val="accent1"/>
          </a:fillRef>
          <a:effectRef idx="0">
            <a:schemeClr val="accent1"/>
          </a:effectRef>
          <a:fontRef idx="minor">
            <a:schemeClr val="tx1"/>
          </a:fontRef>
        </p:style>
      </p:cxnSp>
      <p:sp>
        <p:nvSpPr>
          <p:cNvPr id="41" name="文本框 40"/>
          <p:cNvSpPr txBox="1"/>
          <p:nvPr/>
        </p:nvSpPr>
        <p:spPr>
          <a:xfrm>
            <a:off x="4894580" y="4886960"/>
            <a:ext cx="656590" cy="337185"/>
          </a:xfrm>
          <a:prstGeom prst="rect">
            <a:avLst/>
          </a:prstGeom>
          <a:noFill/>
        </p:spPr>
        <p:txBody>
          <a:bodyPr wrap="square" rtlCol="0">
            <a:spAutoFit/>
          </a:bodyPr>
          <a:lstStyle/>
          <a:p>
            <a:r>
              <a:rPr lang="zh-CN" altLang="en-US" sz="1600">
                <a:solidFill>
                  <a:srgbClr val="414455"/>
                </a:solidFill>
                <a:latin typeface="微软雅黑" panose="020B0503020204020204" pitchFamily="34" charset="-122"/>
                <a:ea typeface="微软雅黑" panose="020B0503020204020204" pitchFamily="34" charset="-122"/>
              </a:rPr>
              <a:t>喜欢</a:t>
            </a:r>
            <a:endParaRPr lang="zh-CN" altLang="en-US" sz="1600">
              <a:solidFill>
                <a:srgbClr val="414455"/>
              </a:solidFill>
              <a:latin typeface="微软雅黑" panose="020B0503020204020204" pitchFamily="34" charset="-122"/>
              <a:ea typeface="微软雅黑" panose="020B0503020204020204" pitchFamily="34" charset="-122"/>
            </a:endParaRPr>
          </a:p>
        </p:txBody>
      </p:sp>
      <p:sp>
        <p:nvSpPr>
          <p:cNvPr id="42" name="文本框 41"/>
          <p:cNvSpPr txBox="1"/>
          <p:nvPr/>
        </p:nvSpPr>
        <p:spPr>
          <a:xfrm>
            <a:off x="4893945" y="5337175"/>
            <a:ext cx="656590" cy="337185"/>
          </a:xfrm>
          <a:prstGeom prst="rect">
            <a:avLst/>
          </a:prstGeom>
          <a:noFill/>
        </p:spPr>
        <p:txBody>
          <a:bodyPr wrap="square" rtlCol="0">
            <a:spAutoFit/>
          </a:bodyPr>
          <a:lstStyle/>
          <a:p>
            <a:r>
              <a:rPr lang="zh-CN" altLang="en-US" sz="1600">
                <a:solidFill>
                  <a:srgbClr val="EF7D38"/>
                </a:solidFill>
                <a:latin typeface="微软雅黑" panose="020B0503020204020204" pitchFamily="34" charset="-122"/>
                <a:ea typeface="微软雅黑" panose="020B0503020204020204" pitchFamily="34" charset="-122"/>
              </a:rPr>
              <a:t>推荐</a:t>
            </a:r>
            <a:endParaRPr lang="zh-CN" altLang="en-US" sz="1600">
              <a:solidFill>
                <a:srgbClr val="EF7D38"/>
              </a:solidFill>
              <a:latin typeface="微软雅黑" panose="020B0503020204020204" pitchFamily="34" charset="-122"/>
              <a:ea typeface="微软雅黑" panose="020B0503020204020204" pitchFamily="34" charset="-122"/>
            </a:endParaRPr>
          </a:p>
        </p:txBody>
      </p:sp>
      <p:cxnSp>
        <p:nvCxnSpPr>
          <p:cNvPr id="43" name="直接箭头连接符 42"/>
          <p:cNvCxnSpPr/>
          <p:nvPr/>
        </p:nvCxnSpPr>
        <p:spPr>
          <a:xfrm>
            <a:off x="4711065" y="5224145"/>
            <a:ext cx="1022985" cy="0"/>
          </a:xfrm>
          <a:prstGeom prst="straightConnector1">
            <a:avLst/>
          </a:prstGeom>
          <a:ln w="19050">
            <a:solidFill>
              <a:srgbClr val="414455"/>
            </a:solidFill>
            <a:tailEnd type="arrow"/>
          </a:ln>
        </p:spPr>
        <p:style>
          <a:lnRef idx="1">
            <a:schemeClr val="accent1"/>
          </a:lnRef>
          <a:fillRef idx="0">
            <a:schemeClr val="accent1"/>
          </a:fillRef>
          <a:effectRef idx="0">
            <a:schemeClr val="accent1"/>
          </a:effectRef>
          <a:fontRef idx="minor">
            <a:schemeClr val="tx1"/>
          </a:fontRef>
        </p:style>
      </p:cxnSp>
      <p:cxnSp>
        <p:nvCxnSpPr>
          <p:cNvPr id="45" name="直接箭头连接符 44"/>
          <p:cNvCxnSpPr/>
          <p:nvPr/>
        </p:nvCxnSpPr>
        <p:spPr>
          <a:xfrm>
            <a:off x="4740275" y="5675630"/>
            <a:ext cx="1022985" cy="0"/>
          </a:xfrm>
          <a:prstGeom prst="straightConnector1">
            <a:avLst/>
          </a:prstGeom>
          <a:ln w="19050">
            <a:solidFill>
              <a:srgbClr val="EF7C36"/>
            </a:solidFill>
            <a:tailEnd type="arrow"/>
          </a:ln>
        </p:spPr>
        <p:style>
          <a:lnRef idx="1">
            <a:schemeClr val="accent1"/>
          </a:lnRef>
          <a:fillRef idx="0">
            <a:schemeClr val="accent1"/>
          </a:fillRef>
          <a:effectRef idx="0">
            <a:schemeClr val="accent1"/>
          </a:effectRef>
          <a:fontRef idx="minor">
            <a:schemeClr val="tx1"/>
          </a:fontRef>
        </p:style>
      </p:cxnSp>
      <p:sp>
        <p:nvSpPr>
          <p:cNvPr id="46" name="文本框 45"/>
          <p:cNvSpPr txBox="1"/>
          <p:nvPr/>
        </p:nvSpPr>
        <p:spPr>
          <a:xfrm>
            <a:off x="5473700" y="3782060"/>
            <a:ext cx="656590" cy="337185"/>
          </a:xfrm>
          <a:prstGeom prst="rect">
            <a:avLst/>
          </a:prstGeom>
          <a:noFill/>
        </p:spPr>
        <p:txBody>
          <a:bodyPr wrap="square" rtlCol="0">
            <a:spAutoFit/>
          </a:bodyPr>
          <a:lstStyle/>
          <a:p>
            <a:pPr algn="r"/>
            <a:r>
              <a:rPr lang="zh-CN" altLang="en-US" sz="1600">
                <a:solidFill>
                  <a:srgbClr val="414455"/>
                </a:solidFill>
                <a:latin typeface="微软雅黑" panose="020B0503020204020204" pitchFamily="34" charset="-122"/>
                <a:ea typeface="微软雅黑" panose="020B0503020204020204" pitchFamily="34" charset="-122"/>
              </a:rPr>
              <a:t>相似</a:t>
            </a:r>
            <a:endParaRPr lang="zh-CN" altLang="en-US" sz="1600">
              <a:solidFill>
                <a:srgbClr val="414455"/>
              </a:solidFill>
              <a:latin typeface="微软雅黑" panose="020B0503020204020204" pitchFamily="34" charset="-122"/>
              <a:ea typeface="微软雅黑" panose="020B0503020204020204" pitchFamily="34" charset="-122"/>
            </a:endParaRPr>
          </a:p>
        </p:txBody>
      </p:sp>
      <p:sp>
        <p:nvSpPr>
          <p:cNvPr id="47" name="文本框 46"/>
          <p:cNvSpPr txBox="1"/>
          <p:nvPr/>
        </p:nvSpPr>
        <p:spPr>
          <a:xfrm>
            <a:off x="6502400" y="2809875"/>
            <a:ext cx="846455" cy="337185"/>
          </a:xfrm>
          <a:prstGeom prst="rect">
            <a:avLst/>
          </a:prstGeom>
          <a:noFill/>
        </p:spPr>
        <p:txBody>
          <a:bodyPr wrap="square" rtlCol="0">
            <a:spAutoFit/>
          </a:bodyPr>
          <a:lstStyle/>
          <a:p>
            <a:pPr algn="ctr"/>
            <a:r>
              <a:rPr lang="zh-CN" altLang="en-US" sz="1600">
                <a:solidFill>
                  <a:srgbClr val="568D11"/>
                </a:solidFill>
                <a:latin typeface="微软雅黑" panose="020B0503020204020204" pitchFamily="34" charset="-122"/>
                <a:ea typeface="微软雅黑" panose="020B0503020204020204" pitchFamily="34" charset="-122"/>
              </a:rPr>
              <a:t>用户</a:t>
            </a:r>
            <a:r>
              <a:rPr lang="en-US" altLang="zh-CN" sz="1600">
                <a:solidFill>
                  <a:srgbClr val="568D11"/>
                </a:solidFill>
                <a:latin typeface="微软雅黑" panose="020B0503020204020204" pitchFamily="34" charset="-122"/>
                <a:ea typeface="微软雅黑" panose="020B0503020204020204" pitchFamily="34" charset="-122"/>
              </a:rPr>
              <a:t>A</a:t>
            </a:r>
            <a:endParaRPr lang="en-US" altLang="zh-CN" sz="1600">
              <a:solidFill>
                <a:srgbClr val="568D11"/>
              </a:solidFill>
              <a:latin typeface="微软雅黑" panose="020B0503020204020204" pitchFamily="34" charset="-122"/>
              <a:ea typeface="微软雅黑" panose="020B0503020204020204" pitchFamily="34" charset="-122"/>
            </a:endParaRPr>
          </a:p>
        </p:txBody>
      </p:sp>
      <p:sp>
        <p:nvSpPr>
          <p:cNvPr id="48" name="文本框 47"/>
          <p:cNvSpPr txBox="1"/>
          <p:nvPr/>
        </p:nvSpPr>
        <p:spPr>
          <a:xfrm>
            <a:off x="6502400" y="4311015"/>
            <a:ext cx="846455" cy="337185"/>
          </a:xfrm>
          <a:prstGeom prst="rect">
            <a:avLst/>
          </a:prstGeom>
          <a:noFill/>
        </p:spPr>
        <p:txBody>
          <a:bodyPr wrap="square" rtlCol="0">
            <a:spAutoFit/>
          </a:bodyPr>
          <a:lstStyle/>
          <a:p>
            <a:pPr algn="ctr"/>
            <a:r>
              <a:rPr lang="zh-CN" altLang="en-US" sz="1600">
                <a:solidFill>
                  <a:srgbClr val="568D11"/>
                </a:solidFill>
                <a:latin typeface="微软雅黑" panose="020B0503020204020204" pitchFamily="34" charset="-122"/>
                <a:ea typeface="微软雅黑" panose="020B0503020204020204" pitchFamily="34" charset="-122"/>
              </a:rPr>
              <a:t>用户</a:t>
            </a:r>
            <a:r>
              <a:rPr lang="en-US" altLang="zh-CN" sz="1600">
                <a:solidFill>
                  <a:srgbClr val="568D11"/>
                </a:solidFill>
                <a:latin typeface="微软雅黑" panose="020B0503020204020204" pitchFamily="34" charset="-122"/>
                <a:ea typeface="微软雅黑" panose="020B0503020204020204" pitchFamily="34" charset="-122"/>
              </a:rPr>
              <a:t>B</a:t>
            </a:r>
            <a:endParaRPr lang="en-US" altLang="zh-CN" sz="1600">
              <a:solidFill>
                <a:srgbClr val="568D11"/>
              </a:solidFill>
              <a:latin typeface="微软雅黑" panose="020B0503020204020204" pitchFamily="34" charset="-122"/>
              <a:ea typeface="微软雅黑" panose="020B0503020204020204" pitchFamily="34" charset="-122"/>
            </a:endParaRPr>
          </a:p>
        </p:txBody>
      </p:sp>
      <p:sp>
        <p:nvSpPr>
          <p:cNvPr id="49" name="文本框 48"/>
          <p:cNvSpPr txBox="1"/>
          <p:nvPr/>
        </p:nvSpPr>
        <p:spPr>
          <a:xfrm>
            <a:off x="6500495" y="5811520"/>
            <a:ext cx="846455" cy="337185"/>
          </a:xfrm>
          <a:prstGeom prst="rect">
            <a:avLst/>
          </a:prstGeom>
          <a:noFill/>
        </p:spPr>
        <p:txBody>
          <a:bodyPr wrap="square" rtlCol="0">
            <a:spAutoFit/>
          </a:bodyPr>
          <a:lstStyle/>
          <a:p>
            <a:pPr algn="ctr"/>
            <a:r>
              <a:rPr lang="zh-CN" altLang="en-US" sz="1600">
                <a:solidFill>
                  <a:srgbClr val="568D11"/>
                </a:solidFill>
                <a:latin typeface="微软雅黑" panose="020B0503020204020204" pitchFamily="34" charset="-122"/>
                <a:ea typeface="微软雅黑" panose="020B0503020204020204" pitchFamily="34" charset="-122"/>
              </a:rPr>
              <a:t>用户</a:t>
            </a:r>
            <a:r>
              <a:rPr lang="en-US" altLang="zh-CN" sz="1600">
                <a:solidFill>
                  <a:srgbClr val="568D11"/>
                </a:solidFill>
                <a:latin typeface="微软雅黑" panose="020B0503020204020204" pitchFamily="34" charset="-122"/>
                <a:ea typeface="微软雅黑" panose="020B0503020204020204" pitchFamily="34" charset="-122"/>
              </a:rPr>
              <a:t>C</a:t>
            </a:r>
            <a:endParaRPr lang="en-US" altLang="zh-CN" sz="1600">
              <a:solidFill>
                <a:srgbClr val="568D11"/>
              </a:solidFill>
              <a:latin typeface="微软雅黑" panose="020B0503020204020204" pitchFamily="34" charset="-122"/>
              <a:ea typeface="微软雅黑" panose="020B0503020204020204" pitchFamily="34" charset="-122"/>
            </a:endParaRPr>
          </a:p>
        </p:txBody>
      </p:sp>
    </p:spTree>
    <p:custDataLst>
      <p:tags r:id="rId3"/>
    </p:custDataLst>
  </p:cSld>
  <p:clrMapOvr>
    <a:masterClrMapping/>
  </p:clrMapOv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337185" y="176530"/>
            <a:ext cx="11509375" cy="597535"/>
            <a:chOff x="531" y="278"/>
            <a:chExt cx="18125" cy="941"/>
          </a:xfrm>
        </p:grpSpPr>
        <p:pic>
          <p:nvPicPr>
            <p:cNvPr id="94" name="图片 93" descr="right"/>
            <p:cNvPicPr>
              <a:picLocks noChangeAspect="1"/>
            </p:cNvPicPr>
            <p:nvPr/>
          </p:nvPicPr>
          <p:blipFill>
            <a:blip r:embed="rId1"/>
            <a:stretch>
              <a:fillRect/>
            </a:stretch>
          </p:blipFill>
          <p:spPr>
            <a:xfrm>
              <a:off x="3405" y="389"/>
              <a:ext cx="608" cy="608"/>
            </a:xfrm>
            <a:prstGeom prst="rect">
              <a:avLst/>
            </a:prstGeom>
          </p:spPr>
        </p:pic>
        <p:sp>
          <p:nvSpPr>
            <p:cNvPr id="95" name="文本框 94"/>
            <p:cNvSpPr txBox="1"/>
            <p:nvPr/>
          </p:nvSpPr>
          <p:spPr>
            <a:xfrm>
              <a:off x="4013" y="282"/>
              <a:ext cx="12461" cy="822"/>
            </a:xfrm>
            <a:prstGeom prst="rect">
              <a:avLst/>
            </a:prstGeom>
            <a:noFill/>
          </p:spPr>
          <p:txBody>
            <a:bodyPr wrap="square" rtlCol="0">
              <a:spAutoFit/>
            </a:bodyPr>
            <a:lstStyle/>
            <a:p>
              <a:r>
                <a:rPr lang="zh-CN" altLang="en-US" sz="2800">
                  <a:solidFill>
                    <a:srgbClr val="568D11"/>
                  </a:solidFill>
                  <a:latin typeface="微软雅黑" panose="020B0503020204020204" pitchFamily="34" charset="-122"/>
                  <a:ea typeface="微软雅黑" panose="020B0503020204020204" pitchFamily="34" charset="-122"/>
                </a:rPr>
                <a:t>旅游路线的智慧推荐      推荐算法</a:t>
              </a:r>
              <a:endParaRPr lang="zh-CN" altLang="en-US" sz="2800">
                <a:solidFill>
                  <a:srgbClr val="568D11"/>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531" y="278"/>
              <a:ext cx="18125" cy="941"/>
              <a:chOff x="531" y="278"/>
              <a:chExt cx="18125" cy="941"/>
            </a:xfrm>
          </p:grpSpPr>
          <p:sp>
            <p:nvSpPr>
              <p:cNvPr id="12" name=" 4"/>
              <p:cNvSpPr/>
              <p:nvPr/>
            </p:nvSpPr>
            <p:spPr>
              <a:xfrm>
                <a:off x="531" y="278"/>
                <a:ext cx="2934" cy="826"/>
              </a:xfrm>
              <a:prstGeom prst="homePlate">
                <a:avLst/>
              </a:prstGeom>
              <a:solidFill>
                <a:srgbClr val="568D1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14" name="文本框 13"/>
              <p:cNvSpPr txBox="1"/>
              <p:nvPr/>
            </p:nvSpPr>
            <p:spPr>
              <a:xfrm>
                <a:off x="542" y="282"/>
                <a:ext cx="2530" cy="822"/>
              </a:xfrm>
              <a:prstGeom prst="rect">
                <a:avLst/>
              </a:prstGeom>
              <a:noFill/>
            </p:spPr>
            <p:txBody>
              <a:bodyPr wrap="square" rtlCol="0">
                <a:spAutoFit/>
              </a:bodyPr>
              <a:lstStyle/>
              <a:p>
                <a:r>
                  <a:rPr lang="zh-CN" altLang="en-US" sz="2800" b="1">
                    <a:solidFill>
                      <a:schemeClr val="bg1"/>
                    </a:solidFill>
                    <a:latin typeface="微软雅黑" panose="020B0503020204020204" pitchFamily="34" charset="-122"/>
                    <a:ea typeface="微软雅黑" panose="020B0503020204020204" pitchFamily="34" charset="-122"/>
                  </a:rPr>
                  <a:t>工作内容</a:t>
                </a:r>
                <a:endParaRPr lang="en-US" altLang="zh-CN" sz="2800" b="1">
                  <a:solidFill>
                    <a:schemeClr val="bg1"/>
                  </a:solidFill>
                  <a:latin typeface="微软雅黑" panose="020B0503020204020204" pitchFamily="34" charset="-122"/>
                  <a:ea typeface="微软雅黑" panose="020B0503020204020204" pitchFamily="34" charset="-122"/>
                </a:endParaRPr>
              </a:p>
            </p:txBody>
          </p:sp>
          <p:cxnSp>
            <p:nvCxnSpPr>
              <p:cNvPr id="16" name="直接连接符 15"/>
              <p:cNvCxnSpPr/>
              <p:nvPr/>
            </p:nvCxnSpPr>
            <p:spPr>
              <a:xfrm>
                <a:off x="542" y="1219"/>
                <a:ext cx="18114" cy="0"/>
              </a:xfrm>
              <a:prstGeom prst="line">
                <a:avLst/>
              </a:prstGeom>
              <a:ln w="12700">
                <a:solidFill>
                  <a:srgbClr val="568D11"/>
                </a:solidFill>
              </a:ln>
            </p:spPr>
            <p:style>
              <a:lnRef idx="1">
                <a:schemeClr val="accent1"/>
              </a:lnRef>
              <a:fillRef idx="0">
                <a:schemeClr val="accent1"/>
              </a:fillRef>
              <a:effectRef idx="0">
                <a:schemeClr val="accent1"/>
              </a:effectRef>
              <a:fontRef idx="minor">
                <a:schemeClr val="tx1"/>
              </a:fontRef>
            </p:style>
          </p:cxnSp>
        </p:grpSp>
      </p:grpSp>
      <p:cxnSp>
        <p:nvCxnSpPr>
          <p:cNvPr id="2" name="直接连接符 1"/>
          <p:cNvCxnSpPr/>
          <p:nvPr/>
        </p:nvCxnSpPr>
        <p:spPr>
          <a:xfrm>
            <a:off x="5897245" y="445770"/>
            <a:ext cx="521335" cy="0"/>
          </a:xfrm>
          <a:prstGeom prst="line">
            <a:avLst/>
          </a:prstGeom>
          <a:ln w="25400">
            <a:solidFill>
              <a:srgbClr val="568D11"/>
            </a:solidFill>
          </a:ln>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337185" y="887730"/>
            <a:ext cx="11510010" cy="939800"/>
          </a:xfrm>
          <a:prstGeom prst="rect">
            <a:avLst/>
          </a:prstGeom>
          <a:noFill/>
        </p:spPr>
        <p:txBody>
          <a:bodyPr wrap="square" rtlCol="0">
            <a:spAutoFit/>
          </a:bodyPr>
          <a:lstStyle/>
          <a:p>
            <a:pPr marL="342900" indent="-342900">
              <a:buClr>
                <a:srgbClr val="568D11"/>
              </a:buClr>
              <a:buFont typeface="Wingdings" panose="05000000000000000000" charset="0"/>
              <a:buChar char="Ø"/>
            </a:pPr>
            <a:r>
              <a:rPr lang="zh-CN" altLang="en-US" sz="2400">
                <a:solidFill>
                  <a:srgbClr val="568D11"/>
                </a:solidFill>
                <a:latin typeface="微软雅黑" panose="020B0503020204020204" pitchFamily="34" charset="-122"/>
                <a:ea typeface="微软雅黑" panose="020B0503020204020204" pitchFamily="34" charset="-122"/>
              </a:rPr>
              <a:t>基于协同过滤的推荐算法</a:t>
            </a:r>
            <a:endParaRPr lang="zh-CN" altLang="en-US" sz="2400">
              <a:solidFill>
                <a:srgbClr val="568D11"/>
              </a:solidFill>
              <a:latin typeface="微软雅黑" panose="020B0503020204020204" pitchFamily="34" charset="-122"/>
              <a:ea typeface="微软雅黑" panose="020B0503020204020204" pitchFamily="34" charset="-122"/>
            </a:endParaRPr>
          </a:p>
          <a:p>
            <a:pPr indent="0" algn="l">
              <a:lnSpc>
                <a:spcPct val="130000"/>
              </a:lnSpc>
              <a:buClr>
                <a:srgbClr val="568D11"/>
              </a:buClr>
              <a:buFont typeface="Wingdings" panose="05000000000000000000" charset="0"/>
              <a:buNone/>
            </a:pPr>
            <a:r>
              <a:rPr lang="zh-CN" altLang="en-US" sz="2400">
                <a:solidFill>
                  <a:srgbClr val="568D11"/>
                </a:solidFill>
                <a:latin typeface="微软雅黑" panose="020B0503020204020204" pitchFamily="34" charset="-122"/>
                <a:ea typeface="微软雅黑" panose="020B0503020204020204" pitchFamily="34" charset="-122"/>
              </a:rPr>
              <a:t>                                 基于物品的协同过滤推荐</a:t>
            </a:r>
            <a:r>
              <a:rPr lang="zh-CN" altLang="en-US" sz="2400">
                <a:solidFill>
                  <a:srgbClr val="568D11"/>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400">
                <a:solidFill>
                  <a:srgbClr val="568D11"/>
                </a:solidFill>
                <a:latin typeface="Times New Roman" panose="02020603050405020304" pitchFamily="18" charset="0"/>
                <a:ea typeface="微软雅黑" panose="020B0503020204020204" pitchFamily="34" charset="-122"/>
                <a:cs typeface="Times New Roman" panose="02020603050405020304" pitchFamily="18" charset="0"/>
              </a:rPr>
              <a:t>Item</a:t>
            </a:r>
            <a:r>
              <a:rPr lang="zh-CN" altLang="en-US" sz="2400">
                <a:solidFill>
                  <a:srgbClr val="568D11"/>
                </a:solidFill>
                <a:latin typeface="Times New Roman" panose="02020603050405020304" pitchFamily="18" charset="0"/>
                <a:ea typeface="微软雅黑" panose="020B0503020204020204" pitchFamily="34" charset="-122"/>
                <a:cs typeface="Times New Roman" panose="02020603050405020304" pitchFamily="18" charset="0"/>
              </a:rPr>
              <a:t>-based collaborative filtering）</a:t>
            </a:r>
            <a:endParaRPr lang="zh-CN" altLang="en-US" sz="2400">
              <a:solidFill>
                <a:srgbClr val="568D11"/>
              </a:solidFill>
              <a:latin typeface="Times New Roman" panose="02020603050405020304" pitchFamily="18" charset="0"/>
              <a:ea typeface="微软雅黑" panose="020B0503020204020204" pitchFamily="34" charset="-122"/>
              <a:cs typeface="Times New Roman" panose="02020603050405020304" pitchFamily="18" charset="0"/>
            </a:endParaRPr>
          </a:p>
        </p:txBody>
      </p:sp>
      <p:cxnSp>
        <p:nvCxnSpPr>
          <p:cNvPr id="8" name="直接连接符 7"/>
          <p:cNvCxnSpPr/>
          <p:nvPr/>
        </p:nvCxnSpPr>
        <p:spPr>
          <a:xfrm>
            <a:off x="2746375" y="1565275"/>
            <a:ext cx="521335" cy="0"/>
          </a:xfrm>
          <a:prstGeom prst="line">
            <a:avLst/>
          </a:prstGeom>
          <a:ln w="25400">
            <a:solidFill>
              <a:srgbClr val="568D11"/>
            </a:solidFill>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1194435" y="1931035"/>
            <a:ext cx="2916555" cy="3474085"/>
          </a:xfrm>
          <a:prstGeom prst="rect">
            <a:avLst/>
          </a:prstGeom>
          <a:noFill/>
        </p:spPr>
        <p:txBody>
          <a:bodyPr wrap="square" rtlCol="0">
            <a:spAutoFit/>
          </a:bodyPr>
          <a:lstStyle/>
          <a:p>
            <a:pPr>
              <a:lnSpc>
                <a:spcPct val="220000"/>
              </a:lnSpc>
            </a:pPr>
            <a:r>
              <a:rPr lang="en-US" altLang="zh-CN" sz="1600">
                <a:solidFill>
                  <a:schemeClr val="tx1"/>
                </a:solidFill>
                <a:latin typeface="微软雅黑" panose="020B0503020204020204" pitchFamily="34" charset="-122"/>
                <a:ea typeface="微软雅黑" panose="020B0503020204020204" pitchFamily="34" charset="-122"/>
              </a:rPr>
              <a:t> </a:t>
            </a:r>
            <a:r>
              <a:rPr lang="zh-CN" altLang="en-US" sz="2000">
                <a:solidFill>
                  <a:srgbClr val="568D11"/>
                </a:solidFill>
                <a:latin typeface="微软雅黑" panose="020B0503020204020204" pitchFamily="34" charset="-122"/>
                <a:ea typeface="微软雅黑" panose="020B0503020204020204" pitchFamily="34" charset="-122"/>
              </a:rPr>
              <a:t>核心思想</a:t>
            </a:r>
            <a:endParaRPr lang="zh-CN" altLang="en-US" sz="1600">
              <a:solidFill>
                <a:schemeClr val="tx1"/>
              </a:solidFill>
              <a:latin typeface="微软雅黑" panose="020B0503020204020204" pitchFamily="34" charset="-122"/>
              <a:ea typeface="微软雅黑" panose="020B0503020204020204" pitchFamily="34" charset="-122"/>
            </a:endParaRPr>
          </a:p>
          <a:p>
            <a:pPr>
              <a:lnSpc>
                <a:spcPct val="220000"/>
              </a:lnSpc>
            </a:pPr>
            <a:r>
              <a:rPr lang="zh-CN" altLang="en-US" sz="1600">
                <a:solidFill>
                  <a:schemeClr val="tx1"/>
                </a:solidFill>
                <a:latin typeface="微软雅黑" panose="020B0503020204020204" pitchFamily="34" charset="-122"/>
                <a:ea typeface="微软雅黑" panose="020B0503020204020204" pitchFamily="34" charset="-122"/>
              </a:rPr>
              <a:t>       根据所有用户对景点或者信息的评价，发现景点与景点之间的相似度，然后根据用户的历史偏好信息将类似的景点推荐给该用户</a:t>
            </a:r>
            <a:endParaRPr lang="en-US" sz="1600">
              <a:solidFill>
                <a:schemeClr val="tx1"/>
              </a:solidFill>
              <a:latin typeface="微软雅黑" panose="020B0503020204020204" pitchFamily="34" charset="-122"/>
              <a:ea typeface="微软雅黑" panose="020B0503020204020204" pitchFamily="34" charset="-122"/>
            </a:endParaRPr>
          </a:p>
        </p:txBody>
      </p:sp>
      <p:pic>
        <p:nvPicPr>
          <p:cNvPr id="13" name="图片 12" descr="人3"/>
          <p:cNvPicPr>
            <a:picLocks noChangeAspect="1"/>
          </p:cNvPicPr>
          <p:nvPr/>
        </p:nvPicPr>
        <p:blipFill>
          <a:blip r:embed="rId2"/>
          <a:stretch>
            <a:fillRect/>
          </a:stretch>
        </p:blipFill>
        <p:spPr>
          <a:xfrm>
            <a:off x="4811395" y="2089785"/>
            <a:ext cx="720005" cy="720005"/>
          </a:xfrm>
          <a:prstGeom prst="rect">
            <a:avLst/>
          </a:prstGeom>
        </p:spPr>
      </p:pic>
      <p:pic>
        <p:nvPicPr>
          <p:cNvPr id="15" name="图片 14" descr="人3"/>
          <p:cNvPicPr>
            <a:picLocks noChangeAspect="1"/>
          </p:cNvPicPr>
          <p:nvPr/>
        </p:nvPicPr>
        <p:blipFill>
          <a:blip r:embed="rId2"/>
          <a:stretch>
            <a:fillRect/>
          </a:stretch>
        </p:blipFill>
        <p:spPr>
          <a:xfrm>
            <a:off x="4812580" y="3591200"/>
            <a:ext cx="719455" cy="719455"/>
          </a:xfrm>
          <a:prstGeom prst="rect">
            <a:avLst/>
          </a:prstGeom>
        </p:spPr>
      </p:pic>
      <p:pic>
        <p:nvPicPr>
          <p:cNvPr id="17" name="图片 16" descr="人3"/>
          <p:cNvPicPr>
            <a:picLocks noChangeAspect="1"/>
          </p:cNvPicPr>
          <p:nvPr/>
        </p:nvPicPr>
        <p:blipFill>
          <a:blip r:embed="rId2"/>
          <a:stretch>
            <a:fillRect/>
          </a:stretch>
        </p:blipFill>
        <p:spPr>
          <a:xfrm>
            <a:off x="4813215" y="5092340"/>
            <a:ext cx="719455" cy="719455"/>
          </a:xfrm>
          <a:prstGeom prst="rect">
            <a:avLst/>
          </a:prstGeom>
        </p:spPr>
      </p:pic>
      <p:sp>
        <p:nvSpPr>
          <p:cNvPr id="18" name="圆角矩形 17"/>
          <p:cNvSpPr/>
          <p:nvPr/>
        </p:nvSpPr>
        <p:spPr>
          <a:xfrm>
            <a:off x="7704455" y="2228215"/>
            <a:ext cx="1313180" cy="443865"/>
          </a:xfrm>
          <a:prstGeom prst="roundRect">
            <a:avLst/>
          </a:prstGeom>
          <a:noFill/>
          <a:ln w="19050">
            <a:solidFill>
              <a:srgbClr val="568D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rgbClr val="568D11"/>
                </a:solidFill>
                <a:latin typeface="微软雅黑" panose="020B0503020204020204" pitchFamily="34" charset="-122"/>
                <a:ea typeface="微软雅黑" panose="020B0503020204020204" pitchFamily="34" charset="-122"/>
                <a:cs typeface="微软雅黑" panose="020B0503020204020204" pitchFamily="34" charset="-122"/>
              </a:rPr>
              <a:t>景点</a:t>
            </a:r>
            <a:r>
              <a:rPr lang="en-US" altLang="zh-CN">
                <a:solidFill>
                  <a:srgbClr val="568D11"/>
                </a:solidFill>
                <a:latin typeface="微软雅黑" panose="020B0503020204020204" pitchFamily="34" charset="-122"/>
                <a:ea typeface="微软雅黑" panose="020B0503020204020204" pitchFamily="34" charset="-122"/>
                <a:cs typeface="微软雅黑" panose="020B0503020204020204" pitchFamily="34" charset="-122"/>
              </a:rPr>
              <a:t>A</a:t>
            </a:r>
            <a:endParaRPr lang="en-US" altLang="zh-CN">
              <a:solidFill>
                <a:srgbClr val="568D1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9" name="圆角矩形 18"/>
          <p:cNvSpPr/>
          <p:nvPr/>
        </p:nvSpPr>
        <p:spPr>
          <a:xfrm>
            <a:off x="7694930" y="3728720"/>
            <a:ext cx="1313180" cy="443865"/>
          </a:xfrm>
          <a:prstGeom prst="roundRect">
            <a:avLst/>
          </a:prstGeom>
          <a:noFill/>
          <a:ln w="19050">
            <a:solidFill>
              <a:srgbClr val="568D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rgbClr val="568D11"/>
                </a:solidFill>
                <a:latin typeface="微软雅黑" panose="020B0503020204020204" pitchFamily="34" charset="-122"/>
                <a:ea typeface="微软雅黑" panose="020B0503020204020204" pitchFamily="34" charset="-122"/>
                <a:cs typeface="微软雅黑" panose="020B0503020204020204" pitchFamily="34" charset="-122"/>
              </a:rPr>
              <a:t>景点</a:t>
            </a:r>
            <a:r>
              <a:rPr lang="en-US" altLang="zh-CN">
                <a:solidFill>
                  <a:srgbClr val="568D11"/>
                </a:solidFill>
                <a:latin typeface="微软雅黑" panose="020B0503020204020204" pitchFamily="34" charset="-122"/>
                <a:ea typeface="微软雅黑" panose="020B0503020204020204" pitchFamily="34" charset="-122"/>
                <a:cs typeface="微软雅黑" panose="020B0503020204020204" pitchFamily="34" charset="-122"/>
              </a:rPr>
              <a:t>B</a:t>
            </a:r>
            <a:endParaRPr lang="en-US" altLang="zh-CN">
              <a:solidFill>
                <a:srgbClr val="568D11"/>
              </a:solidFill>
              <a:latin typeface="微软雅黑" panose="020B0503020204020204" pitchFamily="34" charset="-122"/>
              <a:ea typeface="微软雅黑" panose="020B0503020204020204" pitchFamily="34" charset="-122"/>
              <a:cs typeface="微软雅黑" panose="020B0503020204020204" pitchFamily="34" charset="-122"/>
            </a:endParaRPr>
          </a:p>
        </p:txBody>
      </p:sp>
      <p:cxnSp>
        <p:nvCxnSpPr>
          <p:cNvPr id="24" name="直接箭头连接符 23"/>
          <p:cNvCxnSpPr>
            <a:stCxn id="13" idx="3"/>
            <a:endCxn id="18" idx="1"/>
          </p:cNvCxnSpPr>
          <p:nvPr/>
        </p:nvCxnSpPr>
        <p:spPr>
          <a:xfrm>
            <a:off x="5521960" y="2449830"/>
            <a:ext cx="2172970" cy="635"/>
          </a:xfrm>
          <a:prstGeom prst="straightConnector1">
            <a:avLst/>
          </a:prstGeom>
          <a:ln w="19050">
            <a:solidFill>
              <a:srgbClr val="414455"/>
            </a:solidFill>
            <a:tailEnd type="arrow"/>
          </a:ln>
        </p:spPr>
        <p:style>
          <a:lnRef idx="1">
            <a:schemeClr val="accent1"/>
          </a:lnRef>
          <a:fillRef idx="0">
            <a:schemeClr val="accent1"/>
          </a:fillRef>
          <a:effectRef idx="0">
            <a:schemeClr val="accent1"/>
          </a:effectRef>
          <a:fontRef idx="minor">
            <a:schemeClr val="tx1"/>
          </a:fontRef>
        </p:style>
      </p:cxnSp>
      <p:sp>
        <p:nvSpPr>
          <p:cNvPr id="34" name="圆角矩形 33"/>
          <p:cNvSpPr/>
          <p:nvPr/>
        </p:nvSpPr>
        <p:spPr>
          <a:xfrm>
            <a:off x="7708900" y="5228590"/>
            <a:ext cx="1313180" cy="443865"/>
          </a:xfrm>
          <a:prstGeom prst="roundRect">
            <a:avLst/>
          </a:prstGeom>
          <a:noFill/>
          <a:ln w="19050">
            <a:solidFill>
              <a:srgbClr val="568D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rgbClr val="568D11"/>
                </a:solidFill>
                <a:latin typeface="微软雅黑" panose="020B0503020204020204" pitchFamily="34" charset="-122"/>
                <a:ea typeface="微软雅黑" panose="020B0503020204020204" pitchFamily="34" charset="-122"/>
                <a:cs typeface="微软雅黑" panose="020B0503020204020204" pitchFamily="34" charset="-122"/>
              </a:rPr>
              <a:t>景点</a:t>
            </a:r>
            <a:r>
              <a:rPr lang="en-US" altLang="zh-CN">
                <a:solidFill>
                  <a:srgbClr val="568D11"/>
                </a:solidFill>
                <a:latin typeface="微软雅黑" panose="020B0503020204020204" pitchFamily="34" charset="-122"/>
                <a:ea typeface="微软雅黑" panose="020B0503020204020204" pitchFamily="34" charset="-122"/>
                <a:cs typeface="微软雅黑" panose="020B0503020204020204" pitchFamily="34" charset="-122"/>
              </a:rPr>
              <a:t>C</a:t>
            </a:r>
            <a:endParaRPr lang="en-US" altLang="zh-CN">
              <a:solidFill>
                <a:srgbClr val="568D1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1" name="文本框 40"/>
          <p:cNvSpPr txBox="1"/>
          <p:nvPr/>
        </p:nvSpPr>
        <p:spPr>
          <a:xfrm>
            <a:off x="9982200" y="4885690"/>
            <a:ext cx="656590" cy="337185"/>
          </a:xfrm>
          <a:prstGeom prst="rect">
            <a:avLst/>
          </a:prstGeom>
          <a:noFill/>
        </p:spPr>
        <p:txBody>
          <a:bodyPr wrap="square" rtlCol="0">
            <a:spAutoFit/>
          </a:bodyPr>
          <a:lstStyle/>
          <a:p>
            <a:r>
              <a:rPr lang="zh-CN" altLang="en-US" sz="1600">
                <a:solidFill>
                  <a:srgbClr val="414455"/>
                </a:solidFill>
                <a:latin typeface="微软雅黑" panose="020B0503020204020204" pitchFamily="34" charset="-122"/>
                <a:ea typeface="微软雅黑" panose="020B0503020204020204" pitchFamily="34" charset="-122"/>
              </a:rPr>
              <a:t>喜欢</a:t>
            </a:r>
            <a:endParaRPr lang="zh-CN" altLang="en-US" sz="1600">
              <a:solidFill>
                <a:srgbClr val="414455"/>
              </a:solidFill>
              <a:latin typeface="微软雅黑" panose="020B0503020204020204" pitchFamily="34" charset="-122"/>
              <a:ea typeface="微软雅黑" panose="020B0503020204020204" pitchFamily="34" charset="-122"/>
            </a:endParaRPr>
          </a:p>
        </p:txBody>
      </p:sp>
      <p:sp>
        <p:nvSpPr>
          <p:cNvPr id="42" name="文本框 41"/>
          <p:cNvSpPr txBox="1"/>
          <p:nvPr/>
        </p:nvSpPr>
        <p:spPr>
          <a:xfrm>
            <a:off x="9981565" y="5335905"/>
            <a:ext cx="656590" cy="337185"/>
          </a:xfrm>
          <a:prstGeom prst="rect">
            <a:avLst/>
          </a:prstGeom>
          <a:noFill/>
        </p:spPr>
        <p:txBody>
          <a:bodyPr wrap="square" rtlCol="0">
            <a:spAutoFit/>
          </a:bodyPr>
          <a:lstStyle/>
          <a:p>
            <a:r>
              <a:rPr lang="zh-CN" altLang="en-US" sz="1600">
                <a:solidFill>
                  <a:srgbClr val="EF7D38"/>
                </a:solidFill>
                <a:latin typeface="微软雅黑" panose="020B0503020204020204" pitchFamily="34" charset="-122"/>
                <a:ea typeface="微软雅黑" panose="020B0503020204020204" pitchFamily="34" charset="-122"/>
              </a:rPr>
              <a:t>推荐</a:t>
            </a:r>
            <a:endParaRPr lang="zh-CN" altLang="en-US" sz="1600">
              <a:solidFill>
                <a:srgbClr val="EF7D38"/>
              </a:solidFill>
              <a:latin typeface="微软雅黑" panose="020B0503020204020204" pitchFamily="34" charset="-122"/>
              <a:ea typeface="微软雅黑" panose="020B0503020204020204" pitchFamily="34" charset="-122"/>
            </a:endParaRPr>
          </a:p>
        </p:txBody>
      </p:sp>
      <p:cxnSp>
        <p:nvCxnSpPr>
          <p:cNvPr id="43" name="直接箭头连接符 42"/>
          <p:cNvCxnSpPr/>
          <p:nvPr/>
        </p:nvCxnSpPr>
        <p:spPr>
          <a:xfrm>
            <a:off x="9798685" y="5222875"/>
            <a:ext cx="1022985" cy="0"/>
          </a:xfrm>
          <a:prstGeom prst="straightConnector1">
            <a:avLst/>
          </a:prstGeom>
          <a:ln w="19050">
            <a:solidFill>
              <a:srgbClr val="414455"/>
            </a:solidFill>
            <a:tailEnd type="arrow"/>
          </a:ln>
        </p:spPr>
        <p:style>
          <a:lnRef idx="1">
            <a:schemeClr val="accent1"/>
          </a:lnRef>
          <a:fillRef idx="0">
            <a:schemeClr val="accent1"/>
          </a:fillRef>
          <a:effectRef idx="0">
            <a:schemeClr val="accent1"/>
          </a:effectRef>
          <a:fontRef idx="minor">
            <a:schemeClr val="tx1"/>
          </a:fontRef>
        </p:style>
      </p:cxnSp>
      <p:cxnSp>
        <p:nvCxnSpPr>
          <p:cNvPr id="45" name="直接箭头连接符 44"/>
          <p:cNvCxnSpPr/>
          <p:nvPr/>
        </p:nvCxnSpPr>
        <p:spPr>
          <a:xfrm>
            <a:off x="9827895" y="5674360"/>
            <a:ext cx="1022985" cy="0"/>
          </a:xfrm>
          <a:prstGeom prst="straightConnector1">
            <a:avLst/>
          </a:prstGeom>
          <a:ln w="19050">
            <a:solidFill>
              <a:srgbClr val="EF7C36"/>
            </a:solidFill>
            <a:tailEnd type="arrow"/>
          </a:ln>
        </p:spPr>
        <p:style>
          <a:lnRef idx="1">
            <a:schemeClr val="accent1"/>
          </a:lnRef>
          <a:fillRef idx="0">
            <a:schemeClr val="accent1"/>
          </a:fillRef>
          <a:effectRef idx="0">
            <a:schemeClr val="accent1"/>
          </a:effectRef>
          <a:fontRef idx="minor">
            <a:schemeClr val="tx1"/>
          </a:fontRef>
        </p:style>
      </p:cxnSp>
      <p:sp>
        <p:nvSpPr>
          <p:cNvPr id="46" name="文本框 45"/>
          <p:cNvSpPr txBox="1"/>
          <p:nvPr/>
        </p:nvSpPr>
        <p:spPr>
          <a:xfrm flipH="1">
            <a:off x="9438005" y="3781425"/>
            <a:ext cx="656590" cy="337185"/>
          </a:xfrm>
          <a:prstGeom prst="rect">
            <a:avLst/>
          </a:prstGeom>
          <a:noFill/>
        </p:spPr>
        <p:txBody>
          <a:bodyPr wrap="square" rtlCol="0">
            <a:spAutoFit/>
          </a:bodyPr>
          <a:lstStyle/>
          <a:p>
            <a:pPr algn="l"/>
            <a:r>
              <a:rPr lang="zh-CN" altLang="en-US" sz="1600">
                <a:solidFill>
                  <a:srgbClr val="414455"/>
                </a:solidFill>
                <a:latin typeface="微软雅黑" panose="020B0503020204020204" pitchFamily="34" charset="-122"/>
                <a:ea typeface="微软雅黑" panose="020B0503020204020204" pitchFamily="34" charset="-122"/>
              </a:rPr>
              <a:t>相似</a:t>
            </a:r>
            <a:endParaRPr lang="zh-CN" altLang="en-US" sz="1600">
              <a:solidFill>
                <a:srgbClr val="414455"/>
              </a:solidFill>
              <a:latin typeface="微软雅黑" panose="020B0503020204020204" pitchFamily="34" charset="-122"/>
              <a:ea typeface="微软雅黑" panose="020B0503020204020204" pitchFamily="34" charset="-122"/>
            </a:endParaRPr>
          </a:p>
        </p:txBody>
      </p:sp>
      <p:cxnSp>
        <p:nvCxnSpPr>
          <p:cNvPr id="3" name="曲线连接符 2"/>
          <p:cNvCxnSpPr>
            <a:stCxn id="18" idx="3"/>
            <a:endCxn id="34" idx="3"/>
          </p:cNvCxnSpPr>
          <p:nvPr/>
        </p:nvCxnSpPr>
        <p:spPr>
          <a:xfrm>
            <a:off x="9017635" y="2450465"/>
            <a:ext cx="4445" cy="3000375"/>
          </a:xfrm>
          <a:prstGeom prst="curvedConnector3">
            <a:avLst>
              <a:gd name="adj1" fmla="val 6971428"/>
            </a:avLst>
          </a:prstGeom>
          <a:ln w="19050">
            <a:solidFill>
              <a:srgbClr val="414455"/>
            </a:solidFill>
            <a:tailEnd type="arrow"/>
          </a:ln>
        </p:spPr>
        <p:style>
          <a:lnRef idx="1">
            <a:schemeClr val="accent1"/>
          </a:lnRef>
          <a:fillRef idx="0">
            <a:schemeClr val="accent1"/>
          </a:fillRef>
          <a:effectRef idx="0">
            <a:schemeClr val="accent1"/>
          </a:effectRef>
          <a:fontRef idx="minor">
            <a:schemeClr val="tx1"/>
          </a:fontRef>
        </p:style>
      </p:cxnSp>
      <p:cxnSp>
        <p:nvCxnSpPr>
          <p:cNvPr id="5" name="直接箭头连接符 4"/>
          <p:cNvCxnSpPr>
            <a:stCxn id="13" idx="3"/>
            <a:endCxn id="34" idx="1"/>
          </p:cNvCxnSpPr>
          <p:nvPr/>
        </p:nvCxnSpPr>
        <p:spPr>
          <a:xfrm>
            <a:off x="5531485" y="2449830"/>
            <a:ext cx="2177415" cy="3001010"/>
          </a:xfrm>
          <a:prstGeom prst="straightConnector1">
            <a:avLst/>
          </a:prstGeom>
          <a:ln w="19050">
            <a:solidFill>
              <a:srgbClr val="414455"/>
            </a:solidFill>
            <a:tailEnd type="arrow"/>
          </a:ln>
        </p:spPr>
        <p:style>
          <a:lnRef idx="1">
            <a:schemeClr val="accent1"/>
          </a:lnRef>
          <a:fillRef idx="0">
            <a:schemeClr val="accent1"/>
          </a:fillRef>
          <a:effectRef idx="0">
            <a:schemeClr val="accent1"/>
          </a:effectRef>
          <a:fontRef idx="minor">
            <a:schemeClr val="tx1"/>
          </a:fontRef>
        </p:style>
      </p:cxnSp>
      <p:cxnSp>
        <p:nvCxnSpPr>
          <p:cNvPr id="6" name="直接箭头连接符 5"/>
          <p:cNvCxnSpPr>
            <a:stCxn id="15" idx="3"/>
            <a:endCxn id="18" idx="1"/>
          </p:cNvCxnSpPr>
          <p:nvPr/>
        </p:nvCxnSpPr>
        <p:spPr>
          <a:xfrm flipV="1">
            <a:off x="5532120" y="2450465"/>
            <a:ext cx="2172335" cy="1500505"/>
          </a:xfrm>
          <a:prstGeom prst="straightConnector1">
            <a:avLst/>
          </a:prstGeom>
          <a:ln w="19050">
            <a:solidFill>
              <a:srgbClr val="414455"/>
            </a:solidFill>
            <a:tailEnd type="arrow"/>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a:stCxn id="15" idx="3"/>
            <a:endCxn id="19" idx="1"/>
          </p:cNvCxnSpPr>
          <p:nvPr/>
        </p:nvCxnSpPr>
        <p:spPr>
          <a:xfrm>
            <a:off x="5532120" y="3950970"/>
            <a:ext cx="2162810" cy="0"/>
          </a:xfrm>
          <a:prstGeom prst="straightConnector1">
            <a:avLst/>
          </a:prstGeom>
          <a:ln w="19050">
            <a:solidFill>
              <a:srgbClr val="414455"/>
            </a:solidFill>
            <a:tailEnd type="arrow"/>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a:stCxn id="15" idx="3"/>
            <a:endCxn id="34" idx="1"/>
          </p:cNvCxnSpPr>
          <p:nvPr/>
        </p:nvCxnSpPr>
        <p:spPr>
          <a:xfrm>
            <a:off x="5532120" y="3950970"/>
            <a:ext cx="2176780" cy="1499870"/>
          </a:xfrm>
          <a:prstGeom prst="straightConnector1">
            <a:avLst/>
          </a:prstGeom>
          <a:ln w="19050">
            <a:solidFill>
              <a:srgbClr val="414455"/>
            </a:solidFill>
            <a:tailEnd type="arrow"/>
          </a:ln>
        </p:spPr>
        <p:style>
          <a:lnRef idx="1">
            <a:schemeClr val="accent1"/>
          </a:lnRef>
          <a:fillRef idx="0">
            <a:schemeClr val="accent1"/>
          </a:fillRef>
          <a:effectRef idx="0">
            <a:schemeClr val="accent1"/>
          </a:effectRef>
          <a:fontRef idx="minor">
            <a:schemeClr val="tx1"/>
          </a:fontRef>
        </p:style>
      </p:cxnSp>
      <p:cxnSp>
        <p:nvCxnSpPr>
          <p:cNvPr id="23" name="直接箭头连接符 22"/>
          <p:cNvCxnSpPr>
            <a:stCxn id="17" idx="3"/>
            <a:endCxn id="18" idx="1"/>
          </p:cNvCxnSpPr>
          <p:nvPr/>
        </p:nvCxnSpPr>
        <p:spPr>
          <a:xfrm flipV="1">
            <a:off x="5532755" y="2450465"/>
            <a:ext cx="2171700" cy="3001645"/>
          </a:xfrm>
          <a:prstGeom prst="straightConnector1">
            <a:avLst/>
          </a:prstGeom>
          <a:ln w="19050">
            <a:solidFill>
              <a:srgbClr val="414455"/>
            </a:solidFill>
            <a:tailEnd type="arrow"/>
          </a:ln>
        </p:spPr>
        <p:style>
          <a:lnRef idx="1">
            <a:schemeClr val="accent1"/>
          </a:lnRef>
          <a:fillRef idx="0">
            <a:schemeClr val="accent1"/>
          </a:fillRef>
          <a:effectRef idx="0">
            <a:schemeClr val="accent1"/>
          </a:effectRef>
          <a:fontRef idx="minor">
            <a:schemeClr val="tx1"/>
          </a:fontRef>
        </p:style>
      </p:cxnSp>
      <p:cxnSp>
        <p:nvCxnSpPr>
          <p:cNvPr id="27" name="直接箭头连接符 26"/>
          <p:cNvCxnSpPr>
            <a:stCxn id="34" idx="1"/>
            <a:endCxn id="17" idx="3"/>
          </p:cNvCxnSpPr>
          <p:nvPr/>
        </p:nvCxnSpPr>
        <p:spPr>
          <a:xfrm flipH="1">
            <a:off x="5532755" y="5450840"/>
            <a:ext cx="2176145" cy="1270"/>
          </a:xfrm>
          <a:prstGeom prst="straightConnector1">
            <a:avLst/>
          </a:prstGeom>
          <a:ln w="19050">
            <a:solidFill>
              <a:srgbClr val="EF7D38"/>
            </a:solidFill>
            <a:tailEnd type="arrow"/>
          </a:ln>
        </p:spPr>
        <p:style>
          <a:lnRef idx="1">
            <a:schemeClr val="accent1"/>
          </a:lnRef>
          <a:fillRef idx="0">
            <a:schemeClr val="accent1"/>
          </a:fillRef>
          <a:effectRef idx="0">
            <a:schemeClr val="accent1"/>
          </a:effectRef>
          <a:fontRef idx="minor">
            <a:schemeClr val="tx1"/>
          </a:fontRef>
        </p:style>
      </p:cxnSp>
      <p:sp>
        <p:nvSpPr>
          <p:cNvPr id="32" name="文本框 31"/>
          <p:cNvSpPr txBox="1"/>
          <p:nvPr/>
        </p:nvSpPr>
        <p:spPr>
          <a:xfrm>
            <a:off x="4749800" y="2809875"/>
            <a:ext cx="846455" cy="337185"/>
          </a:xfrm>
          <a:prstGeom prst="rect">
            <a:avLst/>
          </a:prstGeom>
          <a:noFill/>
        </p:spPr>
        <p:txBody>
          <a:bodyPr wrap="square" rtlCol="0">
            <a:spAutoFit/>
          </a:bodyPr>
          <a:lstStyle/>
          <a:p>
            <a:pPr algn="ctr"/>
            <a:r>
              <a:rPr lang="zh-CN" altLang="en-US" sz="1600">
                <a:solidFill>
                  <a:srgbClr val="568D11"/>
                </a:solidFill>
                <a:latin typeface="微软雅黑" panose="020B0503020204020204" pitchFamily="34" charset="-122"/>
                <a:ea typeface="微软雅黑" panose="020B0503020204020204" pitchFamily="34" charset="-122"/>
              </a:rPr>
              <a:t>用户</a:t>
            </a:r>
            <a:r>
              <a:rPr lang="en-US" altLang="zh-CN" sz="1600">
                <a:solidFill>
                  <a:srgbClr val="568D11"/>
                </a:solidFill>
                <a:latin typeface="微软雅黑" panose="020B0503020204020204" pitchFamily="34" charset="-122"/>
                <a:ea typeface="微软雅黑" panose="020B0503020204020204" pitchFamily="34" charset="-122"/>
              </a:rPr>
              <a:t>A</a:t>
            </a:r>
            <a:endParaRPr lang="en-US" altLang="zh-CN" sz="1600">
              <a:solidFill>
                <a:srgbClr val="568D11"/>
              </a:solidFill>
              <a:latin typeface="微软雅黑" panose="020B0503020204020204" pitchFamily="34" charset="-122"/>
              <a:ea typeface="微软雅黑" panose="020B0503020204020204" pitchFamily="34" charset="-122"/>
            </a:endParaRPr>
          </a:p>
        </p:txBody>
      </p:sp>
      <p:sp>
        <p:nvSpPr>
          <p:cNvPr id="33" name="文本框 32"/>
          <p:cNvSpPr txBox="1"/>
          <p:nvPr/>
        </p:nvSpPr>
        <p:spPr>
          <a:xfrm>
            <a:off x="4749800" y="4311015"/>
            <a:ext cx="846455" cy="337185"/>
          </a:xfrm>
          <a:prstGeom prst="rect">
            <a:avLst/>
          </a:prstGeom>
          <a:noFill/>
        </p:spPr>
        <p:txBody>
          <a:bodyPr wrap="square" rtlCol="0">
            <a:spAutoFit/>
          </a:bodyPr>
          <a:lstStyle/>
          <a:p>
            <a:pPr algn="ctr"/>
            <a:r>
              <a:rPr lang="zh-CN" altLang="en-US" sz="1600">
                <a:solidFill>
                  <a:srgbClr val="568D11"/>
                </a:solidFill>
                <a:latin typeface="微软雅黑" panose="020B0503020204020204" pitchFamily="34" charset="-122"/>
                <a:ea typeface="微软雅黑" panose="020B0503020204020204" pitchFamily="34" charset="-122"/>
              </a:rPr>
              <a:t>用户</a:t>
            </a:r>
            <a:r>
              <a:rPr lang="en-US" altLang="zh-CN" sz="1600">
                <a:solidFill>
                  <a:srgbClr val="568D11"/>
                </a:solidFill>
                <a:latin typeface="微软雅黑" panose="020B0503020204020204" pitchFamily="34" charset="-122"/>
                <a:ea typeface="微软雅黑" panose="020B0503020204020204" pitchFamily="34" charset="-122"/>
              </a:rPr>
              <a:t>B</a:t>
            </a:r>
            <a:endParaRPr lang="en-US" altLang="zh-CN" sz="1600">
              <a:solidFill>
                <a:srgbClr val="568D11"/>
              </a:solidFill>
              <a:latin typeface="微软雅黑" panose="020B0503020204020204" pitchFamily="34" charset="-122"/>
              <a:ea typeface="微软雅黑" panose="020B0503020204020204" pitchFamily="34" charset="-122"/>
            </a:endParaRPr>
          </a:p>
        </p:txBody>
      </p:sp>
      <p:sp>
        <p:nvSpPr>
          <p:cNvPr id="29" name="文本框 28"/>
          <p:cNvSpPr txBox="1"/>
          <p:nvPr/>
        </p:nvSpPr>
        <p:spPr>
          <a:xfrm>
            <a:off x="4747895" y="5811520"/>
            <a:ext cx="846455" cy="337185"/>
          </a:xfrm>
          <a:prstGeom prst="rect">
            <a:avLst/>
          </a:prstGeom>
          <a:noFill/>
        </p:spPr>
        <p:txBody>
          <a:bodyPr wrap="square" rtlCol="0">
            <a:spAutoFit/>
          </a:bodyPr>
          <a:lstStyle/>
          <a:p>
            <a:pPr algn="ctr"/>
            <a:r>
              <a:rPr lang="zh-CN" altLang="en-US" sz="1600">
                <a:solidFill>
                  <a:srgbClr val="568D11"/>
                </a:solidFill>
                <a:latin typeface="微软雅黑" panose="020B0503020204020204" pitchFamily="34" charset="-122"/>
                <a:ea typeface="微软雅黑" panose="020B0503020204020204" pitchFamily="34" charset="-122"/>
              </a:rPr>
              <a:t>用户</a:t>
            </a:r>
            <a:r>
              <a:rPr lang="en-US" altLang="zh-CN" sz="1600">
                <a:solidFill>
                  <a:srgbClr val="568D11"/>
                </a:solidFill>
                <a:latin typeface="微软雅黑" panose="020B0503020204020204" pitchFamily="34" charset="-122"/>
                <a:ea typeface="微软雅黑" panose="020B0503020204020204" pitchFamily="34" charset="-122"/>
              </a:rPr>
              <a:t>C</a:t>
            </a:r>
            <a:endParaRPr lang="en-US" altLang="zh-CN" sz="1600">
              <a:solidFill>
                <a:srgbClr val="568D11"/>
              </a:solidFill>
              <a:latin typeface="微软雅黑" panose="020B0503020204020204" pitchFamily="34" charset="-122"/>
              <a:ea typeface="微软雅黑" panose="020B0503020204020204" pitchFamily="34" charset="-122"/>
            </a:endParaRPr>
          </a:p>
        </p:txBody>
      </p:sp>
    </p:spTree>
    <p:custDataLst>
      <p:tags r:id="rId3"/>
    </p:custDataLst>
  </p:cSld>
  <p:clrMapOvr>
    <a:masterClrMapping/>
  </p:clrMapOv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9" name="组合 8"/>
          <p:cNvGrpSpPr/>
          <p:nvPr/>
        </p:nvGrpSpPr>
        <p:grpSpPr>
          <a:xfrm>
            <a:off x="337185" y="176530"/>
            <a:ext cx="11509375" cy="597535"/>
            <a:chOff x="531" y="278"/>
            <a:chExt cx="18125" cy="941"/>
          </a:xfrm>
        </p:grpSpPr>
        <p:pic>
          <p:nvPicPr>
            <p:cNvPr id="94" name="图片 93" descr="right"/>
            <p:cNvPicPr>
              <a:picLocks noChangeAspect="1"/>
            </p:cNvPicPr>
            <p:nvPr/>
          </p:nvPicPr>
          <p:blipFill>
            <a:blip r:embed="rId1"/>
            <a:stretch>
              <a:fillRect/>
            </a:stretch>
          </p:blipFill>
          <p:spPr>
            <a:xfrm>
              <a:off x="3405" y="389"/>
              <a:ext cx="608" cy="608"/>
            </a:xfrm>
            <a:prstGeom prst="rect">
              <a:avLst/>
            </a:prstGeom>
          </p:spPr>
        </p:pic>
        <p:sp>
          <p:nvSpPr>
            <p:cNvPr id="95" name="文本框 94"/>
            <p:cNvSpPr txBox="1"/>
            <p:nvPr/>
          </p:nvSpPr>
          <p:spPr>
            <a:xfrm>
              <a:off x="4013" y="282"/>
              <a:ext cx="11246" cy="822"/>
            </a:xfrm>
            <a:prstGeom prst="rect">
              <a:avLst/>
            </a:prstGeom>
            <a:noFill/>
          </p:spPr>
          <p:txBody>
            <a:bodyPr wrap="square" rtlCol="0">
              <a:spAutoFit/>
            </a:bodyPr>
            <a:lstStyle/>
            <a:p>
              <a:r>
                <a:rPr lang="zh-CN" altLang="en-US" sz="2800">
                  <a:solidFill>
                    <a:srgbClr val="568D11"/>
                  </a:solidFill>
                  <a:latin typeface="微软雅黑" panose="020B0503020204020204" pitchFamily="34" charset="-122"/>
                  <a:ea typeface="微软雅黑" panose="020B0503020204020204" pitchFamily="34" charset="-122"/>
                </a:rPr>
                <a:t>旅游路线的智慧推荐</a:t>
              </a:r>
              <a:endParaRPr lang="zh-CN" altLang="en-US" sz="2800">
                <a:solidFill>
                  <a:srgbClr val="568D11"/>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531" y="278"/>
              <a:ext cx="18125" cy="941"/>
              <a:chOff x="531" y="278"/>
              <a:chExt cx="18125" cy="941"/>
            </a:xfrm>
          </p:grpSpPr>
          <p:sp>
            <p:nvSpPr>
              <p:cNvPr id="12" name=" 4"/>
              <p:cNvSpPr/>
              <p:nvPr/>
            </p:nvSpPr>
            <p:spPr>
              <a:xfrm>
                <a:off x="531" y="278"/>
                <a:ext cx="2934" cy="826"/>
              </a:xfrm>
              <a:prstGeom prst="homePlate">
                <a:avLst/>
              </a:prstGeom>
              <a:solidFill>
                <a:srgbClr val="568D1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14" name="文本框 13"/>
              <p:cNvSpPr txBox="1"/>
              <p:nvPr/>
            </p:nvSpPr>
            <p:spPr>
              <a:xfrm>
                <a:off x="542" y="282"/>
                <a:ext cx="2530" cy="822"/>
              </a:xfrm>
              <a:prstGeom prst="rect">
                <a:avLst/>
              </a:prstGeom>
              <a:noFill/>
            </p:spPr>
            <p:txBody>
              <a:bodyPr wrap="square" rtlCol="0">
                <a:spAutoFit/>
              </a:bodyPr>
              <a:lstStyle/>
              <a:p>
                <a:r>
                  <a:rPr lang="zh-CN" altLang="en-US" sz="2800" b="1">
                    <a:solidFill>
                      <a:schemeClr val="bg1"/>
                    </a:solidFill>
                    <a:latin typeface="微软雅黑" panose="020B0503020204020204" pitchFamily="34" charset="-122"/>
                    <a:ea typeface="微软雅黑" panose="020B0503020204020204" pitchFamily="34" charset="-122"/>
                  </a:rPr>
                  <a:t>工作内容</a:t>
                </a:r>
                <a:endParaRPr lang="en-US" altLang="zh-CN" sz="2800" b="1">
                  <a:solidFill>
                    <a:schemeClr val="bg1"/>
                  </a:solidFill>
                  <a:latin typeface="微软雅黑" panose="020B0503020204020204" pitchFamily="34" charset="-122"/>
                  <a:ea typeface="微软雅黑" panose="020B0503020204020204" pitchFamily="34" charset="-122"/>
                </a:endParaRPr>
              </a:p>
            </p:txBody>
          </p:sp>
          <p:cxnSp>
            <p:nvCxnSpPr>
              <p:cNvPr id="16" name="直接连接符 15"/>
              <p:cNvCxnSpPr/>
              <p:nvPr/>
            </p:nvCxnSpPr>
            <p:spPr>
              <a:xfrm>
                <a:off x="542" y="1219"/>
                <a:ext cx="18114" cy="0"/>
              </a:xfrm>
              <a:prstGeom prst="line">
                <a:avLst/>
              </a:prstGeom>
              <a:ln w="12700">
                <a:solidFill>
                  <a:srgbClr val="568D11"/>
                </a:solidFill>
              </a:ln>
            </p:spPr>
            <p:style>
              <a:lnRef idx="1">
                <a:schemeClr val="accent1"/>
              </a:lnRef>
              <a:fillRef idx="0">
                <a:schemeClr val="accent1"/>
              </a:fillRef>
              <a:effectRef idx="0">
                <a:schemeClr val="accent1"/>
              </a:effectRef>
              <a:fontRef idx="minor">
                <a:schemeClr val="tx1"/>
              </a:fontRef>
            </p:style>
          </p:cxnSp>
        </p:grpSp>
      </p:grpSp>
      <p:sp>
        <p:nvSpPr>
          <p:cNvPr id="84" name="矩形 83"/>
          <p:cNvSpPr/>
          <p:nvPr/>
        </p:nvSpPr>
        <p:spPr>
          <a:xfrm>
            <a:off x="6445250" y="2571750"/>
            <a:ext cx="2491740" cy="1019810"/>
          </a:xfrm>
          <a:prstGeom prst="rect">
            <a:avLst/>
          </a:prstGeom>
          <a:noFill/>
          <a:ln w="15875" cmpd="sng">
            <a:solidFill>
              <a:srgbClr val="568D11"/>
            </a:solidFill>
            <a:prstDash val="dash"/>
          </a:ln>
        </p:spPr>
        <p:style>
          <a:lnRef idx="2">
            <a:srgbClr val="5B9BD5">
              <a:shade val="50000"/>
            </a:srgbClr>
          </a:lnRef>
          <a:fillRef idx="1">
            <a:srgbClr val="5B9BD5"/>
          </a:fillRef>
          <a:effectRef idx="0">
            <a:srgbClr val="5B9BD5"/>
          </a:effectRef>
          <a:fontRef idx="minor">
            <a:srgbClr val="FFFFFF"/>
          </a:fontRef>
        </p:style>
        <p:txBody>
          <a:bodyPr rtlCol="0" anchor="ctr"/>
          <a:lstStyle/>
          <a:p>
            <a:pPr algn="ctr"/>
            <a:endParaRPr lang="zh-CN" altLang="en-US"/>
          </a:p>
        </p:txBody>
      </p:sp>
      <p:sp>
        <p:nvSpPr>
          <p:cNvPr id="85" name="圆角矩形 84"/>
          <p:cNvSpPr/>
          <p:nvPr/>
        </p:nvSpPr>
        <p:spPr>
          <a:xfrm>
            <a:off x="6445250" y="2564130"/>
            <a:ext cx="2492375" cy="386715"/>
          </a:xfrm>
          <a:prstGeom prst="roundRect">
            <a:avLst>
              <a:gd name="adj" fmla="val 6519"/>
            </a:avLst>
          </a:prstGeom>
          <a:solidFill>
            <a:srgbClr val="70AD47"/>
          </a:solidFill>
          <a:ln>
            <a:solidFill>
              <a:srgbClr val="568D11"/>
            </a:solidFill>
          </a:ln>
        </p:spPr>
        <p:style>
          <a:lnRef idx="2">
            <a:srgbClr val="5B9BD5">
              <a:shade val="50000"/>
            </a:srgbClr>
          </a:lnRef>
          <a:fillRef idx="1">
            <a:srgbClr val="5B9BD5"/>
          </a:fillRef>
          <a:effectRef idx="0">
            <a:srgbClr val="5B9BD5"/>
          </a:effectRef>
          <a:fontRef idx="minor">
            <a:srgbClr val="FFFFFF"/>
          </a:fontRef>
        </p:style>
        <p:txBody>
          <a:bodyPr rtlCol="0" anchor="ctr"/>
          <a:lstStyle/>
          <a:p>
            <a:pPr algn="ctr"/>
            <a:r>
              <a:rPr lang="zh-CN" altLang="en-US"/>
              <a:t>抽取兴趣</a:t>
            </a:r>
            <a:endParaRPr lang="zh-CN" altLang="en-US"/>
          </a:p>
        </p:txBody>
      </p:sp>
      <p:sp>
        <p:nvSpPr>
          <p:cNvPr id="87" name="文本框 86"/>
          <p:cNvSpPr txBox="1"/>
          <p:nvPr/>
        </p:nvSpPr>
        <p:spPr>
          <a:xfrm>
            <a:off x="6428740" y="3081655"/>
            <a:ext cx="2383790" cy="521970"/>
          </a:xfrm>
          <a:prstGeom prst="rect">
            <a:avLst/>
          </a:prstGeom>
          <a:noFill/>
        </p:spPr>
        <p:txBody>
          <a:bodyPr wrap="square" rtlCol="0">
            <a:spAutoFit/>
          </a:bodyPr>
          <a:lstStyle/>
          <a:p>
            <a:pPr indent="0" algn="ctr">
              <a:buClr>
                <a:srgbClr val="44546A"/>
              </a:buClr>
              <a:buFont typeface="Wingdings" panose="05000000000000000000" charset="0"/>
              <a:buNone/>
            </a:pPr>
            <a:r>
              <a:rPr lang="zh-CN" altLang="en-US" sz="1400">
                <a:solidFill>
                  <a:srgbClr val="44546A"/>
                </a:solidFill>
              </a:rPr>
              <a:t>方法：马尔科夫链蒙特卡罗</a:t>
            </a:r>
            <a:endParaRPr lang="zh-CN" altLang="en-US" sz="1400">
              <a:solidFill>
                <a:srgbClr val="44546A"/>
              </a:solidFill>
            </a:endParaRPr>
          </a:p>
          <a:p>
            <a:pPr indent="0" algn="ctr">
              <a:buClr>
                <a:srgbClr val="44546A"/>
              </a:buClr>
              <a:buFont typeface="Wingdings" panose="05000000000000000000" charset="0"/>
              <a:buNone/>
            </a:pPr>
            <a:r>
              <a:rPr lang="zh-CN" altLang="en-US" sz="1400">
                <a:solidFill>
                  <a:srgbClr val="44546A"/>
                </a:solidFill>
              </a:rPr>
              <a:t>的</a:t>
            </a:r>
            <a:r>
              <a:rPr lang="en-US" altLang="zh-CN" sz="1400">
                <a:solidFill>
                  <a:srgbClr val="44546A"/>
                </a:solidFill>
              </a:rPr>
              <a:t>Gibbs</a:t>
            </a:r>
            <a:endParaRPr lang="en-US" altLang="zh-CN" sz="1400">
              <a:solidFill>
                <a:srgbClr val="44546A"/>
              </a:solidFill>
            </a:endParaRPr>
          </a:p>
        </p:txBody>
      </p:sp>
      <p:grpSp>
        <p:nvGrpSpPr>
          <p:cNvPr id="91" name="组合 90"/>
          <p:cNvGrpSpPr/>
          <p:nvPr/>
        </p:nvGrpSpPr>
        <p:grpSpPr>
          <a:xfrm>
            <a:off x="2267585" y="1398905"/>
            <a:ext cx="2492375" cy="1528932"/>
            <a:chOff x="7358" y="4199"/>
            <a:chExt cx="3925" cy="2113"/>
          </a:xfrm>
        </p:grpSpPr>
        <p:sp>
          <p:nvSpPr>
            <p:cNvPr id="92" name="矩形 91"/>
            <p:cNvSpPr/>
            <p:nvPr/>
          </p:nvSpPr>
          <p:spPr>
            <a:xfrm>
              <a:off x="7358" y="4211"/>
              <a:ext cx="3918" cy="2101"/>
            </a:xfrm>
            <a:prstGeom prst="rect">
              <a:avLst/>
            </a:prstGeom>
            <a:noFill/>
            <a:ln w="15875" cmpd="sng">
              <a:solidFill>
                <a:srgbClr val="568D11"/>
              </a:solidFill>
              <a:prstDash val="dash"/>
            </a:ln>
          </p:spPr>
          <p:style>
            <a:lnRef idx="2">
              <a:srgbClr val="5B9BD5">
                <a:shade val="50000"/>
              </a:srgbClr>
            </a:lnRef>
            <a:fillRef idx="1">
              <a:srgbClr val="5B9BD5"/>
            </a:fillRef>
            <a:effectRef idx="0">
              <a:srgbClr val="5B9BD5"/>
            </a:effectRef>
            <a:fontRef idx="minor">
              <a:srgbClr val="FFFFFF"/>
            </a:fontRef>
          </p:style>
          <p:txBody>
            <a:bodyPr rtlCol="0" anchor="ctr"/>
            <a:lstStyle/>
            <a:p>
              <a:pPr algn="ctr"/>
              <a:endParaRPr lang="zh-CN" altLang="en-US"/>
            </a:p>
          </p:txBody>
        </p:sp>
        <p:sp>
          <p:nvSpPr>
            <p:cNvPr id="93" name="圆角矩形 92"/>
            <p:cNvSpPr/>
            <p:nvPr/>
          </p:nvSpPr>
          <p:spPr>
            <a:xfrm>
              <a:off x="7358" y="4199"/>
              <a:ext cx="3925" cy="609"/>
            </a:xfrm>
            <a:prstGeom prst="roundRect">
              <a:avLst>
                <a:gd name="adj" fmla="val 6519"/>
              </a:avLst>
            </a:prstGeom>
            <a:solidFill>
              <a:srgbClr val="70AD47"/>
            </a:solidFill>
            <a:ln>
              <a:solidFill>
                <a:srgbClr val="568D11"/>
              </a:solidFill>
            </a:ln>
          </p:spPr>
          <p:style>
            <a:lnRef idx="2">
              <a:srgbClr val="5B9BD5">
                <a:shade val="50000"/>
              </a:srgbClr>
            </a:lnRef>
            <a:fillRef idx="1">
              <a:srgbClr val="5B9BD5"/>
            </a:fillRef>
            <a:effectRef idx="0">
              <a:srgbClr val="5B9BD5"/>
            </a:effectRef>
            <a:fontRef idx="minor">
              <a:srgbClr val="FFFFFF"/>
            </a:fontRef>
          </p:style>
          <p:txBody>
            <a:bodyPr rtlCol="0" anchor="ctr"/>
            <a:lstStyle/>
            <a:p>
              <a:pPr algn="ctr"/>
              <a:r>
                <a:rPr lang="zh-CN" altLang="en-US"/>
                <a:t>用户隐性爱好</a:t>
              </a:r>
              <a:endParaRPr lang="zh-CN" altLang="en-US"/>
            </a:p>
          </p:txBody>
        </p:sp>
      </p:grpSp>
      <p:cxnSp>
        <p:nvCxnSpPr>
          <p:cNvPr id="99" name="直接箭头连接符 98"/>
          <p:cNvCxnSpPr/>
          <p:nvPr/>
        </p:nvCxnSpPr>
        <p:spPr>
          <a:xfrm>
            <a:off x="5377180" y="2927350"/>
            <a:ext cx="994410" cy="28575"/>
          </a:xfrm>
          <a:prstGeom prst="straightConnector1">
            <a:avLst/>
          </a:prstGeom>
          <a:ln w="19050">
            <a:solidFill>
              <a:srgbClr val="44546A"/>
            </a:solidFill>
            <a:tailEnd type="arrow"/>
          </a:ln>
        </p:spPr>
        <p:style>
          <a:lnRef idx="1">
            <a:srgbClr val="5B9BD5"/>
          </a:lnRef>
          <a:fillRef idx="0">
            <a:srgbClr val="5B9BD5"/>
          </a:fillRef>
          <a:effectRef idx="0">
            <a:srgbClr val="5B9BD5"/>
          </a:effectRef>
          <a:fontRef idx="minor">
            <a:srgbClr val="000000"/>
          </a:fontRef>
        </p:style>
      </p:cxnSp>
      <p:sp>
        <p:nvSpPr>
          <p:cNvPr id="5" name="文本框 4"/>
          <p:cNvSpPr txBox="1"/>
          <p:nvPr/>
        </p:nvSpPr>
        <p:spPr>
          <a:xfrm>
            <a:off x="5402580" y="2108835"/>
            <a:ext cx="1177925" cy="306705"/>
          </a:xfrm>
          <a:prstGeom prst="rect">
            <a:avLst/>
          </a:prstGeom>
          <a:noFill/>
        </p:spPr>
        <p:txBody>
          <a:bodyPr wrap="square" rtlCol="0">
            <a:spAutoFit/>
          </a:bodyPr>
          <a:p>
            <a:pPr algn="ctr"/>
            <a:r>
              <a:rPr lang="en-US" altLang="zh-CN" sz="1400">
                <a:solidFill>
                  <a:srgbClr val="44546A"/>
                </a:solidFill>
              </a:rPr>
              <a:t>LDA</a:t>
            </a:r>
            <a:r>
              <a:rPr lang="zh-CN" altLang="en-US" sz="1400">
                <a:solidFill>
                  <a:srgbClr val="44546A"/>
                </a:solidFill>
              </a:rPr>
              <a:t>模型抽取</a:t>
            </a:r>
            <a:endParaRPr lang="zh-CN" altLang="en-US" sz="1400">
              <a:solidFill>
                <a:srgbClr val="44546A"/>
              </a:solidFill>
            </a:endParaRPr>
          </a:p>
        </p:txBody>
      </p:sp>
      <p:cxnSp>
        <p:nvCxnSpPr>
          <p:cNvPr id="7" name="直接箭头连接符 6"/>
          <p:cNvCxnSpPr/>
          <p:nvPr/>
        </p:nvCxnSpPr>
        <p:spPr>
          <a:xfrm flipH="1">
            <a:off x="7668895" y="3609340"/>
            <a:ext cx="22860" cy="1156335"/>
          </a:xfrm>
          <a:prstGeom prst="straightConnector1">
            <a:avLst/>
          </a:prstGeom>
          <a:ln w="19050">
            <a:solidFill>
              <a:srgbClr val="44546A"/>
            </a:solidFill>
            <a:tailEnd type="arrow"/>
          </a:ln>
        </p:spPr>
        <p:style>
          <a:lnRef idx="1">
            <a:srgbClr val="5B9BD5"/>
          </a:lnRef>
          <a:fillRef idx="0">
            <a:srgbClr val="5B9BD5"/>
          </a:fillRef>
          <a:effectRef idx="0">
            <a:srgbClr val="5B9BD5"/>
          </a:effectRef>
          <a:fontRef idx="minor">
            <a:srgbClr val="000000"/>
          </a:fontRef>
        </p:style>
      </p:cxnSp>
      <p:sp>
        <p:nvSpPr>
          <p:cNvPr id="10" name="圆角矩形 9"/>
          <p:cNvSpPr/>
          <p:nvPr/>
        </p:nvSpPr>
        <p:spPr>
          <a:xfrm>
            <a:off x="6434455" y="4765675"/>
            <a:ext cx="2492375" cy="386715"/>
          </a:xfrm>
          <a:prstGeom prst="roundRect">
            <a:avLst>
              <a:gd name="adj" fmla="val 6519"/>
            </a:avLst>
          </a:prstGeom>
          <a:solidFill>
            <a:srgbClr val="70AD47"/>
          </a:solidFill>
          <a:ln>
            <a:solidFill>
              <a:srgbClr val="568D11"/>
            </a:solidFill>
          </a:ln>
        </p:spPr>
        <p:style>
          <a:lnRef idx="2">
            <a:srgbClr val="5B9BD5">
              <a:shade val="50000"/>
            </a:srgbClr>
          </a:lnRef>
          <a:fillRef idx="1">
            <a:srgbClr val="5B9BD5"/>
          </a:fillRef>
          <a:effectRef idx="0">
            <a:srgbClr val="5B9BD5"/>
          </a:effectRef>
          <a:fontRef idx="minor">
            <a:srgbClr val="FFFFFF"/>
          </a:fontRef>
        </p:style>
        <p:txBody>
          <a:bodyPr rtlCol="0" anchor="ctr"/>
          <a:p>
            <a:pPr algn="ctr"/>
            <a:r>
              <a:rPr lang="zh-CN" altLang="en-US"/>
              <a:t>兴趣关联图</a:t>
            </a:r>
            <a:endParaRPr lang="zh-CN" altLang="en-US"/>
          </a:p>
        </p:txBody>
      </p:sp>
      <p:sp>
        <p:nvSpPr>
          <p:cNvPr id="15" name="文本框 14"/>
          <p:cNvSpPr txBox="1"/>
          <p:nvPr/>
        </p:nvSpPr>
        <p:spPr>
          <a:xfrm>
            <a:off x="7823200" y="3710940"/>
            <a:ext cx="2573020" cy="953135"/>
          </a:xfrm>
          <a:prstGeom prst="rect">
            <a:avLst/>
          </a:prstGeom>
          <a:noFill/>
        </p:spPr>
        <p:txBody>
          <a:bodyPr wrap="square" rtlCol="0">
            <a:spAutoFit/>
          </a:bodyPr>
          <a:p>
            <a:pPr algn="ctr"/>
            <a:r>
              <a:rPr lang="en-US" altLang="zh-CN" sz="1400">
                <a:solidFill>
                  <a:srgbClr val="44546A"/>
                </a:solidFill>
              </a:rPr>
              <a:t>G=&lt;X,E&gt;表示项目和兴趣之间的关系,X</a:t>
            </a:r>
            <a:r>
              <a:rPr lang="zh-CN" altLang="en-US" sz="1400">
                <a:solidFill>
                  <a:srgbClr val="44546A"/>
                </a:solidFill>
              </a:rPr>
              <a:t>为景点，</a:t>
            </a:r>
            <a:r>
              <a:rPr lang="en-US" altLang="zh-CN" sz="1400">
                <a:solidFill>
                  <a:srgbClr val="44546A"/>
                </a:solidFill>
              </a:rPr>
              <a:t>E</a:t>
            </a:r>
            <a:r>
              <a:rPr lang="zh-CN" altLang="en-US" sz="1400">
                <a:solidFill>
                  <a:srgbClr val="44546A"/>
                </a:solidFill>
              </a:rPr>
              <a:t>为两景点的边，边的权重通过</a:t>
            </a:r>
            <a:r>
              <a:rPr lang="en-US" altLang="zh-CN" sz="1400">
                <a:solidFill>
                  <a:srgbClr val="44546A"/>
                </a:solidFill>
              </a:rPr>
              <a:t>G</a:t>
            </a:r>
            <a:r>
              <a:rPr lang="zh-CN" altLang="en-US" sz="1400">
                <a:solidFill>
                  <a:srgbClr val="44546A"/>
                </a:solidFill>
              </a:rPr>
              <a:t>作投影，得到兴趣的联系</a:t>
            </a:r>
            <a:endParaRPr lang="zh-CN" altLang="en-US" sz="1400">
              <a:solidFill>
                <a:srgbClr val="44546A"/>
              </a:solidFill>
            </a:endParaRPr>
          </a:p>
        </p:txBody>
      </p:sp>
      <p:cxnSp>
        <p:nvCxnSpPr>
          <p:cNvPr id="17" name="直接箭头连接符 16"/>
          <p:cNvCxnSpPr/>
          <p:nvPr/>
        </p:nvCxnSpPr>
        <p:spPr>
          <a:xfrm>
            <a:off x="7662545" y="5152390"/>
            <a:ext cx="6350" cy="856615"/>
          </a:xfrm>
          <a:prstGeom prst="straightConnector1">
            <a:avLst/>
          </a:prstGeom>
          <a:ln w="19050">
            <a:solidFill>
              <a:srgbClr val="44546A"/>
            </a:solidFill>
            <a:tailEnd type="arrow"/>
          </a:ln>
        </p:spPr>
        <p:style>
          <a:lnRef idx="1">
            <a:srgbClr val="5B9BD5"/>
          </a:lnRef>
          <a:fillRef idx="0">
            <a:srgbClr val="5B9BD5"/>
          </a:fillRef>
          <a:effectRef idx="0">
            <a:srgbClr val="5B9BD5"/>
          </a:effectRef>
          <a:fontRef idx="minor">
            <a:srgbClr val="000000"/>
          </a:fontRef>
        </p:style>
      </p:cxnSp>
      <p:sp>
        <p:nvSpPr>
          <p:cNvPr id="18" name="文本框 17"/>
          <p:cNvSpPr txBox="1"/>
          <p:nvPr/>
        </p:nvSpPr>
        <p:spPr>
          <a:xfrm>
            <a:off x="7691755" y="5336540"/>
            <a:ext cx="2421255" cy="521970"/>
          </a:xfrm>
          <a:prstGeom prst="rect">
            <a:avLst/>
          </a:prstGeom>
          <a:noFill/>
        </p:spPr>
        <p:txBody>
          <a:bodyPr wrap="square" rtlCol="0">
            <a:spAutoFit/>
          </a:bodyPr>
          <a:p>
            <a:pPr algn="ctr"/>
            <a:r>
              <a:rPr lang="en-US" sz="1400">
                <a:solidFill>
                  <a:srgbClr val="44546A"/>
                </a:solidFill>
              </a:rPr>
              <a:t>PageRank迭代（以随机游走的形式），直至收敛</a:t>
            </a:r>
            <a:endParaRPr lang="en-US" sz="1400">
              <a:solidFill>
                <a:srgbClr val="44546A"/>
              </a:solidFill>
            </a:endParaRPr>
          </a:p>
        </p:txBody>
      </p:sp>
      <p:sp>
        <p:nvSpPr>
          <p:cNvPr id="19" name="圆角矩形 18"/>
          <p:cNvSpPr/>
          <p:nvPr/>
        </p:nvSpPr>
        <p:spPr>
          <a:xfrm>
            <a:off x="6445250" y="6009005"/>
            <a:ext cx="2492375" cy="386715"/>
          </a:xfrm>
          <a:prstGeom prst="roundRect">
            <a:avLst>
              <a:gd name="adj" fmla="val 6519"/>
            </a:avLst>
          </a:prstGeom>
          <a:solidFill>
            <a:srgbClr val="70AD47"/>
          </a:solidFill>
          <a:ln>
            <a:solidFill>
              <a:srgbClr val="568D11"/>
            </a:solidFill>
          </a:ln>
        </p:spPr>
        <p:style>
          <a:lnRef idx="2">
            <a:srgbClr val="5B9BD5">
              <a:shade val="50000"/>
            </a:srgbClr>
          </a:lnRef>
          <a:fillRef idx="1">
            <a:srgbClr val="5B9BD5"/>
          </a:fillRef>
          <a:effectRef idx="0">
            <a:srgbClr val="5B9BD5"/>
          </a:effectRef>
          <a:fontRef idx="minor">
            <a:srgbClr val="FFFFFF"/>
          </a:fontRef>
        </p:style>
        <p:txBody>
          <a:bodyPr rtlCol="0" anchor="ctr"/>
          <a:p>
            <a:pPr algn="ctr"/>
            <a:r>
              <a:rPr lang="zh-CN" altLang="en-US"/>
              <a:t>预测、扩展兴趣分布</a:t>
            </a:r>
            <a:endParaRPr lang="zh-CN" altLang="en-US"/>
          </a:p>
        </p:txBody>
      </p:sp>
      <p:cxnSp>
        <p:nvCxnSpPr>
          <p:cNvPr id="2" name="直接连接符 1"/>
          <p:cNvCxnSpPr/>
          <p:nvPr/>
        </p:nvCxnSpPr>
        <p:spPr>
          <a:xfrm>
            <a:off x="4792980" y="1987550"/>
            <a:ext cx="596900" cy="12700"/>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a:off x="5377180" y="2010410"/>
            <a:ext cx="12700" cy="91694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2336800" y="2000250"/>
            <a:ext cx="2349500" cy="922020"/>
          </a:xfrm>
          <a:prstGeom prst="rect">
            <a:avLst/>
          </a:prstGeom>
          <a:noFill/>
        </p:spPr>
        <p:txBody>
          <a:bodyPr wrap="square" rtlCol="0">
            <a:spAutoFit/>
          </a:bodyPr>
          <a:p>
            <a:r>
              <a:rPr lang="zh-CN" altLang="en-US"/>
              <a:t>用户浏览记录、旅游记录等相关数据获取到的爱好</a:t>
            </a:r>
            <a:endParaRPr lang="zh-CN" altLang="en-US"/>
          </a:p>
        </p:txBody>
      </p:sp>
    </p:spTree>
  </p:cSld>
  <p:clrMapOvr>
    <a:masterClrMapping/>
  </p:clrMapOvr>
  <p:transition spd="slow"/>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图片 29" descr="IMG_3071"/>
          <p:cNvPicPr>
            <a:picLocks noChangeAspect="1"/>
          </p:cNvPicPr>
          <p:nvPr/>
        </p:nvPicPr>
        <p:blipFill>
          <a:blip r:embed="rId1"/>
          <a:stretch>
            <a:fillRect/>
          </a:stretch>
        </p:blipFill>
        <p:spPr>
          <a:xfrm>
            <a:off x="9697820" y="1348161"/>
            <a:ext cx="1348991" cy="2401218"/>
          </a:xfrm>
          <a:prstGeom prst="rect">
            <a:avLst/>
          </a:prstGeom>
          <a:ln>
            <a:noFill/>
          </a:ln>
          <a:effectLst>
            <a:outerShdw blurRad="50800" dist="38100" dir="2700000" algn="tl" rotWithShape="0">
              <a:prstClr val="black">
                <a:alpha val="40000"/>
              </a:prstClr>
            </a:outerShdw>
          </a:effectLst>
        </p:spPr>
      </p:pic>
      <p:pic>
        <p:nvPicPr>
          <p:cNvPr id="31" name="图片 30" descr="IMG_3072"/>
          <p:cNvPicPr>
            <a:picLocks noChangeAspect="1"/>
          </p:cNvPicPr>
          <p:nvPr/>
        </p:nvPicPr>
        <p:blipFill>
          <a:blip r:embed="rId2"/>
          <a:stretch>
            <a:fillRect/>
          </a:stretch>
        </p:blipFill>
        <p:spPr>
          <a:xfrm>
            <a:off x="8557995" y="3539294"/>
            <a:ext cx="1349538" cy="2401218"/>
          </a:xfrm>
          <a:prstGeom prst="rect">
            <a:avLst/>
          </a:prstGeom>
          <a:ln>
            <a:noFill/>
          </a:ln>
          <a:effectLst>
            <a:outerShdw blurRad="50800" dist="38100" dir="2700000" algn="tl" rotWithShape="0">
              <a:prstClr val="black">
                <a:alpha val="40000"/>
              </a:prstClr>
            </a:outerShdw>
          </a:effectLst>
        </p:spPr>
      </p:pic>
      <p:grpSp>
        <p:nvGrpSpPr>
          <p:cNvPr id="9" name="组合 8"/>
          <p:cNvGrpSpPr/>
          <p:nvPr/>
        </p:nvGrpSpPr>
        <p:grpSpPr>
          <a:xfrm>
            <a:off x="337185" y="176530"/>
            <a:ext cx="11509375" cy="597535"/>
            <a:chOff x="531" y="278"/>
            <a:chExt cx="18125" cy="941"/>
          </a:xfrm>
        </p:grpSpPr>
        <p:pic>
          <p:nvPicPr>
            <p:cNvPr id="94" name="图片 93" descr="right"/>
            <p:cNvPicPr>
              <a:picLocks noChangeAspect="1"/>
            </p:cNvPicPr>
            <p:nvPr/>
          </p:nvPicPr>
          <p:blipFill>
            <a:blip r:embed="rId3"/>
            <a:stretch>
              <a:fillRect/>
            </a:stretch>
          </p:blipFill>
          <p:spPr>
            <a:xfrm>
              <a:off x="3405" y="389"/>
              <a:ext cx="608" cy="608"/>
            </a:xfrm>
            <a:prstGeom prst="rect">
              <a:avLst/>
            </a:prstGeom>
          </p:spPr>
        </p:pic>
        <p:sp>
          <p:nvSpPr>
            <p:cNvPr id="95" name="文本框 94"/>
            <p:cNvSpPr txBox="1"/>
            <p:nvPr/>
          </p:nvSpPr>
          <p:spPr>
            <a:xfrm>
              <a:off x="4013" y="282"/>
              <a:ext cx="12461" cy="822"/>
            </a:xfrm>
            <a:prstGeom prst="rect">
              <a:avLst/>
            </a:prstGeom>
            <a:noFill/>
          </p:spPr>
          <p:txBody>
            <a:bodyPr wrap="square" rtlCol="0">
              <a:spAutoFit/>
            </a:bodyPr>
            <a:lstStyle/>
            <a:p>
              <a:r>
                <a:rPr lang="zh-CN" altLang="en-US" sz="2800">
                  <a:solidFill>
                    <a:srgbClr val="568D11"/>
                  </a:solidFill>
                  <a:latin typeface="微软雅黑" panose="020B0503020204020204" pitchFamily="34" charset="-122"/>
                  <a:ea typeface="微软雅黑" panose="020B0503020204020204" pitchFamily="34" charset="-122"/>
                </a:rPr>
                <a:t>旅游路线的智慧推荐      推荐算法</a:t>
              </a:r>
              <a:endParaRPr lang="zh-CN" altLang="en-US" sz="2800">
                <a:solidFill>
                  <a:srgbClr val="568D11"/>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531" y="278"/>
              <a:ext cx="18125" cy="941"/>
              <a:chOff x="531" y="278"/>
              <a:chExt cx="18125" cy="941"/>
            </a:xfrm>
          </p:grpSpPr>
          <p:sp>
            <p:nvSpPr>
              <p:cNvPr id="12" name=" 4"/>
              <p:cNvSpPr/>
              <p:nvPr/>
            </p:nvSpPr>
            <p:spPr>
              <a:xfrm>
                <a:off x="531" y="278"/>
                <a:ext cx="2934" cy="826"/>
              </a:xfrm>
              <a:prstGeom prst="homePlate">
                <a:avLst/>
              </a:prstGeom>
              <a:solidFill>
                <a:srgbClr val="568D1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14" name="文本框 13"/>
              <p:cNvSpPr txBox="1"/>
              <p:nvPr/>
            </p:nvSpPr>
            <p:spPr>
              <a:xfrm>
                <a:off x="542" y="282"/>
                <a:ext cx="2530" cy="822"/>
              </a:xfrm>
              <a:prstGeom prst="rect">
                <a:avLst/>
              </a:prstGeom>
              <a:noFill/>
            </p:spPr>
            <p:txBody>
              <a:bodyPr wrap="square" rtlCol="0">
                <a:spAutoFit/>
              </a:bodyPr>
              <a:lstStyle/>
              <a:p>
                <a:r>
                  <a:rPr lang="zh-CN" altLang="en-US" sz="2800" b="1">
                    <a:solidFill>
                      <a:schemeClr val="bg1"/>
                    </a:solidFill>
                    <a:latin typeface="微软雅黑" panose="020B0503020204020204" pitchFamily="34" charset="-122"/>
                    <a:ea typeface="微软雅黑" panose="020B0503020204020204" pitchFamily="34" charset="-122"/>
                  </a:rPr>
                  <a:t>工作内容</a:t>
                </a:r>
                <a:endParaRPr lang="en-US" altLang="zh-CN" sz="2800" b="1">
                  <a:solidFill>
                    <a:schemeClr val="bg1"/>
                  </a:solidFill>
                  <a:latin typeface="微软雅黑" panose="020B0503020204020204" pitchFamily="34" charset="-122"/>
                  <a:ea typeface="微软雅黑" panose="020B0503020204020204" pitchFamily="34" charset="-122"/>
                </a:endParaRPr>
              </a:p>
            </p:txBody>
          </p:sp>
          <p:cxnSp>
            <p:nvCxnSpPr>
              <p:cNvPr id="16" name="直接连接符 15"/>
              <p:cNvCxnSpPr/>
              <p:nvPr/>
            </p:nvCxnSpPr>
            <p:spPr>
              <a:xfrm>
                <a:off x="542" y="1219"/>
                <a:ext cx="18114" cy="0"/>
              </a:xfrm>
              <a:prstGeom prst="line">
                <a:avLst/>
              </a:prstGeom>
              <a:ln w="12700">
                <a:solidFill>
                  <a:srgbClr val="568D11"/>
                </a:solidFill>
              </a:ln>
            </p:spPr>
            <p:style>
              <a:lnRef idx="1">
                <a:schemeClr val="accent1"/>
              </a:lnRef>
              <a:fillRef idx="0">
                <a:schemeClr val="accent1"/>
              </a:fillRef>
              <a:effectRef idx="0">
                <a:schemeClr val="accent1"/>
              </a:effectRef>
              <a:fontRef idx="minor">
                <a:schemeClr val="tx1"/>
              </a:fontRef>
            </p:style>
          </p:cxnSp>
        </p:grpSp>
      </p:grpSp>
      <p:cxnSp>
        <p:nvCxnSpPr>
          <p:cNvPr id="2" name="直接连接符 1"/>
          <p:cNvCxnSpPr/>
          <p:nvPr/>
        </p:nvCxnSpPr>
        <p:spPr>
          <a:xfrm>
            <a:off x="5897245" y="445770"/>
            <a:ext cx="521335" cy="0"/>
          </a:xfrm>
          <a:prstGeom prst="line">
            <a:avLst/>
          </a:prstGeom>
          <a:ln w="25400">
            <a:solidFill>
              <a:srgbClr val="568D11"/>
            </a:solidFil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337185" y="887730"/>
            <a:ext cx="11510010" cy="460375"/>
          </a:xfrm>
          <a:prstGeom prst="rect">
            <a:avLst/>
          </a:prstGeom>
          <a:noFill/>
        </p:spPr>
        <p:txBody>
          <a:bodyPr wrap="square" rtlCol="0">
            <a:spAutoFit/>
          </a:bodyPr>
          <a:lstStyle/>
          <a:p>
            <a:pPr marL="342900" indent="-342900">
              <a:buClr>
                <a:srgbClr val="568D11"/>
              </a:buClr>
              <a:buFont typeface="Wingdings" panose="05000000000000000000" charset="0"/>
              <a:buChar char="Ø"/>
            </a:pPr>
            <a:r>
              <a:rPr lang="zh-CN" altLang="en-US" sz="2400">
                <a:solidFill>
                  <a:srgbClr val="568D11"/>
                </a:solidFill>
                <a:latin typeface="微软雅黑" panose="020B0503020204020204" pitchFamily="34" charset="-122"/>
                <a:ea typeface="微软雅黑" panose="020B0503020204020204" pitchFamily="34" charset="-122"/>
              </a:rPr>
              <a:t> 应用领域</a:t>
            </a:r>
            <a:endParaRPr lang="zh-CN" altLang="en-US" sz="2400">
              <a:solidFill>
                <a:srgbClr val="568D1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3" name="文本框 12"/>
          <p:cNvSpPr txBox="1"/>
          <p:nvPr/>
        </p:nvSpPr>
        <p:spPr>
          <a:xfrm>
            <a:off x="1122680" y="1914525"/>
            <a:ext cx="5429250" cy="2797175"/>
          </a:xfrm>
          <a:prstGeom prst="rect">
            <a:avLst/>
          </a:prstGeom>
          <a:noFill/>
          <a:ln>
            <a:solidFill>
              <a:schemeClr val="accent1"/>
            </a:solidFill>
          </a:ln>
        </p:spPr>
        <p:txBody>
          <a:bodyPr wrap="square" rtlCol="0">
            <a:spAutoFit/>
          </a:bodyPr>
          <a:lstStyle/>
          <a:p>
            <a:pPr indent="0" algn="l">
              <a:lnSpc>
                <a:spcPct val="220000"/>
              </a:lnSpc>
              <a:buClr>
                <a:srgbClr val="000000"/>
              </a:buClr>
              <a:buFont typeface="Wingdings" panose="05000000000000000000" charset="0"/>
              <a:buChar char="l"/>
            </a:pPr>
            <a:r>
              <a:rPr lang="en-US" altLang="zh-CN" sz="1600">
                <a:solidFill>
                  <a:schemeClr val="tx1"/>
                </a:solidFill>
                <a:latin typeface="微软雅黑" panose="020B0503020204020204" pitchFamily="34" charset="-122"/>
                <a:ea typeface="微软雅黑" panose="020B0503020204020204" pitchFamily="34" charset="-122"/>
              </a:rPr>
              <a:t>  </a:t>
            </a:r>
            <a:r>
              <a:rPr lang="zh-CN" altLang="en-US" sz="1600">
                <a:solidFill>
                  <a:schemeClr val="tx1"/>
                </a:solidFill>
                <a:latin typeface="微软雅黑" panose="020B0503020204020204" pitchFamily="34" charset="-122"/>
                <a:ea typeface="微软雅黑" panose="020B0503020204020204" pitchFamily="34" charset="-122"/>
              </a:rPr>
              <a:t>电影（豆瓣）</a:t>
            </a:r>
            <a:endParaRPr lang="zh-CN" altLang="en-US" sz="1600">
              <a:solidFill>
                <a:schemeClr val="tx1"/>
              </a:solidFill>
              <a:latin typeface="微软雅黑" panose="020B0503020204020204" pitchFamily="34" charset="-122"/>
              <a:ea typeface="微软雅黑" panose="020B0503020204020204" pitchFamily="34" charset="-122"/>
            </a:endParaRPr>
          </a:p>
          <a:p>
            <a:pPr marL="285750" indent="-285750" algn="l">
              <a:lnSpc>
                <a:spcPct val="220000"/>
              </a:lnSpc>
              <a:buClr>
                <a:srgbClr val="000000"/>
              </a:buClr>
              <a:buFont typeface="Wingdings" panose="05000000000000000000" charset="0"/>
              <a:buChar char="l"/>
            </a:pPr>
            <a:r>
              <a:rPr lang="zh-CN" altLang="en-US" sz="1600">
                <a:solidFill>
                  <a:schemeClr val="tx1"/>
                </a:solidFill>
                <a:latin typeface="微软雅黑" panose="020B0503020204020204" pitchFamily="34" charset="-122"/>
                <a:ea typeface="微软雅黑" panose="020B0503020204020204" pitchFamily="34" charset="-122"/>
              </a:rPr>
              <a:t>图书（豆瓣）</a:t>
            </a:r>
            <a:endParaRPr lang="zh-CN" altLang="en-US" sz="1600">
              <a:solidFill>
                <a:schemeClr val="tx1"/>
              </a:solidFill>
              <a:latin typeface="微软雅黑" panose="020B0503020204020204" pitchFamily="34" charset="-122"/>
              <a:ea typeface="微软雅黑" panose="020B0503020204020204" pitchFamily="34" charset="-122"/>
            </a:endParaRPr>
          </a:p>
          <a:p>
            <a:pPr marL="285750" indent="-285750" algn="l">
              <a:lnSpc>
                <a:spcPct val="220000"/>
              </a:lnSpc>
              <a:buClr>
                <a:srgbClr val="000000"/>
              </a:buClr>
              <a:buFont typeface="Wingdings" panose="05000000000000000000" charset="0"/>
              <a:buChar char="l"/>
            </a:pPr>
            <a:r>
              <a:rPr lang="zh-CN" altLang="en-US" sz="1600">
                <a:solidFill>
                  <a:schemeClr val="tx1"/>
                </a:solidFill>
                <a:latin typeface="微软雅黑" panose="020B0503020204020204" pitchFamily="34" charset="-122"/>
                <a:ea typeface="微软雅黑" panose="020B0503020204020204" pitchFamily="34" charset="-122"/>
              </a:rPr>
              <a:t>各社交平台（微博、支护等）</a:t>
            </a:r>
            <a:endParaRPr lang="zh-CN" altLang="en-US" sz="1600">
              <a:solidFill>
                <a:schemeClr val="tx1"/>
              </a:solidFill>
              <a:latin typeface="微软雅黑" panose="020B0503020204020204" pitchFamily="34" charset="-122"/>
              <a:ea typeface="微软雅黑" panose="020B0503020204020204" pitchFamily="34" charset="-122"/>
            </a:endParaRPr>
          </a:p>
          <a:p>
            <a:pPr marL="285750" indent="-285750" algn="l">
              <a:lnSpc>
                <a:spcPct val="220000"/>
              </a:lnSpc>
              <a:buClr>
                <a:srgbClr val="000000"/>
              </a:buClr>
              <a:buFont typeface="Wingdings" panose="05000000000000000000" charset="0"/>
              <a:buChar char="l"/>
            </a:pPr>
            <a:r>
              <a:rPr lang="zh-CN" altLang="en-US" sz="1600">
                <a:solidFill>
                  <a:schemeClr val="tx1"/>
                </a:solidFill>
                <a:latin typeface="微软雅黑" panose="020B0503020204020204" pitchFamily="34" charset="-122"/>
                <a:ea typeface="微软雅黑" panose="020B0503020204020204" pitchFamily="34" charset="-122"/>
              </a:rPr>
              <a:t>电商平台（淘宝、京东、亚马逊等）</a:t>
            </a:r>
            <a:endParaRPr lang="zh-CN" altLang="en-US" sz="1600">
              <a:solidFill>
                <a:schemeClr val="tx1"/>
              </a:solidFill>
              <a:latin typeface="微软雅黑" panose="020B0503020204020204" pitchFamily="34" charset="-122"/>
              <a:ea typeface="微软雅黑" panose="020B0503020204020204" pitchFamily="34" charset="-122"/>
            </a:endParaRPr>
          </a:p>
          <a:p>
            <a:pPr marL="285750" indent="-285750" algn="l">
              <a:lnSpc>
                <a:spcPct val="220000"/>
              </a:lnSpc>
              <a:buClr>
                <a:srgbClr val="000000"/>
              </a:buClr>
              <a:buFont typeface="Wingdings" panose="05000000000000000000" charset="0"/>
              <a:buChar char="l"/>
            </a:pPr>
            <a:r>
              <a:rPr lang="zh-CN" altLang="en-US" sz="1600">
                <a:latin typeface="微软雅黑" panose="020B0503020204020204" pitchFamily="34" charset="-122"/>
                <a:ea typeface="微软雅黑" panose="020B0503020204020204" pitchFamily="34" charset="-122"/>
                <a:sym typeface="+mn-ea"/>
              </a:rPr>
              <a:t>音乐（网易云音乐、</a:t>
            </a:r>
            <a:r>
              <a:rPr lang="en-US" altLang="zh-CN" sz="1600">
                <a:latin typeface="微软雅黑" panose="020B0503020204020204" pitchFamily="34" charset="-122"/>
                <a:ea typeface="微软雅黑" panose="020B0503020204020204" pitchFamily="34" charset="-122"/>
                <a:sym typeface="+mn-ea"/>
              </a:rPr>
              <a:t>QQ</a:t>
            </a:r>
            <a:r>
              <a:rPr lang="zh-CN" altLang="en-US" sz="1600">
                <a:latin typeface="微软雅黑" panose="020B0503020204020204" pitchFamily="34" charset="-122"/>
                <a:ea typeface="微软雅黑" panose="020B0503020204020204" pitchFamily="34" charset="-122"/>
                <a:sym typeface="+mn-ea"/>
              </a:rPr>
              <a:t>音乐、酷狗、虾米等）</a:t>
            </a:r>
            <a:endParaRPr lang="zh-CN" altLang="en-US" sz="1600">
              <a:solidFill>
                <a:schemeClr val="tx1"/>
              </a:solidFill>
              <a:latin typeface="微软雅黑" panose="020B0503020204020204" pitchFamily="34" charset="-122"/>
              <a:ea typeface="微软雅黑" panose="020B0503020204020204" pitchFamily="34" charset="-122"/>
            </a:endParaRPr>
          </a:p>
        </p:txBody>
      </p:sp>
      <p:pic>
        <p:nvPicPr>
          <p:cNvPr id="28" name="图片 27" descr="IMG_3069"/>
          <p:cNvPicPr>
            <a:picLocks noChangeAspect="1"/>
          </p:cNvPicPr>
          <p:nvPr/>
        </p:nvPicPr>
        <p:blipFill>
          <a:blip r:embed="rId4"/>
          <a:stretch>
            <a:fillRect/>
          </a:stretch>
        </p:blipFill>
        <p:spPr>
          <a:xfrm>
            <a:off x="7354570" y="1348105"/>
            <a:ext cx="1350078" cy="2401218"/>
          </a:xfrm>
          <a:prstGeom prst="rect">
            <a:avLst/>
          </a:prstGeom>
          <a:ln>
            <a:noFill/>
          </a:ln>
          <a:effectLst>
            <a:outerShdw blurRad="50800" dist="38100" dir="2700000" algn="tl" rotWithShape="0">
              <a:prstClr val="black">
                <a:alpha val="40000"/>
              </a:prstClr>
            </a:outerShdw>
          </a:effectLst>
        </p:spPr>
      </p:pic>
      <p:pic>
        <p:nvPicPr>
          <p:cNvPr id="29" name="图片 28" descr="IMG_3070"/>
          <p:cNvPicPr>
            <a:picLocks noChangeAspect="1"/>
          </p:cNvPicPr>
          <p:nvPr/>
        </p:nvPicPr>
        <p:blipFill>
          <a:blip r:embed="rId5"/>
          <a:stretch>
            <a:fillRect/>
          </a:stretch>
        </p:blipFill>
        <p:spPr>
          <a:xfrm>
            <a:off x="6228080" y="3539515"/>
            <a:ext cx="1350078" cy="2401218"/>
          </a:xfrm>
          <a:prstGeom prst="rect">
            <a:avLst/>
          </a:prstGeom>
          <a:ln>
            <a:noFill/>
          </a:ln>
          <a:effectLst>
            <a:outerShdw blurRad="50800" dist="38100" dir="2700000" algn="tl" rotWithShape="0">
              <a:prstClr val="black">
                <a:alpha val="40000"/>
              </a:prstClr>
            </a:outerShdw>
          </a:effectLst>
        </p:spPr>
      </p:pic>
    </p:spTree>
    <p:custDataLst>
      <p:tags r:id="rId6"/>
    </p:custDataLst>
  </p:cSld>
  <p:clrMapOvr>
    <a:masterClrMapping/>
  </p:clrMapOv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337185" y="176530"/>
            <a:ext cx="11509375" cy="597535"/>
            <a:chOff x="531" y="278"/>
            <a:chExt cx="18125" cy="941"/>
          </a:xfrm>
        </p:grpSpPr>
        <p:pic>
          <p:nvPicPr>
            <p:cNvPr id="94" name="图片 93" descr="right"/>
            <p:cNvPicPr>
              <a:picLocks noChangeAspect="1"/>
            </p:cNvPicPr>
            <p:nvPr/>
          </p:nvPicPr>
          <p:blipFill>
            <a:blip r:embed="rId1"/>
            <a:stretch>
              <a:fillRect/>
            </a:stretch>
          </p:blipFill>
          <p:spPr>
            <a:xfrm>
              <a:off x="3405" y="389"/>
              <a:ext cx="608" cy="608"/>
            </a:xfrm>
            <a:prstGeom prst="rect">
              <a:avLst/>
            </a:prstGeom>
          </p:spPr>
        </p:pic>
        <p:sp>
          <p:nvSpPr>
            <p:cNvPr id="95" name="文本框 94"/>
            <p:cNvSpPr txBox="1"/>
            <p:nvPr/>
          </p:nvSpPr>
          <p:spPr>
            <a:xfrm>
              <a:off x="4013" y="282"/>
              <a:ext cx="11246" cy="822"/>
            </a:xfrm>
            <a:prstGeom prst="rect">
              <a:avLst/>
            </a:prstGeom>
            <a:noFill/>
          </p:spPr>
          <p:txBody>
            <a:bodyPr wrap="square" rtlCol="0">
              <a:spAutoFit/>
            </a:bodyPr>
            <a:lstStyle/>
            <a:p>
              <a:r>
                <a:rPr lang="zh-CN" altLang="en-US" sz="2800">
                  <a:solidFill>
                    <a:srgbClr val="568D11"/>
                  </a:solidFill>
                  <a:latin typeface="微软雅黑" panose="020B0503020204020204" pitchFamily="34" charset="-122"/>
                  <a:ea typeface="微软雅黑" panose="020B0503020204020204" pitchFamily="34" charset="-122"/>
                </a:rPr>
                <a:t>旅游途中路线的动态规划</a:t>
              </a:r>
              <a:endParaRPr lang="zh-CN" altLang="en-US" sz="2800">
                <a:solidFill>
                  <a:srgbClr val="568D11"/>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531" y="278"/>
              <a:ext cx="18125" cy="941"/>
              <a:chOff x="531" y="278"/>
              <a:chExt cx="18125" cy="941"/>
            </a:xfrm>
          </p:grpSpPr>
          <p:sp>
            <p:nvSpPr>
              <p:cNvPr id="12" name=" 4"/>
              <p:cNvSpPr/>
              <p:nvPr/>
            </p:nvSpPr>
            <p:spPr>
              <a:xfrm>
                <a:off x="531" y="278"/>
                <a:ext cx="2934" cy="826"/>
              </a:xfrm>
              <a:prstGeom prst="homePlate">
                <a:avLst/>
              </a:prstGeom>
              <a:solidFill>
                <a:srgbClr val="568D1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14" name="文本框 13"/>
              <p:cNvSpPr txBox="1"/>
              <p:nvPr/>
            </p:nvSpPr>
            <p:spPr>
              <a:xfrm>
                <a:off x="542" y="282"/>
                <a:ext cx="2530" cy="822"/>
              </a:xfrm>
              <a:prstGeom prst="rect">
                <a:avLst/>
              </a:prstGeom>
              <a:noFill/>
            </p:spPr>
            <p:txBody>
              <a:bodyPr wrap="square" rtlCol="0">
                <a:spAutoFit/>
              </a:bodyPr>
              <a:lstStyle/>
              <a:p>
                <a:r>
                  <a:rPr lang="zh-CN" altLang="en-US" sz="2800" b="1">
                    <a:solidFill>
                      <a:schemeClr val="bg1"/>
                    </a:solidFill>
                    <a:latin typeface="微软雅黑" panose="020B0503020204020204" pitchFamily="34" charset="-122"/>
                    <a:ea typeface="微软雅黑" panose="020B0503020204020204" pitchFamily="34" charset="-122"/>
                  </a:rPr>
                  <a:t>工作内容</a:t>
                </a:r>
                <a:endParaRPr lang="en-US" altLang="zh-CN" sz="2800" b="1">
                  <a:solidFill>
                    <a:schemeClr val="bg1"/>
                  </a:solidFill>
                  <a:latin typeface="微软雅黑" panose="020B0503020204020204" pitchFamily="34" charset="-122"/>
                  <a:ea typeface="微软雅黑" panose="020B0503020204020204" pitchFamily="34" charset="-122"/>
                </a:endParaRPr>
              </a:p>
            </p:txBody>
          </p:sp>
          <p:cxnSp>
            <p:nvCxnSpPr>
              <p:cNvPr id="16" name="直接连接符 15"/>
              <p:cNvCxnSpPr/>
              <p:nvPr/>
            </p:nvCxnSpPr>
            <p:spPr>
              <a:xfrm>
                <a:off x="542" y="1219"/>
                <a:ext cx="18114" cy="0"/>
              </a:xfrm>
              <a:prstGeom prst="line">
                <a:avLst/>
              </a:prstGeom>
              <a:ln w="12700">
                <a:solidFill>
                  <a:srgbClr val="568D11"/>
                </a:solidFill>
              </a:ln>
            </p:spPr>
            <p:style>
              <a:lnRef idx="1">
                <a:schemeClr val="accent1"/>
              </a:lnRef>
              <a:fillRef idx="0">
                <a:schemeClr val="accent1"/>
              </a:fillRef>
              <a:effectRef idx="0">
                <a:schemeClr val="accent1"/>
              </a:effectRef>
              <a:fontRef idx="minor">
                <a:schemeClr val="tx1"/>
              </a:fontRef>
            </p:style>
          </p:cxnSp>
        </p:grpSp>
      </p:grpSp>
      <p:sp>
        <p:nvSpPr>
          <p:cNvPr id="25" name="矩形 24"/>
          <p:cNvSpPr/>
          <p:nvPr/>
        </p:nvSpPr>
        <p:spPr>
          <a:xfrm>
            <a:off x="9735185" y="1083945"/>
            <a:ext cx="2175510" cy="985520"/>
          </a:xfrm>
          <a:prstGeom prst="rect">
            <a:avLst/>
          </a:prstGeom>
          <a:noFill/>
          <a:ln w="12700" cmpd="sng">
            <a:solidFill>
              <a:srgbClr val="70AD47"/>
            </a:solidFill>
            <a:prstDash val="dash"/>
          </a:ln>
        </p:spPr>
        <p:style>
          <a:lnRef idx="2">
            <a:srgbClr val="5B9BD5">
              <a:shade val="50000"/>
            </a:srgbClr>
          </a:lnRef>
          <a:fillRef idx="1">
            <a:srgbClr val="5B9BD5"/>
          </a:fillRef>
          <a:effectRef idx="0">
            <a:srgbClr val="5B9BD5"/>
          </a:effectRef>
          <a:fontRef idx="minor">
            <a:srgbClr val="FFFFFF"/>
          </a:fontRef>
        </p:style>
        <p:txBody>
          <a:bodyPr rtlCol="0" anchor="ctr"/>
          <a:lstStyle/>
          <a:p>
            <a:pPr algn="ctr"/>
            <a:endParaRPr lang="zh-CN" altLang="en-US"/>
          </a:p>
        </p:txBody>
      </p:sp>
      <p:sp>
        <p:nvSpPr>
          <p:cNvPr id="29" name="矩形 28"/>
          <p:cNvSpPr/>
          <p:nvPr/>
        </p:nvSpPr>
        <p:spPr>
          <a:xfrm>
            <a:off x="4185920" y="1043940"/>
            <a:ext cx="4719955" cy="4669155"/>
          </a:xfrm>
          <a:prstGeom prst="rect">
            <a:avLst/>
          </a:prstGeom>
          <a:noFill/>
          <a:ln>
            <a:solidFill>
              <a:srgbClr val="70AD47"/>
            </a:solidFill>
          </a:ln>
        </p:spPr>
        <p:style>
          <a:lnRef idx="2">
            <a:srgbClr val="5B9BD5">
              <a:shade val="50000"/>
            </a:srgbClr>
          </a:lnRef>
          <a:fillRef idx="1">
            <a:srgbClr val="5B9BD5"/>
          </a:fillRef>
          <a:effectRef idx="0">
            <a:srgbClr val="5B9BD5"/>
          </a:effectRef>
          <a:fontRef idx="minor">
            <a:srgbClr val="FFFFFF"/>
          </a:fontRef>
        </p:style>
        <p:txBody>
          <a:bodyPr rtlCol="0" anchor="ctr"/>
          <a:lstStyle/>
          <a:p>
            <a:pPr algn="ctr"/>
            <a:endParaRPr lang="zh-CN" altLang="en-US"/>
          </a:p>
        </p:txBody>
      </p:sp>
      <p:sp>
        <p:nvSpPr>
          <p:cNvPr id="30" name="圆角矩形 29"/>
          <p:cNvSpPr/>
          <p:nvPr/>
        </p:nvSpPr>
        <p:spPr>
          <a:xfrm>
            <a:off x="4189730" y="826135"/>
            <a:ext cx="4719320" cy="360045"/>
          </a:xfrm>
          <a:prstGeom prst="roundRect">
            <a:avLst/>
          </a:prstGeom>
          <a:solidFill>
            <a:srgbClr val="70AD47"/>
          </a:solidFill>
          <a:ln w="12700" cmpd="sng">
            <a:solidFill>
              <a:srgbClr val="568D11"/>
            </a:solidFill>
            <a:prstDash val="solid"/>
          </a:ln>
        </p:spPr>
        <p:style>
          <a:lnRef idx="2">
            <a:srgbClr val="5B9BD5">
              <a:shade val="50000"/>
            </a:srgbClr>
          </a:lnRef>
          <a:fillRef idx="1">
            <a:srgbClr val="5B9BD5"/>
          </a:fillRef>
          <a:effectRef idx="0">
            <a:srgbClr val="5B9BD5"/>
          </a:effectRef>
          <a:fontRef idx="minor">
            <a:srgbClr val="FFFFFF"/>
          </a:fontRef>
        </p:style>
        <p:txBody>
          <a:bodyPr rtlCol="0" anchor="ctr"/>
          <a:lstStyle/>
          <a:p>
            <a:pPr algn="ctr"/>
            <a:r>
              <a:rPr lang="zh-CN" altLang="en-US">
                <a:latin typeface="微软雅黑" panose="020B0503020204020204" pitchFamily="34" charset="-122"/>
                <a:ea typeface="微软雅黑" panose="020B0503020204020204" pitchFamily="34" charset="-122"/>
              </a:rPr>
              <a:t>基于问题建模动态规划当前最优路线</a:t>
            </a:r>
            <a:endParaRPr lang="zh-CN" altLang="en-US">
              <a:latin typeface="微软雅黑" panose="020B0503020204020204" pitchFamily="34" charset="-122"/>
              <a:ea typeface="微软雅黑" panose="020B0503020204020204" pitchFamily="34" charset="-122"/>
            </a:endParaRPr>
          </a:p>
        </p:txBody>
      </p:sp>
      <p:sp>
        <p:nvSpPr>
          <p:cNvPr id="31" name="文本框 30"/>
          <p:cNvSpPr txBox="1"/>
          <p:nvPr/>
        </p:nvSpPr>
        <p:spPr>
          <a:xfrm>
            <a:off x="4275455" y="1187450"/>
            <a:ext cx="4540885" cy="798830"/>
          </a:xfrm>
          <a:prstGeom prst="rect">
            <a:avLst/>
          </a:prstGeom>
          <a:noFill/>
          <a:ln w="12700" cmpd="sng">
            <a:solidFill>
              <a:srgbClr val="70AD47"/>
            </a:solidFill>
            <a:prstDash val="dash"/>
          </a:ln>
        </p:spPr>
        <p:txBody>
          <a:bodyPr wrap="square" rtlCol="0">
            <a:spAutoFit/>
          </a:bodyPr>
          <a:lstStyle/>
          <a:p>
            <a:pPr marL="285750" indent="-285750" algn="ctr">
              <a:buClr>
                <a:srgbClr val="44546A"/>
              </a:buClr>
              <a:buFont typeface="Wingdings" panose="05000000000000000000" charset="0"/>
              <a:buChar char="l"/>
            </a:pPr>
            <a:r>
              <a:rPr lang="zh-CN" altLang="en-US">
                <a:solidFill>
                  <a:srgbClr val="44546A"/>
                </a:solidFill>
                <a:latin typeface="微软雅黑" panose="020B0503020204020204" pitchFamily="34" charset="-122"/>
                <a:ea typeface="微软雅黑" panose="020B0503020204020204" pitchFamily="34" charset="-122"/>
              </a:rPr>
              <a:t>确定子问题</a:t>
            </a:r>
            <a:endParaRPr lang="zh-CN" altLang="en-US" sz="1400">
              <a:solidFill>
                <a:srgbClr val="44546A"/>
              </a:solidFill>
              <a:latin typeface="微软雅黑" panose="020B0503020204020204" pitchFamily="34" charset="-122"/>
              <a:ea typeface="微软雅黑" panose="020B0503020204020204" pitchFamily="34" charset="-122"/>
            </a:endParaRPr>
          </a:p>
          <a:p>
            <a:pPr algn="ctr"/>
            <a:endParaRPr lang="zh-CN" altLang="en-US" sz="1400">
              <a:solidFill>
                <a:srgbClr val="44546A"/>
              </a:solidFill>
              <a:latin typeface="微软雅黑" panose="020B0503020204020204" pitchFamily="34" charset="-122"/>
              <a:ea typeface="微软雅黑" panose="020B0503020204020204" pitchFamily="34" charset="-122"/>
            </a:endParaRPr>
          </a:p>
          <a:p>
            <a:pPr algn="ctr"/>
            <a:r>
              <a:rPr lang="zh-CN" altLang="en-US" sz="1400">
                <a:solidFill>
                  <a:srgbClr val="44546A"/>
                </a:solidFill>
                <a:latin typeface="微软雅黑" panose="020B0503020204020204" pitchFamily="34" charset="-122"/>
                <a:ea typeface="微软雅黑" panose="020B0503020204020204" pitchFamily="34" charset="-122"/>
              </a:rPr>
              <a:t>子问题按照旅游六要素分类（吃、住、行、游、娱、购）</a:t>
            </a:r>
            <a:endParaRPr lang="zh-CN" altLang="en-US" sz="1400">
              <a:solidFill>
                <a:srgbClr val="44546A"/>
              </a:solidFill>
              <a:latin typeface="微软雅黑" panose="020B0503020204020204" pitchFamily="34" charset="-122"/>
              <a:ea typeface="微软雅黑" panose="020B0503020204020204" pitchFamily="34" charset="-122"/>
            </a:endParaRPr>
          </a:p>
        </p:txBody>
      </p:sp>
      <p:sp>
        <p:nvSpPr>
          <p:cNvPr id="32" name="文本框 31"/>
          <p:cNvSpPr txBox="1"/>
          <p:nvPr/>
        </p:nvSpPr>
        <p:spPr>
          <a:xfrm>
            <a:off x="4275455" y="2367280"/>
            <a:ext cx="4542155" cy="798830"/>
          </a:xfrm>
          <a:prstGeom prst="rect">
            <a:avLst/>
          </a:prstGeom>
          <a:noFill/>
          <a:ln w="12700" cmpd="sng">
            <a:solidFill>
              <a:srgbClr val="70AD47"/>
            </a:solidFill>
            <a:prstDash val="dash"/>
          </a:ln>
        </p:spPr>
        <p:txBody>
          <a:bodyPr wrap="square" rtlCol="0">
            <a:spAutoFit/>
          </a:bodyPr>
          <a:lstStyle/>
          <a:p>
            <a:pPr marL="285750" indent="-285750" algn="ctr">
              <a:buClr>
                <a:srgbClr val="44546A"/>
              </a:buClr>
              <a:buFont typeface="Wingdings" panose="05000000000000000000" charset="0"/>
              <a:buChar char="l"/>
            </a:pPr>
            <a:r>
              <a:rPr lang="zh-CN" altLang="en-US">
                <a:solidFill>
                  <a:srgbClr val="44546A"/>
                </a:solidFill>
                <a:latin typeface="微软雅黑" panose="020B0503020204020204" pitchFamily="34" charset="-122"/>
                <a:ea typeface="微软雅黑" panose="020B0503020204020204" pitchFamily="34" charset="-122"/>
                <a:cs typeface="微软雅黑" panose="020B0503020204020204" pitchFamily="34" charset="-122"/>
              </a:rPr>
              <a:t>确定状态空间（权重动态分配）</a:t>
            </a:r>
            <a:endParaRPr lang="zh-CN" altLang="en-US">
              <a:solidFill>
                <a:srgbClr val="44546A"/>
              </a:solidFill>
              <a:latin typeface="微软雅黑" panose="020B0503020204020204" pitchFamily="34" charset="-122"/>
              <a:ea typeface="微软雅黑" panose="020B0503020204020204" pitchFamily="34" charset="-122"/>
              <a:cs typeface="微软雅黑" panose="020B0503020204020204" pitchFamily="34" charset="-122"/>
            </a:endParaRPr>
          </a:p>
          <a:p>
            <a:pPr algn="ctr"/>
            <a:r>
              <a:rPr lang="en-US" altLang="zh-CN" sz="1400">
                <a:solidFill>
                  <a:srgbClr val="44546A"/>
                </a:solidFill>
                <a:latin typeface="微软雅黑" panose="020B0503020204020204" pitchFamily="34" charset="-122"/>
                <a:ea typeface="微软雅黑" panose="020B0503020204020204" pitchFamily="34" charset="-122"/>
                <a:cs typeface="微软雅黑" panose="020B0503020204020204" pitchFamily="34" charset="-122"/>
              </a:rPr>
              <a:t>                  </a:t>
            </a:r>
            <a:endParaRPr lang="en-US" altLang="zh-CN" sz="1400">
              <a:solidFill>
                <a:srgbClr val="44546A"/>
              </a:solidFill>
              <a:latin typeface="微软雅黑" panose="020B0503020204020204" pitchFamily="34" charset="-122"/>
              <a:ea typeface="微软雅黑" panose="020B0503020204020204" pitchFamily="34" charset="-122"/>
              <a:cs typeface="微软雅黑" panose="020B0503020204020204" pitchFamily="34" charset="-122"/>
            </a:endParaRPr>
          </a:p>
          <a:p>
            <a:pPr algn="ctr"/>
            <a:r>
              <a:rPr lang="en-US" altLang="zh-CN" sz="1400">
                <a:solidFill>
                  <a:srgbClr val="44546A"/>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400">
                <a:solidFill>
                  <a:srgbClr val="44546A"/>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400">
                <a:solidFill>
                  <a:srgbClr val="44546A"/>
                </a:solidFill>
                <a:latin typeface="微软雅黑" panose="020B0503020204020204" pitchFamily="34" charset="-122"/>
                <a:ea typeface="微软雅黑" panose="020B0503020204020204" pitchFamily="34" charset="-122"/>
                <a:cs typeface="微软雅黑" panose="020B0503020204020204" pitchFamily="34" charset="-122"/>
              </a:rPr>
              <a:t>i </a:t>
            </a:r>
            <a:r>
              <a:rPr lang="zh-CN" altLang="en-US" sz="1400">
                <a:solidFill>
                  <a:srgbClr val="44546A"/>
                </a:solidFill>
                <a:latin typeface="微软雅黑" panose="020B0503020204020204" pitchFamily="34" charset="-122"/>
                <a:ea typeface="微软雅黑" panose="020B0503020204020204" pitchFamily="34" charset="-122"/>
                <a:cs typeface="微软雅黑" panose="020B0503020204020204" pitchFamily="34" charset="-122"/>
              </a:rPr>
              <a:t>取值为：</a:t>
            </a:r>
            <a:r>
              <a:rPr lang="zh-CN" altLang="en-US" sz="1400">
                <a:solidFill>
                  <a:srgbClr val="44546A"/>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吃、住、行、游、娱、购</a:t>
            </a:r>
            <a:endParaRPr lang="zh-CN" altLang="en-US" sz="1400">
              <a:solidFill>
                <a:srgbClr val="44546A"/>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endParaRPr>
          </a:p>
        </p:txBody>
      </p:sp>
      <p:sp>
        <p:nvSpPr>
          <p:cNvPr id="42" name="文本框 41"/>
          <p:cNvSpPr txBox="1"/>
          <p:nvPr/>
        </p:nvSpPr>
        <p:spPr>
          <a:xfrm>
            <a:off x="4274185" y="4785995"/>
            <a:ext cx="4542790" cy="798830"/>
          </a:xfrm>
          <a:prstGeom prst="rect">
            <a:avLst/>
          </a:prstGeom>
          <a:noFill/>
          <a:ln w="12700" cmpd="sng">
            <a:solidFill>
              <a:srgbClr val="70AD47"/>
            </a:solidFill>
            <a:prstDash val="dash"/>
          </a:ln>
        </p:spPr>
        <p:txBody>
          <a:bodyPr wrap="square" rtlCol="0">
            <a:spAutoFit/>
          </a:bodyPr>
          <a:lstStyle/>
          <a:p>
            <a:pPr marL="285750" indent="-285750" algn="ctr">
              <a:buClr>
                <a:srgbClr val="44546A"/>
              </a:buClr>
              <a:buFont typeface="Wingdings" panose="05000000000000000000" charset="0"/>
              <a:buChar char="l"/>
            </a:pPr>
            <a:r>
              <a:rPr lang="zh-CN">
                <a:solidFill>
                  <a:srgbClr val="44546A"/>
                </a:solidFill>
                <a:latin typeface="微软雅黑" panose="020B0503020204020204" pitchFamily="34" charset="-122"/>
                <a:ea typeface="微软雅黑" panose="020B0503020204020204" pitchFamily="34" charset="-122"/>
              </a:rPr>
              <a:t>按权重不同，进行优先规划整合</a:t>
            </a:r>
            <a:endParaRPr lang="zh-CN">
              <a:solidFill>
                <a:srgbClr val="44546A"/>
              </a:solidFill>
              <a:latin typeface="微软雅黑" panose="020B0503020204020204" pitchFamily="34" charset="-122"/>
              <a:ea typeface="微软雅黑" panose="020B0503020204020204" pitchFamily="34" charset="-122"/>
            </a:endParaRPr>
          </a:p>
          <a:p>
            <a:pPr indent="0" algn="ctr">
              <a:buClr>
                <a:srgbClr val="44546A"/>
              </a:buClr>
              <a:buFont typeface="Wingdings" panose="05000000000000000000" charset="0"/>
              <a:buNone/>
            </a:pPr>
            <a:endParaRPr lang="zh-CN" sz="1400">
              <a:solidFill>
                <a:srgbClr val="44546A"/>
              </a:solidFill>
              <a:latin typeface="微软雅黑" panose="020B0503020204020204" pitchFamily="34" charset="-122"/>
              <a:ea typeface="微软雅黑" panose="020B0503020204020204" pitchFamily="34" charset="-122"/>
            </a:endParaRPr>
          </a:p>
          <a:p>
            <a:pPr indent="0" algn="ctr">
              <a:buClr>
                <a:srgbClr val="44546A"/>
              </a:buClr>
              <a:buFont typeface="Wingdings" panose="05000000000000000000" charset="0"/>
              <a:buNone/>
            </a:pPr>
            <a:r>
              <a:rPr lang="zh-CN" sz="1400">
                <a:solidFill>
                  <a:srgbClr val="44546A"/>
                </a:solidFill>
                <a:latin typeface="微软雅黑" panose="020B0503020204020204" pitchFamily="34" charset="-122"/>
                <a:ea typeface="微软雅黑" panose="020B0503020204020204" pitchFamily="34" charset="-122"/>
              </a:rPr>
              <a:t>如：长时间的观光旅游后，规划重点应为美食、休闲</a:t>
            </a:r>
            <a:endParaRPr lang="zh-CN" sz="1400">
              <a:solidFill>
                <a:srgbClr val="44546A"/>
              </a:solidFill>
              <a:latin typeface="微软雅黑" panose="020B0503020204020204" pitchFamily="34" charset="-122"/>
              <a:ea typeface="微软雅黑" panose="020B0503020204020204" pitchFamily="34" charset="-122"/>
            </a:endParaRPr>
          </a:p>
        </p:txBody>
      </p:sp>
      <p:sp>
        <p:nvSpPr>
          <p:cNvPr id="43" name="下箭头 42"/>
          <p:cNvSpPr/>
          <p:nvPr/>
        </p:nvSpPr>
        <p:spPr>
          <a:xfrm>
            <a:off x="6364605" y="2022475"/>
            <a:ext cx="390525" cy="289560"/>
          </a:xfrm>
          <a:prstGeom prst="downArrow">
            <a:avLst>
              <a:gd name="adj1" fmla="val 49911"/>
              <a:gd name="adj2" fmla="val 49911"/>
            </a:avLst>
          </a:prstGeom>
          <a:noFill/>
          <a:ln w="19050">
            <a:solidFill>
              <a:srgbClr val="70AD47"/>
            </a:solidFill>
          </a:ln>
        </p:spPr>
        <p:style>
          <a:lnRef idx="2">
            <a:srgbClr val="5B9BD5">
              <a:shade val="50000"/>
            </a:srgbClr>
          </a:lnRef>
          <a:fillRef idx="1">
            <a:srgbClr val="5B9BD5"/>
          </a:fillRef>
          <a:effectRef idx="0">
            <a:srgbClr val="5B9BD5"/>
          </a:effectRef>
          <a:fontRef idx="minor">
            <a:srgbClr val="FFFFFF"/>
          </a:fontRef>
        </p:style>
        <p:txBody>
          <a:bodyPr rtlCol="0" anchor="ctr"/>
          <a:lstStyle/>
          <a:p>
            <a:pPr algn="ctr"/>
            <a:endParaRPr lang="zh-CN" altLang="en-US"/>
          </a:p>
        </p:txBody>
      </p:sp>
      <p:sp>
        <p:nvSpPr>
          <p:cNvPr id="44" name="文本框 43"/>
          <p:cNvSpPr txBox="1"/>
          <p:nvPr/>
        </p:nvSpPr>
        <p:spPr>
          <a:xfrm>
            <a:off x="4288790" y="3556635"/>
            <a:ext cx="4542155" cy="860425"/>
          </a:xfrm>
          <a:prstGeom prst="rect">
            <a:avLst/>
          </a:prstGeom>
          <a:noFill/>
          <a:ln w="12700" cmpd="sng">
            <a:solidFill>
              <a:srgbClr val="70AD47"/>
            </a:solidFill>
            <a:prstDash val="dash"/>
          </a:ln>
        </p:spPr>
        <p:txBody>
          <a:bodyPr wrap="square" rtlCol="0">
            <a:spAutoFit/>
          </a:bodyPr>
          <a:lstStyle/>
          <a:p>
            <a:pPr marL="285750" indent="-285750" algn="ctr">
              <a:buClr>
                <a:srgbClr val="44546A"/>
              </a:buClr>
              <a:buFont typeface="Wingdings" panose="05000000000000000000" charset="0"/>
              <a:buChar char="l"/>
            </a:pPr>
            <a:r>
              <a:rPr lang="zh-CN" altLang="en-US">
                <a:solidFill>
                  <a:srgbClr val="44546A"/>
                </a:solidFill>
                <a:latin typeface="微软雅黑" panose="020B0503020204020204" pitchFamily="34" charset="-122"/>
                <a:ea typeface="微软雅黑" panose="020B0503020204020204" pitchFamily="34" charset="-122"/>
              </a:rPr>
              <a:t>确定边界条件</a:t>
            </a:r>
            <a:endParaRPr lang="zh-CN" altLang="en-US">
              <a:solidFill>
                <a:srgbClr val="44546A"/>
              </a:solidFill>
              <a:latin typeface="微软雅黑" panose="020B0503020204020204" pitchFamily="34" charset="-122"/>
              <a:ea typeface="微软雅黑" panose="020B0503020204020204" pitchFamily="34" charset="-122"/>
            </a:endParaRPr>
          </a:p>
          <a:p>
            <a:pPr indent="0" algn="ctr">
              <a:buClr>
                <a:srgbClr val="44546A"/>
              </a:buClr>
              <a:buFont typeface="Wingdings" panose="05000000000000000000" charset="0"/>
              <a:buNone/>
            </a:pPr>
            <a:endParaRPr lang="zh-CN" altLang="en-US">
              <a:solidFill>
                <a:srgbClr val="44546A"/>
              </a:solidFill>
              <a:latin typeface="微软雅黑" panose="020B0503020204020204" pitchFamily="34" charset="-122"/>
              <a:ea typeface="微软雅黑" panose="020B0503020204020204" pitchFamily="34" charset="-122"/>
            </a:endParaRPr>
          </a:p>
          <a:p>
            <a:pPr indent="0" algn="ctr">
              <a:buClr>
                <a:srgbClr val="44546A"/>
              </a:buClr>
              <a:buFont typeface="Wingdings" panose="05000000000000000000" charset="0"/>
              <a:buNone/>
            </a:pPr>
            <a:r>
              <a:rPr lang="zh-CN" altLang="en-US" sz="1400">
                <a:solidFill>
                  <a:srgbClr val="44546A"/>
                </a:solidFill>
                <a:latin typeface="微软雅黑" panose="020B0503020204020204" pitchFamily="34" charset="-122"/>
                <a:ea typeface="微软雅黑" panose="020B0503020204020204" pitchFamily="34" charset="-122"/>
              </a:rPr>
              <a:t>如：景点客流限制、开车出行限号、当前道路交通堵塞</a:t>
            </a:r>
            <a:endParaRPr lang="zh-CN" altLang="en-US" sz="1400">
              <a:solidFill>
                <a:srgbClr val="44546A"/>
              </a:solidFill>
              <a:latin typeface="微软雅黑" panose="020B0503020204020204" pitchFamily="34" charset="-122"/>
              <a:ea typeface="微软雅黑" panose="020B0503020204020204" pitchFamily="34" charset="-122"/>
            </a:endParaRPr>
          </a:p>
        </p:txBody>
      </p:sp>
      <p:sp>
        <p:nvSpPr>
          <p:cNvPr id="45" name="矩形 44"/>
          <p:cNvSpPr/>
          <p:nvPr/>
        </p:nvSpPr>
        <p:spPr>
          <a:xfrm>
            <a:off x="234950" y="895985"/>
            <a:ext cx="3294380" cy="1285875"/>
          </a:xfrm>
          <a:prstGeom prst="rect">
            <a:avLst/>
          </a:prstGeom>
          <a:noFill/>
          <a:ln w="12700" cmpd="sng">
            <a:solidFill>
              <a:srgbClr val="70AD47"/>
            </a:solidFill>
            <a:prstDash val="solid"/>
          </a:ln>
        </p:spPr>
        <p:style>
          <a:lnRef idx="2">
            <a:srgbClr val="5B9BD5">
              <a:shade val="50000"/>
            </a:srgbClr>
          </a:lnRef>
          <a:fillRef idx="1">
            <a:srgbClr val="5B9BD5"/>
          </a:fillRef>
          <a:effectRef idx="0">
            <a:srgbClr val="5B9BD5"/>
          </a:effectRef>
          <a:fontRef idx="minor">
            <a:srgbClr val="FFFFFF"/>
          </a:fontRef>
        </p:style>
        <p:txBody>
          <a:bodyPr rtlCol="0" anchor="ctr"/>
          <a:lstStyle/>
          <a:p>
            <a:pPr algn="ctr"/>
            <a:endParaRPr lang="zh-CN" altLang="en-US"/>
          </a:p>
        </p:txBody>
      </p:sp>
      <p:sp>
        <p:nvSpPr>
          <p:cNvPr id="48" name="圆角矩形 47"/>
          <p:cNvSpPr/>
          <p:nvPr/>
        </p:nvSpPr>
        <p:spPr>
          <a:xfrm>
            <a:off x="243840" y="826135"/>
            <a:ext cx="3284855" cy="360003"/>
          </a:xfrm>
          <a:prstGeom prst="roundRect">
            <a:avLst/>
          </a:prstGeom>
          <a:solidFill>
            <a:srgbClr val="70AD47"/>
          </a:solidFill>
          <a:ln w="12700" cmpd="sng">
            <a:solidFill>
              <a:srgbClr val="568D11"/>
            </a:solidFill>
            <a:prstDash val="solid"/>
          </a:ln>
        </p:spPr>
        <p:style>
          <a:lnRef idx="2">
            <a:srgbClr val="5B9BD5">
              <a:shade val="50000"/>
            </a:srgbClr>
          </a:lnRef>
          <a:fillRef idx="1">
            <a:srgbClr val="5B9BD5"/>
          </a:fillRef>
          <a:effectRef idx="0">
            <a:srgbClr val="5B9BD5"/>
          </a:effectRef>
          <a:fontRef idx="minor">
            <a:srgbClr val="FFFFFF"/>
          </a:fontRef>
        </p:style>
        <p:txBody>
          <a:bodyPr rtlCol="0" anchor="ctr"/>
          <a:lstStyle/>
          <a:p>
            <a:pPr algn="ctr"/>
            <a:r>
              <a:rPr lang="zh-CN" altLang="en-US">
                <a:latin typeface="微软雅黑" panose="020B0503020204020204" pitchFamily="34" charset="-122"/>
                <a:ea typeface="微软雅黑" panose="020B0503020204020204" pitchFamily="34" charset="-122"/>
              </a:rPr>
              <a:t>游客个人主观导向</a:t>
            </a:r>
            <a:endParaRPr lang="zh-CN" altLang="en-US">
              <a:latin typeface="微软雅黑" panose="020B0503020204020204" pitchFamily="34" charset="-122"/>
              <a:ea typeface="微软雅黑" panose="020B0503020204020204" pitchFamily="34" charset="-122"/>
            </a:endParaRPr>
          </a:p>
        </p:txBody>
      </p:sp>
      <p:sp>
        <p:nvSpPr>
          <p:cNvPr id="52" name="文本框 51"/>
          <p:cNvSpPr txBox="1"/>
          <p:nvPr/>
        </p:nvSpPr>
        <p:spPr>
          <a:xfrm>
            <a:off x="243840" y="1186180"/>
            <a:ext cx="3485515" cy="995045"/>
          </a:xfrm>
          <a:prstGeom prst="rect">
            <a:avLst/>
          </a:prstGeom>
          <a:noFill/>
        </p:spPr>
        <p:txBody>
          <a:bodyPr wrap="square" rtlCol="0">
            <a:spAutoFit/>
          </a:bodyPr>
          <a:lstStyle/>
          <a:p>
            <a:pPr marL="285750" indent="-285750">
              <a:lnSpc>
                <a:spcPct val="140000"/>
              </a:lnSpc>
              <a:buClr>
                <a:srgbClr val="44546A"/>
              </a:buClr>
              <a:buFont typeface="Wingdings" panose="05000000000000000000" charset="0"/>
              <a:buChar char="l"/>
            </a:pPr>
            <a:r>
              <a:rPr lang="zh-CN" altLang="en-US" sz="1400">
                <a:solidFill>
                  <a:srgbClr val="44546A"/>
                </a:solidFill>
                <a:latin typeface="微软雅黑" panose="020B0503020204020204" pitchFamily="34" charset="-122"/>
                <a:ea typeface="微软雅黑" panose="020B0503020204020204" pitchFamily="34" charset="-122"/>
                <a:cs typeface="微软雅黑" panose="020B0503020204020204" pitchFamily="34" charset="-122"/>
              </a:rPr>
              <a:t>性别</a:t>
            </a:r>
            <a:endParaRPr lang="zh-CN" altLang="en-US" sz="1400">
              <a:solidFill>
                <a:srgbClr val="44546A"/>
              </a:solidFill>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lnSpc>
                <a:spcPct val="140000"/>
              </a:lnSpc>
              <a:buClr>
                <a:srgbClr val="44546A"/>
              </a:buClr>
              <a:buFont typeface="Wingdings" panose="05000000000000000000" charset="0"/>
              <a:buChar char="l"/>
            </a:pPr>
            <a:r>
              <a:rPr lang="zh-CN" altLang="en-US" sz="1400">
                <a:solidFill>
                  <a:srgbClr val="44546A"/>
                </a:solidFill>
                <a:latin typeface="微软雅黑" panose="020B0503020204020204" pitchFamily="34" charset="-122"/>
                <a:ea typeface="微软雅黑" panose="020B0503020204020204" pitchFamily="34" charset="-122"/>
                <a:cs typeface="微软雅黑" panose="020B0503020204020204" pitchFamily="34" charset="-122"/>
              </a:rPr>
              <a:t>年龄</a:t>
            </a:r>
            <a:endParaRPr lang="zh-CN" altLang="en-US" sz="1400">
              <a:solidFill>
                <a:srgbClr val="44546A"/>
              </a:solidFill>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lnSpc>
                <a:spcPct val="140000"/>
              </a:lnSpc>
              <a:buClr>
                <a:srgbClr val="44546A"/>
              </a:buClr>
              <a:buFont typeface="Wingdings" panose="05000000000000000000" charset="0"/>
              <a:buChar char="l"/>
            </a:pPr>
            <a:r>
              <a:rPr lang="zh-CN" altLang="en-US" sz="1400">
                <a:solidFill>
                  <a:srgbClr val="44546A"/>
                </a:solidFill>
                <a:latin typeface="微软雅黑" panose="020B0503020204020204" pitchFamily="34" charset="-122"/>
                <a:ea typeface="微软雅黑" panose="020B0503020204020204" pitchFamily="34" charset="-122"/>
                <a:cs typeface="微软雅黑" panose="020B0503020204020204" pitchFamily="34" charset="-122"/>
              </a:rPr>
              <a:t>智能设备感知游客当前位置、方向等</a:t>
            </a:r>
            <a:endParaRPr lang="zh-CN" altLang="en-US" sz="1400">
              <a:solidFill>
                <a:srgbClr val="44546A"/>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70" name="矩形 69"/>
          <p:cNvSpPr/>
          <p:nvPr/>
        </p:nvSpPr>
        <p:spPr>
          <a:xfrm>
            <a:off x="557530" y="5845175"/>
            <a:ext cx="2875915" cy="674370"/>
          </a:xfrm>
          <a:prstGeom prst="rect">
            <a:avLst/>
          </a:prstGeom>
          <a:noFill/>
          <a:ln w="12700" cmpd="sng">
            <a:solidFill>
              <a:srgbClr val="568D11"/>
            </a:solidFill>
            <a:prstDash val="dash"/>
          </a:ln>
        </p:spPr>
        <p:style>
          <a:lnRef idx="2">
            <a:srgbClr val="5B9BD5">
              <a:shade val="50000"/>
            </a:srgbClr>
          </a:lnRef>
          <a:fillRef idx="1">
            <a:srgbClr val="5B9BD5"/>
          </a:fillRef>
          <a:effectRef idx="0">
            <a:srgbClr val="5B9BD5"/>
          </a:effectRef>
          <a:fontRef idx="minor">
            <a:srgbClr val="FFFFFF"/>
          </a:fontRef>
        </p:style>
        <p:txBody>
          <a:bodyPr rtlCol="0" anchor="ctr"/>
          <a:lstStyle/>
          <a:p>
            <a:pPr algn="ctr"/>
            <a:endParaRPr lang="zh-CN" altLang="en-US"/>
          </a:p>
        </p:txBody>
      </p:sp>
      <p:sp>
        <p:nvSpPr>
          <p:cNvPr id="71" name="圆角矩形 70"/>
          <p:cNvSpPr/>
          <p:nvPr/>
        </p:nvSpPr>
        <p:spPr>
          <a:xfrm>
            <a:off x="558165" y="5554980"/>
            <a:ext cx="2874645" cy="360045"/>
          </a:xfrm>
          <a:prstGeom prst="roundRect">
            <a:avLst/>
          </a:prstGeom>
          <a:solidFill>
            <a:srgbClr val="70AD47"/>
          </a:solidFill>
          <a:ln w="12700" cmpd="sng">
            <a:solidFill>
              <a:srgbClr val="568D11"/>
            </a:solidFill>
            <a:prstDash val="solid"/>
          </a:ln>
        </p:spPr>
        <p:style>
          <a:lnRef idx="2">
            <a:srgbClr val="5B9BD5">
              <a:shade val="50000"/>
            </a:srgbClr>
          </a:lnRef>
          <a:fillRef idx="1">
            <a:srgbClr val="5B9BD5"/>
          </a:fillRef>
          <a:effectRef idx="0">
            <a:srgbClr val="5B9BD5"/>
          </a:effectRef>
          <a:fontRef idx="minor">
            <a:srgbClr val="FFFFFF"/>
          </a:fontRef>
        </p:style>
        <p:txBody>
          <a:bodyPr rtlCol="0" anchor="ctr"/>
          <a:lstStyle/>
          <a:p>
            <a:pPr algn="ctr"/>
            <a:r>
              <a:rPr lang="zh-CN" altLang="en-US">
                <a:latin typeface="微软雅黑" panose="020B0503020204020204" pitchFamily="34" charset="-122"/>
                <a:ea typeface="微软雅黑" panose="020B0503020204020204" pitchFamily="34" charset="-122"/>
              </a:rPr>
              <a:t>政府部门宏观调控信息</a:t>
            </a:r>
            <a:endParaRPr lang="zh-CN" altLang="en-US">
              <a:latin typeface="微软雅黑" panose="020B0503020204020204" pitchFamily="34" charset="-122"/>
              <a:ea typeface="微软雅黑" panose="020B0503020204020204" pitchFamily="34" charset="-122"/>
            </a:endParaRPr>
          </a:p>
        </p:txBody>
      </p:sp>
      <p:sp>
        <p:nvSpPr>
          <p:cNvPr id="75" name="文本框 74"/>
          <p:cNvSpPr txBox="1"/>
          <p:nvPr/>
        </p:nvSpPr>
        <p:spPr>
          <a:xfrm>
            <a:off x="558165" y="6022975"/>
            <a:ext cx="1276985" cy="392430"/>
          </a:xfrm>
          <a:prstGeom prst="rect">
            <a:avLst/>
          </a:prstGeom>
          <a:noFill/>
        </p:spPr>
        <p:txBody>
          <a:bodyPr wrap="square" rtlCol="0">
            <a:spAutoFit/>
          </a:bodyPr>
          <a:lstStyle/>
          <a:p>
            <a:pPr marL="285750" indent="-285750">
              <a:lnSpc>
                <a:spcPct val="140000"/>
              </a:lnSpc>
              <a:buClr>
                <a:srgbClr val="44546A"/>
              </a:buClr>
              <a:buFont typeface="Wingdings" panose="05000000000000000000" charset="0"/>
              <a:buChar char="l"/>
            </a:pPr>
            <a:r>
              <a:rPr lang="zh-CN" altLang="en-US" sz="1400">
                <a:solidFill>
                  <a:srgbClr val="44546A"/>
                </a:solidFill>
                <a:latin typeface="微软雅黑" panose="020B0503020204020204" pitchFamily="34" charset="-122"/>
                <a:ea typeface="微软雅黑" panose="020B0503020204020204" pitchFamily="34" charset="-122"/>
                <a:cs typeface="微软雅黑" panose="020B0503020204020204" pitchFamily="34" charset="-122"/>
              </a:rPr>
              <a:t>出行限制</a:t>
            </a:r>
            <a:endParaRPr lang="zh-CN" altLang="en-US" sz="1400">
              <a:solidFill>
                <a:srgbClr val="44546A"/>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76" name="文本框 75"/>
          <p:cNvSpPr txBox="1"/>
          <p:nvPr/>
        </p:nvSpPr>
        <p:spPr>
          <a:xfrm>
            <a:off x="578485" y="3783330"/>
            <a:ext cx="1204595" cy="1598295"/>
          </a:xfrm>
          <a:prstGeom prst="rect">
            <a:avLst/>
          </a:prstGeom>
          <a:noFill/>
        </p:spPr>
        <p:txBody>
          <a:bodyPr wrap="square" rtlCol="0">
            <a:spAutoFit/>
          </a:bodyPr>
          <a:lstStyle/>
          <a:p>
            <a:pPr marL="285750" indent="-285750">
              <a:lnSpc>
                <a:spcPct val="140000"/>
              </a:lnSpc>
              <a:buClr>
                <a:srgbClr val="44546A"/>
              </a:buClr>
              <a:buFont typeface="Wingdings" panose="05000000000000000000" charset="0"/>
              <a:buChar char="l"/>
            </a:pPr>
            <a:r>
              <a:rPr lang="zh-CN" altLang="en-US" sz="1400">
                <a:solidFill>
                  <a:srgbClr val="44546A"/>
                </a:solidFill>
                <a:latin typeface="微软雅黑" panose="020B0503020204020204" pitchFamily="34" charset="-122"/>
                <a:ea typeface="微软雅黑" panose="020B0503020204020204" pitchFamily="34" charset="-122"/>
                <a:cs typeface="微软雅黑" panose="020B0503020204020204" pitchFamily="34" charset="-122"/>
              </a:rPr>
              <a:t>周边景点</a:t>
            </a:r>
            <a:endParaRPr lang="zh-CN" altLang="en-US" sz="1400">
              <a:solidFill>
                <a:srgbClr val="44546A"/>
              </a:solidFill>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lnSpc>
                <a:spcPct val="140000"/>
              </a:lnSpc>
              <a:buClr>
                <a:srgbClr val="44546A"/>
              </a:buClr>
              <a:buFont typeface="Wingdings" panose="05000000000000000000" charset="0"/>
              <a:buChar char="l"/>
            </a:pPr>
            <a:r>
              <a:rPr lang="zh-CN" altLang="en-US" sz="1400">
                <a:solidFill>
                  <a:srgbClr val="44546A"/>
                </a:solidFill>
                <a:latin typeface="微软雅黑" panose="020B0503020204020204" pitchFamily="34" charset="-122"/>
                <a:ea typeface="微软雅黑" panose="020B0503020204020204" pitchFamily="34" charset="-122"/>
                <a:cs typeface="微软雅黑" panose="020B0503020204020204" pitchFamily="34" charset="-122"/>
              </a:rPr>
              <a:t>美食</a:t>
            </a:r>
            <a:endParaRPr lang="zh-CN" altLang="en-US" sz="1400">
              <a:solidFill>
                <a:srgbClr val="44546A"/>
              </a:solidFill>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lnSpc>
                <a:spcPct val="140000"/>
              </a:lnSpc>
              <a:buClr>
                <a:srgbClr val="44546A"/>
              </a:buClr>
              <a:buFont typeface="Wingdings" panose="05000000000000000000" charset="0"/>
              <a:buChar char="l"/>
            </a:pPr>
            <a:r>
              <a:rPr lang="zh-CN" altLang="en-US" sz="1400">
                <a:solidFill>
                  <a:srgbClr val="44546A"/>
                </a:solidFill>
                <a:latin typeface="微软雅黑" panose="020B0503020204020204" pitchFamily="34" charset="-122"/>
                <a:ea typeface="微软雅黑" panose="020B0503020204020204" pitchFamily="34" charset="-122"/>
                <a:cs typeface="微软雅黑" panose="020B0503020204020204" pitchFamily="34" charset="-122"/>
              </a:rPr>
              <a:t>住宿</a:t>
            </a:r>
            <a:endParaRPr lang="zh-CN" altLang="en-US" sz="1400">
              <a:solidFill>
                <a:srgbClr val="44546A"/>
              </a:solidFill>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lnSpc>
                <a:spcPct val="140000"/>
              </a:lnSpc>
              <a:buClr>
                <a:srgbClr val="44546A"/>
              </a:buClr>
              <a:buFont typeface="Wingdings" panose="05000000000000000000" charset="0"/>
              <a:buChar char="l"/>
            </a:pPr>
            <a:r>
              <a:rPr lang="zh-CN" altLang="en-US" sz="1400">
                <a:solidFill>
                  <a:srgbClr val="44546A"/>
                </a:solidFill>
                <a:latin typeface="微软雅黑" panose="020B0503020204020204" pitchFamily="34" charset="-122"/>
                <a:ea typeface="微软雅黑" panose="020B0503020204020204" pitchFamily="34" charset="-122"/>
                <a:cs typeface="微软雅黑" panose="020B0503020204020204" pitchFamily="34" charset="-122"/>
              </a:rPr>
              <a:t>医疗服务</a:t>
            </a:r>
            <a:endParaRPr lang="zh-CN" altLang="en-US" sz="1400">
              <a:solidFill>
                <a:srgbClr val="44546A"/>
              </a:solidFill>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lnSpc>
                <a:spcPct val="140000"/>
              </a:lnSpc>
              <a:buClr>
                <a:srgbClr val="44546A"/>
              </a:buClr>
              <a:buFont typeface="Wingdings" panose="05000000000000000000" charset="0"/>
              <a:buChar char="l"/>
            </a:pPr>
            <a:r>
              <a:rPr lang="en-US" altLang="zh-CN" sz="1400">
                <a:solidFill>
                  <a:srgbClr val="44546A"/>
                </a:solidFill>
                <a:latin typeface="微软雅黑" panose="020B0503020204020204" pitchFamily="34" charset="-122"/>
                <a:ea typeface="微软雅黑" panose="020B0503020204020204" pitchFamily="34" charset="-122"/>
                <a:cs typeface="微软雅黑" panose="020B0503020204020204" pitchFamily="34" charset="-122"/>
              </a:rPr>
              <a:t>... ...</a:t>
            </a:r>
            <a:endParaRPr lang="en-US" altLang="zh-CN" sz="1400">
              <a:solidFill>
                <a:srgbClr val="44546A"/>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78" name="文本框 77"/>
          <p:cNvSpPr txBox="1"/>
          <p:nvPr/>
        </p:nvSpPr>
        <p:spPr>
          <a:xfrm>
            <a:off x="1680210" y="3782060"/>
            <a:ext cx="1752600" cy="1598295"/>
          </a:xfrm>
          <a:prstGeom prst="rect">
            <a:avLst/>
          </a:prstGeom>
          <a:noFill/>
        </p:spPr>
        <p:txBody>
          <a:bodyPr wrap="square" rtlCol="0">
            <a:spAutoFit/>
          </a:bodyPr>
          <a:lstStyle/>
          <a:p>
            <a:pPr indent="0">
              <a:lnSpc>
                <a:spcPct val="140000"/>
              </a:lnSpc>
              <a:buClr>
                <a:srgbClr val="44546A"/>
              </a:buClr>
              <a:buFont typeface="Wingdings" panose="05000000000000000000" charset="0"/>
              <a:buChar char="l"/>
            </a:pPr>
            <a:r>
              <a:rPr lang="en-US" altLang="zh-CN" sz="1400">
                <a:solidFill>
                  <a:srgbClr val="44546A"/>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400">
                <a:solidFill>
                  <a:srgbClr val="44546A"/>
                </a:solidFill>
                <a:latin typeface="微软雅黑" panose="020B0503020204020204" pitchFamily="34" charset="-122"/>
                <a:ea typeface="微软雅黑" panose="020B0503020204020204" pitchFamily="34" charset="-122"/>
                <a:cs typeface="微软雅黑" panose="020B0503020204020204" pitchFamily="34" charset="-122"/>
              </a:rPr>
              <a:t>景点开放时间</a:t>
            </a:r>
            <a:endParaRPr lang="zh-CN" altLang="en-US" sz="1400">
              <a:solidFill>
                <a:srgbClr val="44546A"/>
              </a:solidFill>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lnSpc>
                <a:spcPct val="140000"/>
              </a:lnSpc>
              <a:buClr>
                <a:srgbClr val="44546A"/>
              </a:buClr>
              <a:buFont typeface="Wingdings" panose="05000000000000000000" charset="0"/>
              <a:buChar char="l"/>
            </a:pPr>
            <a:r>
              <a:rPr lang="zh-CN" altLang="en-US" sz="1400">
                <a:solidFill>
                  <a:srgbClr val="44546A"/>
                </a:solidFill>
                <a:latin typeface="微软雅黑" panose="020B0503020204020204" pitchFamily="34" charset="-122"/>
                <a:ea typeface="微软雅黑" panose="020B0503020204020204" pitchFamily="34" charset="-122"/>
                <a:cs typeface="微软雅黑" panose="020B0503020204020204" pitchFamily="34" charset="-122"/>
              </a:rPr>
              <a:t>当前客流量</a:t>
            </a:r>
            <a:endParaRPr lang="zh-CN" altLang="en-US" sz="1400">
              <a:solidFill>
                <a:srgbClr val="44546A"/>
              </a:solidFill>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lnSpc>
                <a:spcPct val="140000"/>
              </a:lnSpc>
              <a:buClr>
                <a:srgbClr val="44546A"/>
              </a:buClr>
              <a:buFont typeface="Wingdings" panose="05000000000000000000" charset="0"/>
              <a:buChar char="l"/>
            </a:pPr>
            <a:r>
              <a:rPr lang="zh-CN" altLang="en-US" sz="1400">
                <a:solidFill>
                  <a:srgbClr val="44546A"/>
                </a:solidFill>
                <a:latin typeface="微软雅黑" panose="020B0503020204020204" pitchFamily="34" charset="-122"/>
                <a:ea typeface="微软雅黑" panose="020B0503020204020204" pitchFamily="34" charset="-122"/>
                <a:cs typeface="微软雅黑" panose="020B0503020204020204" pitchFamily="34" charset="-122"/>
              </a:rPr>
              <a:t>交通时间表</a:t>
            </a:r>
            <a:endParaRPr lang="zh-CN" altLang="en-US" sz="1400">
              <a:solidFill>
                <a:srgbClr val="44546A"/>
              </a:solidFill>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lnSpc>
                <a:spcPct val="140000"/>
              </a:lnSpc>
              <a:buClr>
                <a:srgbClr val="44546A"/>
              </a:buClr>
              <a:buFont typeface="Wingdings" panose="05000000000000000000" charset="0"/>
              <a:buChar char="l"/>
            </a:pPr>
            <a:r>
              <a:rPr lang="zh-CN" altLang="en-US" sz="1400">
                <a:solidFill>
                  <a:srgbClr val="44546A"/>
                </a:solidFill>
                <a:latin typeface="微软雅黑" panose="020B0503020204020204" pitchFamily="34" charset="-122"/>
                <a:ea typeface="微软雅黑" panose="020B0503020204020204" pitchFamily="34" charset="-122"/>
                <a:cs typeface="微软雅黑" panose="020B0503020204020204" pitchFamily="34" charset="-122"/>
              </a:rPr>
              <a:t>票务价格</a:t>
            </a:r>
            <a:r>
              <a:rPr lang="en-US" altLang="zh-CN" sz="1400">
                <a:solidFill>
                  <a:srgbClr val="44546A"/>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400">
                <a:solidFill>
                  <a:srgbClr val="44546A"/>
                </a:solidFill>
                <a:latin typeface="微软雅黑" panose="020B0503020204020204" pitchFamily="34" charset="-122"/>
                <a:ea typeface="微软雅黑" panose="020B0503020204020204" pitchFamily="34" charset="-122"/>
                <a:cs typeface="微软雅黑" panose="020B0503020204020204" pitchFamily="34" charset="-122"/>
              </a:rPr>
              <a:t>余量</a:t>
            </a:r>
            <a:endParaRPr lang="zh-CN" altLang="en-US" sz="1400">
              <a:solidFill>
                <a:srgbClr val="44546A"/>
              </a:solidFill>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lnSpc>
                <a:spcPct val="140000"/>
              </a:lnSpc>
              <a:buClr>
                <a:srgbClr val="44546A"/>
              </a:buClr>
              <a:buFont typeface="Wingdings" panose="05000000000000000000" charset="0"/>
              <a:buChar char="l"/>
            </a:pPr>
            <a:r>
              <a:rPr lang="en-US" altLang="zh-CN" sz="1400">
                <a:solidFill>
                  <a:srgbClr val="44546A"/>
                </a:solidFill>
                <a:latin typeface="微软雅黑" panose="020B0503020204020204" pitchFamily="34" charset="-122"/>
                <a:ea typeface="微软雅黑" panose="020B0503020204020204" pitchFamily="34" charset="-122"/>
                <a:cs typeface="微软雅黑" panose="020B0503020204020204" pitchFamily="34" charset="-122"/>
              </a:rPr>
              <a:t>... ...</a:t>
            </a:r>
            <a:endParaRPr lang="en-US" altLang="zh-CN" sz="1400">
              <a:solidFill>
                <a:srgbClr val="44546A"/>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79" name="矩形 78"/>
          <p:cNvSpPr/>
          <p:nvPr/>
        </p:nvSpPr>
        <p:spPr>
          <a:xfrm>
            <a:off x="558165" y="2563495"/>
            <a:ext cx="2875915" cy="2933065"/>
          </a:xfrm>
          <a:prstGeom prst="rect">
            <a:avLst/>
          </a:prstGeom>
          <a:noFill/>
          <a:ln w="12700" cmpd="sng">
            <a:solidFill>
              <a:srgbClr val="568D11"/>
            </a:solidFill>
            <a:prstDash val="dash"/>
          </a:ln>
        </p:spPr>
        <p:style>
          <a:lnRef idx="2">
            <a:srgbClr val="5B9BD5">
              <a:shade val="50000"/>
            </a:srgbClr>
          </a:lnRef>
          <a:fillRef idx="1">
            <a:srgbClr val="5B9BD5"/>
          </a:fillRef>
          <a:effectRef idx="0">
            <a:srgbClr val="5B9BD5"/>
          </a:effectRef>
          <a:fontRef idx="minor">
            <a:srgbClr val="FFFFFF"/>
          </a:fontRef>
        </p:style>
        <p:txBody>
          <a:bodyPr rtlCol="0" anchor="ctr"/>
          <a:lstStyle/>
          <a:p>
            <a:pPr algn="ctr"/>
            <a:endParaRPr lang="en-US" altLang="zh-CN"/>
          </a:p>
        </p:txBody>
      </p:sp>
      <p:sp>
        <p:nvSpPr>
          <p:cNvPr id="97" name="圆角矩形 96"/>
          <p:cNvSpPr/>
          <p:nvPr/>
        </p:nvSpPr>
        <p:spPr>
          <a:xfrm>
            <a:off x="558165" y="2346325"/>
            <a:ext cx="2887345" cy="360045"/>
          </a:xfrm>
          <a:prstGeom prst="roundRect">
            <a:avLst/>
          </a:prstGeom>
          <a:solidFill>
            <a:srgbClr val="70AD47"/>
          </a:solidFill>
          <a:ln w="12700" cmpd="sng">
            <a:solidFill>
              <a:srgbClr val="568D11"/>
            </a:solidFill>
            <a:prstDash val="solid"/>
          </a:ln>
        </p:spPr>
        <p:style>
          <a:lnRef idx="2">
            <a:srgbClr val="5B9BD5">
              <a:shade val="50000"/>
            </a:srgbClr>
          </a:lnRef>
          <a:fillRef idx="1">
            <a:srgbClr val="5B9BD5"/>
          </a:fillRef>
          <a:effectRef idx="0">
            <a:srgbClr val="5B9BD5"/>
          </a:effectRef>
          <a:fontRef idx="minor">
            <a:srgbClr val="FFFFFF"/>
          </a:fontRef>
        </p:style>
        <p:txBody>
          <a:bodyPr rtlCol="0" anchor="ctr"/>
          <a:lstStyle/>
          <a:p>
            <a:pPr algn="ctr"/>
            <a:r>
              <a:rPr lang="zh-CN" altLang="en-US">
                <a:latin typeface="微软雅黑" panose="020B0503020204020204" pitchFamily="34" charset="-122"/>
                <a:ea typeface="微软雅黑" panose="020B0503020204020204" pitchFamily="34" charset="-122"/>
              </a:rPr>
              <a:t>旅游信息资讯</a:t>
            </a:r>
            <a:endParaRPr lang="zh-CN" altLang="en-US">
              <a:latin typeface="微软雅黑" panose="020B0503020204020204" pitchFamily="34" charset="-122"/>
              <a:ea typeface="微软雅黑" panose="020B0503020204020204" pitchFamily="34" charset="-122"/>
            </a:endParaRPr>
          </a:p>
        </p:txBody>
      </p:sp>
      <p:sp>
        <p:nvSpPr>
          <p:cNvPr id="101" name="文本框 100"/>
          <p:cNvSpPr txBox="1"/>
          <p:nvPr/>
        </p:nvSpPr>
        <p:spPr>
          <a:xfrm>
            <a:off x="558165" y="2706370"/>
            <a:ext cx="1310005" cy="392430"/>
          </a:xfrm>
          <a:prstGeom prst="rect">
            <a:avLst/>
          </a:prstGeom>
          <a:noFill/>
        </p:spPr>
        <p:txBody>
          <a:bodyPr wrap="square" rtlCol="0">
            <a:spAutoFit/>
          </a:bodyPr>
          <a:lstStyle/>
          <a:p>
            <a:pPr marL="285750" indent="-285750" algn="ctr">
              <a:lnSpc>
                <a:spcPct val="140000"/>
              </a:lnSpc>
              <a:buClr>
                <a:srgbClr val="44546A"/>
              </a:buClr>
              <a:buFont typeface="Wingdings" panose="05000000000000000000" charset="0"/>
              <a:buChar char="l"/>
            </a:pPr>
            <a:r>
              <a:rPr lang="zh-CN" altLang="en-US" sz="1400">
                <a:solidFill>
                  <a:srgbClr val="44546A"/>
                </a:solidFill>
                <a:latin typeface="微软雅黑" panose="020B0503020204020204" pitchFamily="34" charset="-122"/>
                <a:ea typeface="微软雅黑" panose="020B0503020204020204" pitchFamily="34" charset="-122"/>
                <a:cs typeface="微软雅黑" panose="020B0503020204020204" pitchFamily="34" charset="-122"/>
              </a:rPr>
              <a:t>门户网站</a:t>
            </a:r>
            <a:endParaRPr lang="zh-CN" altLang="en-US" sz="1400">
              <a:solidFill>
                <a:srgbClr val="44546A"/>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02" name="文本框 101"/>
          <p:cNvSpPr txBox="1"/>
          <p:nvPr/>
        </p:nvSpPr>
        <p:spPr>
          <a:xfrm>
            <a:off x="2211070" y="2706370"/>
            <a:ext cx="1234440" cy="392430"/>
          </a:xfrm>
          <a:prstGeom prst="rect">
            <a:avLst/>
          </a:prstGeom>
          <a:noFill/>
        </p:spPr>
        <p:txBody>
          <a:bodyPr wrap="square" rtlCol="0">
            <a:spAutoFit/>
          </a:bodyPr>
          <a:lstStyle/>
          <a:p>
            <a:pPr marL="285750" indent="-285750" algn="l">
              <a:lnSpc>
                <a:spcPct val="140000"/>
              </a:lnSpc>
              <a:buClr>
                <a:srgbClr val="44546A"/>
              </a:buClr>
              <a:buFont typeface="Wingdings" panose="05000000000000000000" charset="0"/>
              <a:buChar char="l"/>
            </a:pPr>
            <a:r>
              <a:rPr lang="zh-CN" altLang="en-US" sz="1400">
                <a:solidFill>
                  <a:srgbClr val="44546A"/>
                </a:solidFill>
                <a:latin typeface="微软雅黑" panose="020B0503020204020204" pitchFamily="34" charset="-122"/>
                <a:ea typeface="微软雅黑" panose="020B0503020204020204" pitchFamily="34" charset="-122"/>
                <a:cs typeface="微软雅黑" panose="020B0503020204020204" pitchFamily="34" charset="-122"/>
              </a:rPr>
              <a:t>手机</a:t>
            </a:r>
            <a:r>
              <a:rPr lang="en-US" altLang="zh-CN" sz="1400">
                <a:solidFill>
                  <a:srgbClr val="44546A"/>
                </a:solidFill>
                <a:latin typeface="微软雅黑" panose="020B0503020204020204" pitchFamily="34" charset="-122"/>
                <a:ea typeface="微软雅黑" panose="020B0503020204020204" pitchFamily="34" charset="-122"/>
                <a:cs typeface="微软雅黑" panose="020B0503020204020204" pitchFamily="34" charset="-122"/>
              </a:rPr>
              <a:t>APP</a:t>
            </a:r>
            <a:endParaRPr lang="en-US" altLang="zh-CN" sz="1400">
              <a:solidFill>
                <a:srgbClr val="44546A"/>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04" name="文本框 103"/>
          <p:cNvSpPr txBox="1"/>
          <p:nvPr/>
        </p:nvSpPr>
        <p:spPr>
          <a:xfrm>
            <a:off x="614045" y="3098165"/>
            <a:ext cx="1508760" cy="392430"/>
          </a:xfrm>
          <a:prstGeom prst="rect">
            <a:avLst/>
          </a:prstGeom>
          <a:noFill/>
        </p:spPr>
        <p:txBody>
          <a:bodyPr wrap="square" rtlCol="0">
            <a:spAutoFit/>
          </a:bodyPr>
          <a:lstStyle/>
          <a:p>
            <a:pPr marL="285750" indent="-285750">
              <a:lnSpc>
                <a:spcPct val="140000"/>
              </a:lnSpc>
              <a:buClr>
                <a:srgbClr val="44546A"/>
              </a:buClr>
              <a:buFont typeface="Wingdings" panose="05000000000000000000" charset="0"/>
              <a:buChar char="l"/>
            </a:pPr>
            <a:r>
              <a:rPr lang="zh-CN" altLang="en-US" sz="1400">
                <a:solidFill>
                  <a:srgbClr val="44546A"/>
                </a:solidFill>
                <a:latin typeface="微软雅黑" panose="020B0503020204020204" pitchFamily="34" charset="-122"/>
                <a:ea typeface="微软雅黑" panose="020B0503020204020204" pitchFamily="34" charset="-122"/>
                <a:cs typeface="微软雅黑" panose="020B0503020204020204" pitchFamily="34" charset="-122"/>
              </a:rPr>
              <a:t>微信公众号</a:t>
            </a:r>
            <a:endParaRPr lang="zh-CN" altLang="en-US" sz="1400">
              <a:solidFill>
                <a:srgbClr val="44546A"/>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08" name="文本框 107"/>
          <p:cNvSpPr txBox="1"/>
          <p:nvPr/>
        </p:nvSpPr>
        <p:spPr>
          <a:xfrm>
            <a:off x="2211070" y="3098800"/>
            <a:ext cx="1042670" cy="392430"/>
          </a:xfrm>
          <a:prstGeom prst="rect">
            <a:avLst/>
          </a:prstGeom>
          <a:noFill/>
        </p:spPr>
        <p:txBody>
          <a:bodyPr wrap="square" rtlCol="0">
            <a:spAutoFit/>
          </a:bodyPr>
          <a:lstStyle/>
          <a:p>
            <a:pPr marL="285750" indent="-285750">
              <a:lnSpc>
                <a:spcPct val="140000"/>
              </a:lnSpc>
              <a:buClr>
                <a:srgbClr val="44546A"/>
              </a:buClr>
              <a:buFont typeface="Wingdings" panose="05000000000000000000" charset="0"/>
              <a:buChar char="l"/>
            </a:pPr>
            <a:r>
              <a:rPr lang="zh-CN" altLang="en-US" sz="1400">
                <a:solidFill>
                  <a:srgbClr val="44546A"/>
                </a:solidFill>
                <a:latin typeface="微软雅黑" panose="020B0503020204020204" pitchFamily="34" charset="-122"/>
                <a:ea typeface="微软雅黑" panose="020B0503020204020204" pitchFamily="34" charset="-122"/>
                <a:cs typeface="微软雅黑" panose="020B0503020204020204" pitchFamily="34" charset="-122"/>
              </a:rPr>
              <a:t>小程序</a:t>
            </a:r>
            <a:endParaRPr lang="zh-CN" altLang="en-US" sz="1400">
              <a:solidFill>
                <a:srgbClr val="44546A"/>
              </a:solidFill>
              <a:latin typeface="微软雅黑" panose="020B0503020204020204" pitchFamily="34" charset="-122"/>
              <a:ea typeface="微软雅黑" panose="020B0503020204020204" pitchFamily="34" charset="-122"/>
              <a:cs typeface="微软雅黑" panose="020B0503020204020204" pitchFamily="34" charset="-122"/>
            </a:endParaRPr>
          </a:p>
        </p:txBody>
      </p:sp>
      <p:cxnSp>
        <p:nvCxnSpPr>
          <p:cNvPr id="109" name="直接连接符 108"/>
          <p:cNvCxnSpPr>
            <a:endCxn id="163" idx="1"/>
          </p:cNvCxnSpPr>
          <p:nvPr/>
        </p:nvCxnSpPr>
        <p:spPr>
          <a:xfrm>
            <a:off x="558165" y="3634740"/>
            <a:ext cx="1174115" cy="8255"/>
          </a:xfrm>
          <a:prstGeom prst="line">
            <a:avLst/>
          </a:prstGeom>
          <a:ln w="12700" cmpd="sng">
            <a:solidFill>
              <a:srgbClr val="70AD47"/>
            </a:solidFill>
            <a:prstDash val="dash"/>
          </a:ln>
        </p:spPr>
        <p:style>
          <a:lnRef idx="1">
            <a:srgbClr val="5B9BD5"/>
          </a:lnRef>
          <a:fillRef idx="0">
            <a:srgbClr val="5B9BD5"/>
          </a:fillRef>
          <a:effectRef idx="0">
            <a:srgbClr val="5B9BD5"/>
          </a:effectRef>
          <a:fontRef idx="minor">
            <a:srgbClr val="000000"/>
          </a:fontRef>
        </p:style>
      </p:cxnSp>
      <p:sp>
        <p:nvSpPr>
          <p:cNvPr id="110" name="文本框 109"/>
          <p:cNvSpPr txBox="1"/>
          <p:nvPr/>
        </p:nvSpPr>
        <p:spPr>
          <a:xfrm>
            <a:off x="1670050" y="1186180"/>
            <a:ext cx="1662430" cy="694055"/>
          </a:xfrm>
          <a:prstGeom prst="rect">
            <a:avLst/>
          </a:prstGeom>
          <a:noFill/>
        </p:spPr>
        <p:txBody>
          <a:bodyPr wrap="square" rtlCol="0" anchor="t">
            <a:spAutoFit/>
          </a:bodyPr>
          <a:lstStyle/>
          <a:p>
            <a:pPr marL="285750" indent="-285750">
              <a:lnSpc>
                <a:spcPct val="140000"/>
              </a:lnSpc>
              <a:buClr>
                <a:srgbClr val="44546A"/>
              </a:buClr>
              <a:buFont typeface="Wingdings" panose="05000000000000000000" charset="0"/>
              <a:buChar char="l"/>
            </a:pPr>
            <a:r>
              <a:rPr lang="zh-CN" altLang="en-US" sz="1400">
                <a:solidFill>
                  <a:srgbClr val="44546A"/>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个人意向</a:t>
            </a:r>
            <a:r>
              <a:rPr lang="en-US" altLang="zh-CN" sz="1400">
                <a:solidFill>
                  <a:srgbClr val="44546A"/>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a:t>
            </a:r>
            <a:r>
              <a:rPr lang="zh-CN" altLang="en-US" sz="1400">
                <a:solidFill>
                  <a:srgbClr val="44546A"/>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偏好</a:t>
            </a:r>
            <a:endParaRPr lang="zh-CN" altLang="en-US" sz="1400">
              <a:solidFill>
                <a:srgbClr val="44546A"/>
              </a:solidFill>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lnSpc>
                <a:spcPct val="140000"/>
              </a:lnSpc>
              <a:buClr>
                <a:srgbClr val="44546A"/>
              </a:buClr>
              <a:buFont typeface="Wingdings" panose="05000000000000000000" charset="0"/>
              <a:buChar char="l"/>
            </a:pPr>
            <a:r>
              <a:rPr lang="zh-CN" altLang="en-US" sz="1400">
                <a:solidFill>
                  <a:srgbClr val="44546A"/>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历史活动记录</a:t>
            </a:r>
            <a:endParaRPr lang="zh-CN" altLang="en-US" sz="1400"/>
          </a:p>
        </p:txBody>
      </p:sp>
      <p:sp>
        <p:nvSpPr>
          <p:cNvPr id="112" name="矩形 111"/>
          <p:cNvSpPr/>
          <p:nvPr/>
        </p:nvSpPr>
        <p:spPr>
          <a:xfrm>
            <a:off x="229870" y="2238375"/>
            <a:ext cx="3291205" cy="4417060"/>
          </a:xfrm>
          <a:prstGeom prst="rect">
            <a:avLst/>
          </a:prstGeom>
          <a:noFill/>
          <a:ln>
            <a:solidFill>
              <a:srgbClr val="70AD47"/>
            </a:solidFill>
          </a:ln>
        </p:spPr>
        <p:style>
          <a:lnRef idx="2">
            <a:srgbClr val="5B9BD5">
              <a:shade val="50000"/>
            </a:srgbClr>
          </a:lnRef>
          <a:fillRef idx="1">
            <a:srgbClr val="5B9BD5"/>
          </a:fillRef>
          <a:effectRef idx="0">
            <a:srgbClr val="5B9BD5"/>
          </a:effectRef>
          <a:fontRef idx="minor">
            <a:srgbClr val="FFFFFF"/>
          </a:fontRef>
        </p:style>
        <p:txBody>
          <a:bodyPr rtlCol="0" anchor="ctr"/>
          <a:lstStyle/>
          <a:p>
            <a:pPr algn="ctr"/>
            <a:endParaRPr lang="zh-CN" altLang="en-US"/>
          </a:p>
        </p:txBody>
      </p:sp>
      <p:sp>
        <p:nvSpPr>
          <p:cNvPr id="113" name="菱形 112"/>
          <p:cNvSpPr/>
          <p:nvPr/>
        </p:nvSpPr>
        <p:spPr>
          <a:xfrm>
            <a:off x="4520565" y="5966460"/>
            <a:ext cx="4057015" cy="688975"/>
          </a:xfrm>
          <a:prstGeom prst="diamond">
            <a:avLst/>
          </a:prstGeom>
          <a:solidFill>
            <a:srgbClr val="70AD47"/>
          </a:solidFill>
          <a:ln w="15875">
            <a:solidFill>
              <a:srgbClr val="568D11"/>
            </a:solidFill>
          </a:ln>
        </p:spPr>
        <p:style>
          <a:lnRef idx="2">
            <a:srgbClr val="5B9BD5">
              <a:shade val="50000"/>
            </a:srgbClr>
          </a:lnRef>
          <a:fillRef idx="1">
            <a:srgbClr val="5B9BD5"/>
          </a:fillRef>
          <a:effectRef idx="0">
            <a:srgbClr val="5B9BD5"/>
          </a:effectRef>
          <a:fontRef idx="minor">
            <a:srgbClr val="FFFFFF"/>
          </a:fontRef>
        </p:style>
        <p:txBody>
          <a:bodyPr rtlCol="0" anchor="ctr"/>
          <a:lstStyle/>
          <a:p>
            <a:pPr algn="ctr"/>
            <a:r>
              <a:rPr lang="zh-CN" altLang="en-US">
                <a:solidFill>
                  <a:srgbClr val="FFFFFF"/>
                </a:solidFill>
                <a:latin typeface="微软雅黑" panose="020B0503020204020204" pitchFamily="34" charset="-122"/>
                <a:ea typeface="微软雅黑" panose="020B0503020204020204" pitchFamily="34" charset="-122"/>
              </a:rPr>
              <a:t>游客评判</a:t>
            </a:r>
            <a:endParaRPr lang="zh-CN" altLang="en-US">
              <a:solidFill>
                <a:srgbClr val="FFFFFF"/>
              </a:solidFill>
              <a:latin typeface="微软雅黑" panose="020B0503020204020204" pitchFamily="34" charset="-122"/>
              <a:ea typeface="微软雅黑" panose="020B0503020204020204" pitchFamily="34" charset="-122"/>
            </a:endParaRPr>
          </a:p>
          <a:p>
            <a:pPr algn="ctr"/>
            <a:r>
              <a:rPr lang="zh-CN" altLang="en-US">
                <a:solidFill>
                  <a:srgbClr val="FFFFFF"/>
                </a:solidFill>
                <a:latin typeface="微软雅黑" panose="020B0503020204020204" pitchFamily="34" charset="-122"/>
                <a:ea typeface="微软雅黑" panose="020B0503020204020204" pitchFamily="34" charset="-122"/>
              </a:rPr>
              <a:t>做出选择</a:t>
            </a:r>
            <a:endParaRPr lang="zh-CN" altLang="en-US">
              <a:solidFill>
                <a:srgbClr val="FFFFFF"/>
              </a:solidFill>
              <a:latin typeface="微软雅黑" panose="020B0503020204020204" pitchFamily="34" charset="-122"/>
              <a:ea typeface="微软雅黑" panose="020B0503020204020204" pitchFamily="34" charset="-122"/>
            </a:endParaRPr>
          </a:p>
        </p:txBody>
      </p:sp>
      <p:cxnSp>
        <p:nvCxnSpPr>
          <p:cNvPr id="122" name="直接箭头连接符 121"/>
          <p:cNvCxnSpPr/>
          <p:nvPr/>
        </p:nvCxnSpPr>
        <p:spPr>
          <a:xfrm>
            <a:off x="3535045" y="1583055"/>
            <a:ext cx="756006" cy="0"/>
          </a:xfrm>
          <a:prstGeom prst="straightConnector1">
            <a:avLst/>
          </a:prstGeom>
          <a:ln w="19050">
            <a:solidFill>
              <a:srgbClr val="44546A"/>
            </a:solidFill>
            <a:tailEnd type="arrow"/>
          </a:ln>
        </p:spPr>
        <p:style>
          <a:lnRef idx="1">
            <a:srgbClr val="5B9BD5"/>
          </a:lnRef>
          <a:fillRef idx="0">
            <a:srgbClr val="5B9BD5"/>
          </a:fillRef>
          <a:effectRef idx="0">
            <a:srgbClr val="5B9BD5"/>
          </a:effectRef>
          <a:fontRef idx="minor">
            <a:srgbClr val="000000"/>
          </a:fontRef>
        </p:style>
      </p:cxnSp>
      <p:sp>
        <p:nvSpPr>
          <p:cNvPr id="136" name="文本框 135"/>
          <p:cNvSpPr txBox="1"/>
          <p:nvPr/>
        </p:nvSpPr>
        <p:spPr>
          <a:xfrm>
            <a:off x="3430905" y="1204595"/>
            <a:ext cx="742315" cy="694055"/>
          </a:xfrm>
          <a:prstGeom prst="rect">
            <a:avLst/>
          </a:prstGeom>
          <a:noFill/>
        </p:spPr>
        <p:txBody>
          <a:bodyPr wrap="square" rtlCol="0">
            <a:spAutoFit/>
          </a:bodyPr>
          <a:lstStyle/>
          <a:p>
            <a:pPr algn="ctr">
              <a:lnSpc>
                <a:spcPct val="140000"/>
              </a:lnSpc>
            </a:pPr>
            <a:r>
              <a:rPr lang="zh-CN" altLang="en-US" sz="1400">
                <a:solidFill>
                  <a:srgbClr val="44546A"/>
                </a:solidFill>
              </a:rPr>
              <a:t>数据</a:t>
            </a:r>
            <a:endParaRPr lang="zh-CN" altLang="en-US" sz="1400">
              <a:solidFill>
                <a:srgbClr val="44546A"/>
              </a:solidFill>
            </a:endParaRPr>
          </a:p>
          <a:p>
            <a:pPr algn="ctr">
              <a:lnSpc>
                <a:spcPct val="140000"/>
              </a:lnSpc>
            </a:pPr>
            <a:r>
              <a:rPr lang="zh-CN" altLang="en-US" sz="1400">
                <a:solidFill>
                  <a:srgbClr val="44546A"/>
                </a:solidFill>
              </a:rPr>
              <a:t>获取</a:t>
            </a:r>
            <a:endParaRPr lang="zh-CN" altLang="en-US" sz="1400">
              <a:solidFill>
                <a:srgbClr val="44546A"/>
              </a:solidFill>
            </a:endParaRPr>
          </a:p>
        </p:txBody>
      </p:sp>
      <p:cxnSp>
        <p:nvCxnSpPr>
          <p:cNvPr id="137" name="直接箭头连接符 136"/>
          <p:cNvCxnSpPr/>
          <p:nvPr/>
        </p:nvCxnSpPr>
        <p:spPr>
          <a:xfrm>
            <a:off x="3535045" y="3922395"/>
            <a:ext cx="756006" cy="0"/>
          </a:xfrm>
          <a:prstGeom prst="straightConnector1">
            <a:avLst/>
          </a:prstGeom>
          <a:ln w="19050">
            <a:solidFill>
              <a:srgbClr val="44546A"/>
            </a:solidFill>
            <a:tailEnd type="arrow"/>
          </a:ln>
        </p:spPr>
        <p:style>
          <a:lnRef idx="1">
            <a:srgbClr val="5B9BD5"/>
          </a:lnRef>
          <a:fillRef idx="0">
            <a:srgbClr val="5B9BD5"/>
          </a:fillRef>
          <a:effectRef idx="0">
            <a:srgbClr val="5B9BD5"/>
          </a:effectRef>
          <a:fontRef idx="minor">
            <a:srgbClr val="000000"/>
          </a:fontRef>
        </p:style>
      </p:cxnSp>
      <p:cxnSp>
        <p:nvCxnSpPr>
          <p:cNvPr id="138" name="直接箭头连接符 137"/>
          <p:cNvCxnSpPr/>
          <p:nvPr/>
        </p:nvCxnSpPr>
        <p:spPr>
          <a:xfrm>
            <a:off x="6559550" y="5727065"/>
            <a:ext cx="0" cy="252002"/>
          </a:xfrm>
          <a:prstGeom prst="straightConnector1">
            <a:avLst/>
          </a:prstGeom>
          <a:ln w="19050">
            <a:solidFill>
              <a:srgbClr val="44546A"/>
            </a:solidFill>
            <a:tailEnd type="arrow"/>
          </a:ln>
        </p:spPr>
        <p:style>
          <a:lnRef idx="1">
            <a:srgbClr val="5B9BD5"/>
          </a:lnRef>
          <a:fillRef idx="0">
            <a:srgbClr val="5B9BD5"/>
          </a:fillRef>
          <a:effectRef idx="0">
            <a:srgbClr val="5B9BD5"/>
          </a:effectRef>
          <a:fontRef idx="minor">
            <a:srgbClr val="000000"/>
          </a:fontRef>
        </p:style>
      </p:cxnSp>
      <p:cxnSp>
        <p:nvCxnSpPr>
          <p:cNvPr id="139" name="肘形连接符 138"/>
          <p:cNvCxnSpPr>
            <a:stCxn id="113" idx="3"/>
            <a:endCxn id="164" idx="1"/>
          </p:cNvCxnSpPr>
          <p:nvPr/>
        </p:nvCxnSpPr>
        <p:spPr>
          <a:xfrm flipV="1">
            <a:off x="8577580" y="3740785"/>
            <a:ext cx="800735" cy="2570480"/>
          </a:xfrm>
          <a:prstGeom prst="bentConnector3">
            <a:avLst>
              <a:gd name="adj1" fmla="val 67089"/>
            </a:avLst>
          </a:prstGeom>
          <a:ln w="19050">
            <a:solidFill>
              <a:srgbClr val="44546A"/>
            </a:solidFill>
            <a:tailEnd type="arrow"/>
          </a:ln>
        </p:spPr>
        <p:style>
          <a:lnRef idx="1">
            <a:srgbClr val="5B9BD5"/>
          </a:lnRef>
          <a:fillRef idx="0">
            <a:srgbClr val="5B9BD5"/>
          </a:fillRef>
          <a:effectRef idx="0">
            <a:srgbClr val="5B9BD5"/>
          </a:effectRef>
          <a:fontRef idx="minor">
            <a:srgbClr val="000000"/>
          </a:fontRef>
        </p:style>
      </p:cxnSp>
      <p:sp>
        <p:nvSpPr>
          <p:cNvPr id="140" name="文本框 139"/>
          <p:cNvSpPr txBox="1"/>
          <p:nvPr/>
        </p:nvSpPr>
        <p:spPr>
          <a:xfrm>
            <a:off x="2122805" y="6033135"/>
            <a:ext cx="1276985" cy="392430"/>
          </a:xfrm>
          <a:prstGeom prst="rect">
            <a:avLst/>
          </a:prstGeom>
          <a:noFill/>
        </p:spPr>
        <p:txBody>
          <a:bodyPr wrap="square" rtlCol="0">
            <a:spAutoFit/>
          </a:bodyPr>
          <a:lstStyle/>
          <a:p>
            <a:pPr marL="285750" indent="-285750">
              <a:lnSpc>
                <a:spcPct val="140000"/>
              </a:lnSpc>
              <a:buClr>
                <a:srgbClr val="44546A"/>
              </a:buClr>
              <a:buFont typeface="Wingdings" panose="05000000000000000000" charset="0"/>
              <a:buChar char="l"/>
            </a:pPr>
            <a:r>
              <a:rPr lang="zh-CN" altLang="en-US" sz="1400">
                <a:solidFill>
                  <a:srgbClr val="44546A"/>
                </a:solidFill>
                <a:latin typeface="微软雅黑" panose="020B0503020204020204" pitchFamily="34" charset="-122"/>
                <a:ea typeface="微软雅黑" panose="020B0503020204020204" pitchFamily="34" charset="-122"/>
                <a:cs typeface="微软雅黑" panose="020B0503020204020204" pitchFamily="34" charset="-122"/>
              </a:rPr>
              <a:t>政策限制</a:t>
            </a:r>
            <a:endParaRPr lang="zh-CN" altLang="en-US" sz="1400">
              <a:solidFill>
                <a:srgbClr val="44546A"/>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41" name="文本框 140"/>
          <p:cNvSpPr txBox="1"/>
          <p:nvPr/>
        </p:nvSpPr>
        <p:spPr>
          <a:xfrm>
            <a:off x="3487420" y="3545205"/>
            <a:ext cx="687070" cy="694055"/>
          </a:xfrm>
          <a:prstGeom prst="rect">
            <a:avLst/>
          </a:prstGeom>
          <a:noFill/>
        </p:spPr>
        <p:txBody>
          <a:bodyPr wrap="square" rtlCol="0">
            <a:spAutoFit/>
          </a:bodyPr>
          <a:lstStyle/>
          <a:p>
            <a:pPr algn="ctr">
              <a:lnSpc>
                <a:spcPct val="140000"/>
              </a:lnSpc>
            </a:pPr>
            <a:r>
              <a:rPr lang="zh-CN" altLang="en-US" sz="1400">
                <a:solidFill>
                  <a:srgbClr val="44546A"/>
                </a:solidFill>
              </a:rPr>
              <a:t>引入</a:t>
            </a:r>
            <a:endParaRPr lang="zh-CN" altLang="en-US" sz="1400">
              <a:solidFill>
                <a:srgbClr val="44546A"/>
              </a:solidFill>
            </a:endParaRPr>
          </a:p>
          <a:p>
            <a:pPr algn="ctr">
              <a:lnSpc>
                <a:spcPct val="140000"/>
              </a:lnSpc>
            </a:pPr>
            <a:r>
              <a:rPr lang="zh-CN" altLang="en-US" sz="1400">
                <a:solidFill>
                  <a:srgbClr val="44546A"/>
                </a:solidFill>
              </a:rPr>
              <a:t>约束</a:t>
            </a:r>
            <a:endParaRPr lang="zh-CN" altLang="en-US" sz="1400">
              <a:solidFill>
                <a:srgbClr val="44546A"/>
              </a:solidFill>
            </a:endParaRPr>
          </a:p>
        </p:txBody>
      </p:sp>
      <p:sp>
        <p:nvSpPr>
          <p:cNvPr id="142" name="文本框 141"/>
          <p:cNvSpPr txBox="1"/>
          <p:nvPr/>
        </p:nvSpPr>
        <p:spPr>
          <a:xfrm>
            <a:off x="8564245" y="5974080"/>
            <a:ext cx="572135" cy="306705"/>
          </a:xfrm>
          <a:prstGeom prst="rect">
            <a:avLst/>
          </a:prstGeom>
          <a:noFill/>
        </p:spPr>
        <p:txBody>
          <a:bodyPr wrap="square" rtlCol="0">
            <a:spAutoFit/>
          </a:bodyPr>
          <a:lstStyle/>
          <a:p>
            <a:pPr algn="ctr"/>
            <a:r>
              <a:rPr lang="zh-CN" altLang="en-US" sz="1400">
                <a:solidFill>
                  <a:srgbClr val="44546A"/>
                </a:solidFill>
                <a:latin typeface="微软雅黑" panose="020B0503020204020204" pitchFamily="34" charset="-122"/>
                <a:ea typeface="微软雅黑" panose="020B0503020204020204" pitchFamily="34" charset="-122"/>
              </a:rPr>
              <a:t>接受</a:t>
            </a:r>
            <a:endParaRPr lang="zh-CN" altLang="en-US" sz="1400">
              <a:solidFill>
                <a:srgbClr val="44546A"/>
              </a:solidFill>
              <a:latin typeface="微软雅黑" panose="020B0503020204020204" pitchFamily="34" charset="-122"/>
              <a:ea typeface="微软雅黑" panose="020B0503020204020204" pitchFamily="34" charset="-122"/>
            </a:endParaRPr>
          </a:p>
        </p:txBody>
      </p:sp>
      <p:sp>
        <p:nvSpPr>
          <p:cNvPr id="143" name="文本框 142"/>
          <p:cNvSpPr txBox="1"/>
          <p:nvPr/>
        </p:nvSpPr>
        <p:spPr>
          <a:xfrm>
            <a:off x="4037965" y="5974080"/>
            <a:ext cx="572135" cy="306705"/>
          </a:xfrm>
          <a:prstGeom prst="rect">
            <a:avLst/>
          </a:prstGeom>
          <a:noFill/>
        </p:spPr>
        <p:txBody>
          <a:bodyPr wrap="square" rtlCol="0">
            <a:spAutoFit/>
          </a:bodyPr>
          <a:lstStyle/>
          <a:p>
            <a:pPr algn="ctr"/>
            <a:r>
              <a:rPr lang="zh-CN" altLang="en-US" sz="1400">
                <a:solidFill>
                  <a:srgbClr val="44546A"/>
                </a:solidFill>
                <a:latin typeface="微软雅黑" panose="020B0503020204020204" pitchFamily="34" charset="-122"/>
                <a:ea typeface="微软雅黑" panose="020B0503020204020204" pitchFamily="34" charset="-122"/>
              </a:rPr>
              <a:t>调整</a:t>
            </a:r>
            <a:endParaRPr lang="zh-CN" altLang="en-US" sz="1400">
              <a:solidFill>
                <a:srgbClr val="44546A"/>
              </a:solidFill>
              <a:latin typeface="微软雅黑" panose="020B0503020204020204" pitchFamily="34" charset="-122"/>
              <a:ea typeface="微软雅黑" panose="020B0503020204020204" pitchFamily="34" charset="-122"/>
            </a:endParaRPr>
          </a:p>
        </p:txBody>
      </p:sp>
      <p:graphicFrame>
        <p:nvGraphicFramePr>
          <p:cNvPr id="144" name="表格 143"/>
          <p:cNvGraphicFramePr/>
          <p:nvPr/>
        </p:nvGraphicFramePr>
        <p:xfrm>
          <a:off x="221615" y="2345690"/>
          <a:ext cx="284480" cy="4173855"/>
        </p:xfrm>
        <a:graphic>
          <a:graphicData uri="http://schemas.openxmlformats.org/drawingml/2006/table">
            <a:tbl>
              <a:tblPr firstRow="1" bandRow="1">
                <a:effectLst/>
                <a:tableStyleId>{5940675A-B579-460E-94D1-54222C63F5DA}</a:tableStyleId>
              </a:tblPr>
              <a:tblGrid>
                <a:gridCol w="284480"/>
              </a:tblGrid>
              <a:tr h="4173855">
                <a:tc>
                  <a:txBody>
                    <a:bodyPr/>
                    <a:lstStyle/>
                    <a:p>
                      <a:pPr algn="ctr">
                        <a:buNone/>
                      </a:pPr>
                      <a:endParaRPr lang="zh-CN" altLang="en-US" b="0"/>
                    </a:p>
                    <a:p>
                      <a:pPr algn="ctr">
                        <a:buNone/>
                      </a:pPr>
                      <a:endParaRPr lang="zh-CN" altLang="en-US" b="0"/>
                    </a:p>
                    <a:p>
                      <a:pPr algn="ctr">
                        <a:buNone/>
                      </a:pPr>
                      <a:endParaRPr lang="zh-CN" altLang="en-US" b="0"/>
                    </a:p>
                    <a:p>
                      <a:pPr algn="ctr">
                        <a:buNone/>
                      </a:pPr>
                      <a:endParaRPr lang="zh-CN" altLang="en-US" b="0"/>
                    </a:p>
                    <a:p>
                      <a:pPr algn="ctr">
                        <a:buNone/>
                      </a:pPr>
                      <a:endParaRPr lang="zh-CN" altLang="en-US" b="0"/>
                    </a:p>
                    <a:p>
                      <a:pPr algn="ctr">
                        <a:buNone/>
                      </a:pPr>
                      <a:endParaRPr lang="zh-CN" altLang="en-US" b="0"/>
                    </a:p>
                    <a:p>
                      <a:pPr algn="ctr">
                        <a:buNone/>
                      </a:pPr>
                      <a:r>
                        <a:rPr lang="zh-CN" altLang="en-US" b="0">
                          <a:solidFill>
                            <a:srgbClr val="FFFFFF"/>
                          </a:solidFill>
                          <a:latin typeface="Arial" panose="020B0604020202020204" pitchFamily="34" charset="0"/>
                          <a:ea typeface="微软雅黑" panose="020B0503020204020204" pitchFamily="34" charset="-122"/>
                        </a:rPr>
                        <a:t>外部信息</a:t>
                      </a:r>
                      <a:endParaRPr lang="zh-CN" altLang="en-US" b="0">
                        <a:solidFill>
                          <a:srgbClr val="FFFFFF"/>
                        </a:solidFill>
                        <a:latin typeface="Arial" panose="020B0604020202020204" pitchFamily="34" charset="0"/>
                        <a:ea typeface="微软雅黑" panose="020B0503020204020204" pitchFamily="34" charset="-122"/>
                      </a:endParaRPr>
                    </a:p>
                  </a:txBody>
                  <a:tcPr>
                    <a:lnL w="12700" cmpd="sng">
                      <a:solidFill>
                        <a:srgbClr val="FFFFFF"/>
                      </a:solidFill>
                    </a:lnL>
                    <a:lnR w="12700" cmpd="sng">
                      <a:solidFill>
                        <a:srgbClr val="FFFFFF"/>
                      </a:solidFill>
                    </a:lnR>
                    <a:lnT w="12700" cmpd="sng">
                      <a:solidFill>
                        <a:srgbClr val="FFFFFF"/>
                      </a:solidFill>
                    </a:lnT>
                    <a:lnB w="38100" cmpd="sng">
                      <a:solidFill>
                        <a:srgbClr val="FFFFFF"/>
                      </a:solidFill>
                    </a:lnB>
                    <a:solidFill>
                      <a:srgbClr val="70AD47"/>
                    </a:solidFill>
                  </a:tcPr>
                </a:tc>
              </a:tr>
            </a:tbl>
          </a:graphicData>
        </a:graphic>
      </p:graphicFrame>
      <p:sp>
        <p:nvSpPr>
          <p:cNvPr id="145" name="矩形 144"/>
          <p:cNvSpPr/>
          <p:nvPr/>
        </p:nvSpPr>
        <p:spPr>
          <a:xfrm>
            <a:off x="9378315" y="826135"/>
            <a:ext cx="2592070" cy="5829935"/>
          </a:xfrm>
          <a:prstGeom prst="rect">
            <a:avLst/>
          </a:prstGeom>
          <a:noFill/>
          <a:ln>
            <a:solidFill>
              <a:srgbClr val="70AD47"/>
            </a:solidFill>
          </a:ln>
        </p:spPr>
        <p:style>
          <a:lnRef idx="2">
            <a:srgbClr val="5B9BD5">
              <a:shade val="50000"/>
            </a:srgbClr>
          </a:lnRef>
          <a:fillRef idx="1">
            <a:srgbClr val="5B9BD5"/>
          </a:fillRef>
          <a:effectRef idx="0">
            <a:srgbClr val="5B9BD5"/>
          </a:effectRef>
          <a:fontRef idx="minor">
            <a:srgbClr val="FFFFFF"/>
          </a:fontRef>
        </p:style>
        <p:txBody>
          <a:bodyPr rtlCol="0" anchor="ctr"/>
          <a:lstStyle/>
          <a:p>
            <a:pPr algn="ctr"/>
            <a:endParaRPr lang="zh-CN" altLang="en-US"/>
          </a:p>
        </p:txBody>
      </p:sp>
      <p:graphicFrame>
        <p:nvGraphicFramePr>
          <p:cNvPr id="146" name="表格 145"/>
          <p:cNvGraphicFramePr/>
          <p:nvPr/>
        </p:nvGraphicFramePr>
        <p:xfrm>
          <a:off x="9392920" y="895985"/>
          <a:ext cx="284480" cy="5688965"/>
        </p:xfrm>
        <a:graphic>
          <a:graphicData uri="http://schemas.openxmlformats.org/drawingml/2006/table">
            <a:tbl>
              <a:tblPr firstRow="1" bandRow="1">
                <a:effectLst/>
                <a:tableStyleId>{5940675A-B579-460E-94D1-54222C63F5DA}</a:tableStyleId>
              </a:tblPr>
              <a:tblGrid>
                <a:gridCol w="284480"/>
              </a:tblGrid>
              <a:tr h="5688965">
                <a:tc>
                  <a:txBody>
                    <a:bodyPr/>
                    <a:lstStyle/>
                    <a:p>
                      <a:pPr algn="ctr">
                        <a:buNone/>
                      </a:pPr>
                      <a:endParaRPr lang="zh-CN" altLang="en-US" b="0"/>
                    </a:p>
                    <a:p>
                      <a:pPr algn="ctr">
                        <a:buNone/>
                      </a:pPr>
                      <a:endParaRPr lang="zh-CN" altLang="en-US" b="0"/>
                    </a:p>
                    <a:p>
                      <a:pPr algn="ctr">
                        <a:buNone/>
                      </a:pPr>
                      <a:endParaRPr lang="zh-CN" altLang="en-US" b="0"/>
                    </a:p>
                    <a:p>
                      <a:pPr algn="ctr">
                        <a:buNone/>
                      </a:pPr>
                      <a:endParaRPr lang="zh-CN" altLang="en-US" b="0"/>
                    </a:p>
                    <a:p>
                      <a:pPr algn="ctr">
                        <a:buNone/>
                      </a:pPr>
                      <a:endParaRPr lang="zh-CN" altLang="en-US" b="0"/>
                    </a:p>
                    <a:p>
                      <a:pPr algn="ctr">
                        <a:buNone/>
                      </a:pPr>
                      <a:endParaRPr lang="zh-CN" altLang="en-US" b="0"/>
                    </a:p>
                    <a:p>
                      <a:pPr algn="ctr">
                        <a:buNone/>
                      </a:pPr>
                      <a:r>
                        <a:rPr lang="zh-CN" altLang="en-US" b="0">
                          <a:solidFill>
                            <a:srgbClr val="FFFFFF"/>
                          </a:solidFill>
                          <a:latin typeface="Arial" panose="020B0604020202020204" pitchFamily="34" charset="0"/>
                          <a:ea typeface="微软雅黑" panose="020B0503020204020204" pitchFamily="34" charset="-122"/>
                        </a:rPr>
                        <a:t>展示动态规划结果</a:t>
                      </a:r>
                      <a:endParaRPr lang="zh-CN" altLang="en-US" b="0">
                        <a:solidFill>
                          <a:srgbClr val="FFFFFF"/>
                        </a:solidFill>
                        <a:latin typeface="Arial" panose="020B0604020202020204" pitchFamily="34" charset="0"/>
                        <a:ea typeface="微软雅黑" panose="020B0503020204020204" pitchFamily="34" charset="-122"/>
                      </a:endParaRPr>
                    </a:p>
                  </a:txBody>
                  <a:tcPr>
                    <a:lnL w="12700" cmpd="sng">
                      <a:solidFill>
                        <a:srgbClr val="FFFFFF"/>
                      </a:solidFill>
                    </a:lnL>
                    <a:lnR w="12700" cmpd="sng">
                      <a:solidFill>
                        <a:srgbClr val="FFFFFF"/>
                      </a:solidFill>
                    </a:lnR>
                    <a:lnT w="12700" cmpd="sng">
                      <a:solidFill>
                        <a:srgbClr val="FFFFFF"/>
                      </a:solidFill>
                    </a:lnT>
                    <a:lnB w="38100" cmpd="sng">
                      <a:solidFill>
                        <a:srgbClr val="FFFFFF"/>
                      </a:solidFill>
                    </a:lnB>
                    <a:noFill/>
                  </a:tcPr>
                </a:tc>
              </a:tr>
            </a:tbl>
          </a:graphicData>
        </a:graphic>
      </p:graphicFrame>
      <p:sp>
        <p:nvSpPr>
          <p:cNvPr id="147" name="圆角矩形 146"/>
          <p:cNvSpPr/>
          <p:nvPr/>
        </p:nvSpPr>
        <p:spPr>
          <a:xfrm>
            <a:off x="9735820" y="881380"/>
            <a:ext cx="2174240" cy="360045"/>
          </a:xfrm>
          <a:prstGeom prst="roundRect">
            <a:avLst/>
          </a:prstGeom>
          <a:solidFill>
            <a:srgbClr val="70AD47"/>
          </a:solidFill>
          <a:ln w="12700" cmpd="sng">
            <a:solidFill>
              <a:srgbClr val="568D11"/>
            </a:solidFill>
            <a:prstDash val="solid"/>
          </a:ln>
        </p:spPr>
        <p:style>
          <a:lnRef idx="2">
            <a:srgbClr val="5B9BD5">
              <a:shade val="50000"/>
            </a:srgbClr>
          </a:lnRef>
          <a:fillRef idx="1">
            <a:srgbClr val="5B9BD5"/>
          </a:fillRef>
          <a:effectRef idx="0">
            <a:srgbClr val="5B9BD5"/>
          </a:effectRef>
          <a:fontRef idx="minor">
            <a:srgbClr val="FFFFFF"/>
          </a:fontRef>
        </p:style>
        <p:txBody>
          <a:bodyPr rtlCol="0" anchor="ctr"/>
          <a:lstStyle/>
          <a:p>
            <a:pPr algn="ctr"/>
            <a:r>
              <a:rPr lang="zh-CN" altLang="en-US">
                <a:latin typeface="微软雅黑" panose="020B0503020204020204" pitchFamily="34" charset="-122"/>
                <a:ea typeface="微软雅黑" panose="020B0503020204020204" pitchFamily="34" charset="-122"/>
              </a:rPr>
              <a:t>按时间段划分</a:t>
            </a:r>
            <a:endParaRPr lang="zh-CN" altLang="en-US">
              <a:latin typeface="微软雅黑" panose="020B0503020204020204" pitchFamily="34" charset="-122"/>
              <a:ea typeface="微软雅黑" panose="020B0503020204020204" pitchFamily="34" charset="-122"/>
            </a:endParaRPr>
          </a:p>
        </p:txBody>
      </p:sp>
      <p:sp>
        <p:nvSpPr>
          <p:cNvPr id="148" name="矩形 147"/>
          <p:cNvSpPr/>
          <p:nvPr/>
        </p:nvSpPr>
        <p:spPr>
          <a:xfrm>
            <a:off x="9730105" y="2272665"/>
            <a:ext cx="2181225" cy="1021715"/>
          </a:xfrm>
          <a:prstGeom prst="rect">
            <a:avLst/>
          </a:prstGeom>
          <a:noFill/>
          <a:ln w="12700" cmpd="sng">
            <a:solidFill>
              <a:srgbClr val="70AD47"/>
            </a:solidFill>
            <a:prstDash val="dash"/>
          </a:ln>
        </p:spPr>
        <p:style>
          <a:lnRef idx="2">
            <a:srgbClr val="5B9BD5">
              <a:shade val="50000"/>
            </a:srgbClr>
          </a:lnRef>
          <a:fillRef idx="1">
            <a:srgbClr val="5B9BD5"/>
          </a:fillRef>
          <a:effectRef idx="0">
            <a:srgbClr val="5B9BD5"/>
          </a:effectRef>
          <a:fontRef idx="minor">
            <a:srgbClr val="FFFFFF"/>
          </a:fontRef>
        </p:style>
        <p:txBody>
          <a:bodyPr rtlCol="0" anchor="ctr"/>
          <a:lstStyle/>
          <a:p>
            <a:pPr algn="ctr"/>
            <a:endParaRPr lang="zh-CN" altLang="en-US"/>
          </a:p>
        </p:txBody>
      </p:sp>
      <p:sp>
        <p:nvSpPr>
          <p:cNvPr id="149" name="圆角矩形 148"/>
          <p:cNvSpPr/>
          <p:nvPr/>
        </p:nvSpPr>
        <p:spPr>
          <a:xfrm>
            <a:off x="9730740" y="2070100"/>
            <a:ext cx="2180590" cy="360045"/>
          </a:xfrm>
          <a:prstGeom prst="roundRect">
            <a:avLst/>
          </a:prstGeom>
          <a:solidFill>
            <a:srgbClr val="70AD47"/>
          </a:solidFill>
          <a:ln w="12700" cmpd="sng">
            <a:solidFill>
              <a:srgbClr val="568D11"/>
            </a:solidFill>
            <a:prstDash val="solid"/>
          </a:ln>
        </p:spPr>
        <p:style>
          <a:lnRef idx="2">
            <a:srgbClr val="5B9BD5">
              <a:shade val="50000"/>
            </a:srgbClr>
          </a:lnRef>
          <a:fillRef idx="1">
            <a:srgbClr val="5B9BD5"/>
          </a:fillRef>
          <a:effectRef idx="0">
            <a:srgbClr val="5B9BD5"/>
          </a:effectRef>
          <a:fontRef idx="minor">
            <a:srgbClr val="FFFFFF"/>
          </a:fontRef>
        </p:style>
        <p:txBody>
          <a:bodyPr rtlCol="0" anchor="ctr"/>
          <a:lstStyle/>
          <a:p>
            <a:pPr algn="ctr"/>
            <a:r>
              <a:rPr lang="zh-CN" altLang="en-US">
                <a:latin typeface="微软雅黑" panose="020B0503020204020204" pitchFamily="34" charset="-122"/>
                <a:ea typeface="微软雅黑" panose="020B0503020204020204" pitchFamily="34" charset="-122"/>
              </a:rPr>
              <a:t>按行为类型划分</a:t>
            </a:r>
            <a:endParaRPr lang="zh-CN" altLang="en-US">
              <a:latin typeface="微软雅黑" panose="020B0503020204020204" pitchFamily="34" charset="-122"/>
              <a:ea typeface="微软雅黑" panose="020B0503020204020204" pitchFamily="34" charset="-122"/>
            </a:endParaRPr>
          </a:p>
        </p:txBody>
      </p:sp>
      <p:sp>
        <p:nvSpPr>
          <p:cNvPr id="150" name="矩形 149"/>
          <p:cNvSpPr/>
          <p:nvPr/>
        </p:nvSpPr>
        <p:spPr>
          <a:xfrm>
            <a:off x="9759315" y="4530725"/>
            <a:ext cx="2151380" cy="2054225"/>
          </a:xfrm>
          <a:prstGeom prst="rect">
            <a:avLst/>
          </a:prstGeom>
          <a:noFill/>
          <a:ln w="12700" cmpd="sng">
            <a:solidFill>
              <a:srgbClr val="70AD47"/>
            </a:solidFill>
            <a:prstDash val="dash"/>
          </a:ln>
        </p:spPr>
        <p:style>
          <a:lnRef idx="2">
            <a:srgbClr val="5B9BD5">
              <a:shade val="50000"/>
            </a:srgbClr>
          </a:lnRef>
          <a:fillRef idx="1">
            <a:srgbClr val="5B9BD5"/>
          </a:fillRef>
          <a:effectRef idx="0">
            <a:srgbClr val="5B9BD5"/>
          </a:effectRef>
          <a:fontRef idx="minor">
            <a:srgbClr val="FFFFFF"/>
          </a:fontRef>
        </p:style>
        <p:txBody>
          <a:bodyPr rtlCol="0" anchor="ctr"/>
          <a:lstStyle/>
          <a:p>
            <a:pPr algn="ctr"/>
            <a:endParaRPr lang="zh-CN" altLang="en-US"/>
          </a:p>
        </p:txBody>
      </p:sp>
      <p:sp>
        <p:nvSpPr>
          <p:cNvPr id="151" name="圆角矩形 150"/>
          <p:cNvSpPr/>
          <p:nvPr/>
        </p:nvSpPr>
        <p:spPr>
          <a:xfrm>
            <a:off x="9759950" y="4328160"/>
            <a:ext cx="2150110" cy="360045"/>
          </a:xfrm>
          <a:prstGeom prst="roundRect">
            <a:avLst/>
          </a:prstGeom>
          <a:solidFill>
            <a:srgbClr val="70AD47"/>
          </a:solidFill>
          <a:ln w="12700" cmpd="sng">
            <a:solidFill>
              <a:srgbClr val="568D11"/>
            </a:solidFill>
            <a:prstDash val="solid"/>
          </a:ln>
        </p:spPr>
        <p:style>
          <a:lnRef idx="2">
            <a:srgbClr val="5B9BD5">
              <a:shade val="50000"/>
            </a:srgbClr>
          </a:lnRef>
          <a:fillRef idx="1">
            <a:srgbClr val="5B9BD5"/>
          </a:fillRef>
          <a:effectRef idx="0">
            <a:srgbClr val="5B9BD5"/>
          </a:effectRef>
          <a:fontRef idx="minor">
            <a:srgbClr val="FFFFFF"/>
          </a:fontRef>
        </p:style>
        <p:txBody>
          <a:bodyPr rtlCol="0" anchor="ctr"/>
          <a:lstStyle/>
          <a:p>
            <a:pPr algn="ctr"/>
            <a:r>
              <a:rPr lang="zh-CN" altLang="en-US">
                <a:latin typeface="微软雅黑" panose="020B0503020204020204" pitchFamily="34" charset="-122"/>
                <a:ea typeface="微软雅黑" panose="020B0503020204020204" pitchFamily="34" charset="-122"/>
              </a:rPr>
              <a:t>按景点类型划分</a:t>
            </a:r>
            <a:endParaRPr lang="zh-CN" altLang="en-US">
              <a:latin typeface="微软雅黑" panose="020B0503020204020204" pitchFamily="34" charset="-122"/>
              <a:ea typeface="微软雅黑" panose="020B0503020204020204" pitchFamily="34" charset="-122"/>
            </a:endParaRPr>
          </a:p>
        </p:txBody>
      </p:sp>
      <p:sp>
        <p:nvSpPr>
          <p:cNvPr id="152" name="文本框 151"/>
          <p:cNvSpPr txBox="1"/>
          <p:nvPr/>
        </p:nvSpPr>
        <p:spPr>
          <a:xfrm>
            <a:off x="9693910" y="2483485"/>
            <a:ext cx="843915" cy="737235"/>
          </a:xfrm>
          <a:prstGeom prst="rect">
            <a:avLst/>
          </a:prstGeom>
          <a:noFill/>
        </p:spPr>
        <p:txBody>
          <a:bodyPr wrap="square" rtlCol="0">
            <a:spAutoFit/>
          </a:bodyPr>
          <a:lstStyle/>
          <a:p>
            <a:pPr marL="285750" indent="-285750">
              <a:buClr>
                <a:srgbClr val="44546A"/>
              </a:buClr>
              <a:buFont typeface="Wingdings" panose="05000000000000000000" charset="0"/>
              <a:buChar char="l"/>
            </a:pPr>
            <a:r>
              <a:rPr lang="zh-CN" altLang="en-US" sz="1400">
                <a:solidFill>
                  <a:srgbClr val="44546A"/>
                </a:solidFill>
                <a:latin typeface="微软雅黑" panose="020B0503020204020204" pitchFamily="34" charset="-122"/>
                <a:ea typeface="微软雅黑" panose="020B0503020204020204" pitchFamily="34" charset="-122"/>
                <a:cs typeface="微软雅黑" panose="020B0503020204020204" pitchFamily="34" charset="-122"/>
              </a:rPr>
              <a:t>美食            </a:t>
            </a:r>
            <a:endParaRPr lang="zh-CN" altLang="en-US" sz="1400">
              <a:solidFill>
                <a:srgbClr val="44546A"/>
              </a:solidFill>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buClr>
                <a:srgbClr val="44546A"/>
              </a:buClr>
              <a:buFont typeface="Wingdings" panose="05000000000000000000" charset="0"/>
              <a:buChar char="l"/>
            </a:pPr>
            <a:r>
              <a:rPr lang="zh-CN" altLang="en-US" sz="1400">
                <a:solidFill>
                  <a:srgbClr val="44546A"/>
                </a:solidFill>
                <a:latin typeface="微软雅黑" panose="020B0503020204020204" pitchFamily="34" charset="-122"/>
                <a:ea typeface="微软雅黑" panose="020B0503020204020204" pitchFamily="34" charset="-122"/>
                <a:cs typeface="微软雅黑" panose="020B0503020204020204" pitchFamily="34" charset="-122"/>
              </a:rPr>
              <a:t>住宿            </a:t>
            </a:r>
            <a:endParaRPr lang="zh-CN" altLang="en-US" sz="1400">
              <a:solidFill>
                <a:srgbClr val="44546A"/>
              </a:solidFill>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buClr>
                <a:srgbClr val="44546A"/>
              </a:buClr>
              <a:buFont typeface="Wingdings" panose="05000000000000000000" charset="0"/>
              <a:buChar char="l"/>
            </a:pPr>
            <a:r>
              <a:rPr lang="zh-CN" altLang="en-US" sz="1400">
                <a:solidFill>
                  <a:srgbClr val="44546A"/>
                </a:solidFill>
                <a:latin typeface="微软雅黑" panose="020B0503020204020204" pitchFamily="34" charset="-122"/>
                <a:ea typeface="微软雅黑" panose="020B0503020204020204" pitchFamily="34" charset="-122"/>
                <a:cs typeface="微软雅黑" panose="020B0503020204020204" pitchFamily="34" charset="-122"/>
              </a:rPr>
              <a:t>交通</a:t>
            </a:r>
            <a:r>
              <a:rPr lang="zh-CN" altLang="en-US" sz="1400"/>
              <a:t>            </a:t>
            </a:r>
            <a:endParaRPr lang="zh-CN" altLang="en-US" sz="1400"/>
          </a:p>
        </p:txBody>
      </p:sp>
      <p:sp>
        <p:nvSpPr>
          <p:cNvPr id="153" name="文本框 152"/>
          <p:cNvSpPr txBox="1"/>
          <p:nvPr/>
        </p:nvSpPr>
        <p:spPr>
          <a:xfrm>
            <a:off x="9693910" y="1285240"/>
            <a:ext cx="1184910" cy="737235"/>
          </a:xfrm>
          <a:prstGeom prst="rect">
            <a:avLst/>
          </a:prstGeom>
          <a:noFill/>
        </p:spPr>
        <p:txBody>
          <a:bodyPr wrap="square" rtlCol="0">
            <a:spAutoFit/>
          </a:bodyPr>
          <a:lstStyle/>
          <a:p>
            <a:pPr marL="285750" indent="-285750">
              <a:buClr>
                <a:srgbClr val="44546A"/>
              </a:buClr>
              <a:buFont typeface="Wingdings" panose="05000000000000000000" charset="0"/>
              <a:buChar char="l"/>
            </a:pPr>
            <a:r>
              <a:rPr lang="zh-CN" altLang="en-US" sz="1400">
                <a:solidFill>
                  <a:srgbClr val="44546A"/>
                </a:solidFill>
                <a:latin typeface="微软雅黑" panose="020B0503020204020204" pitchFamily="34" charset="-122"/>
                <a:ea typeface="微软雅黑" panose="020B0503020204020204" pitchFamily="34" charset="-122"/>
                <a:cs typeface="微软雅黑" panose="020B0503020204020204" pitchFamily="34" charset="-122"/>
              </a:rPr>
              <a:t>半日游</a:t>
            </a:r>
            <a:endParaRPr lang="zh-CN" altLang="en-US" sz="1400">
              <a:solidFill>
                <a:srgbClr val="44546A"/>
              </a:solidFill>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buClr>
                <a:srgbClr val="44546A"/>
              </a:buClr>
              <a:buFont typeface="Wingdings" panose="05000000000000000000" charset="0"/>
              <a:buChar char="l"/>
            </a:pPr>
            <a:r>
              <a:rPr lang="en-US" altLang="zh-CN" sz="1400">
                <a:solidFill>
                  <a:srgbClr val="44546A"/>
                </a:solidFill>
                <a:latin typeface="微软雅黑" panose="020B0503020204020204" pitchFamily="34" charset="-122"/>
                <a:ea typeface="微软雅黑" panose="020B0503020204020204" pitchFamily="34" charset="-122"/>
                <a:cs typeface="微软雅黑" panose="020B0503020204020204" pitchFamily="34" charset="-122"/>
              </a:rPr>
              <a:t>2~3</a:t>
            </a:r>
            <a:r>
              <a:rPr lang="zh-CN" altLang="en-US" sz="1400">
                <a:solidFill>
                  <a:srgbClr val="44546A"/>
                </a:solidFill>
                <a:latin typeface="微软雅黑" panose="020B0503020204020204" pitchFamily="34" charset="-122"/>
                <a:ea typeface="微软雅黑" panose="020B0503020204020204" pitchFamily="34" charset="-122"/>
                <a:cs typeface="微软雅黑" panose="020B0503020204020204" pitchFamily="34" charset="-122"/>
              </a:rPr>
              <a:t>日游</a:t>
            </a:r>
            <a:endParaRPr lang="zh-CN" altLang="en-US" sz="1400">
              <a:solidFill>
                <a:srgbClr val="44546A"/>
              </a:solidFill>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buClr>
                <a:srgbClr val="44546A"/>
              </a:buClr>
              <a:buFont typeface="Wingdings" panose="05000000000000000000" charset="0"/>
              <a:buChar char="l"/>
            </a:pPr>
            <a:r>
              <a:rPr lang="en-US" altLang="zh-CN" sz="1400">
                <a:solidFill>
                  <a:srgbClr val="44546A"/>
                </a:solidFill>
                <a:latin typeface="微软雅黑" panose="020B0503020204020204" pitchFamily="34" charset="-122"/>
                <a:ea typeface="微软雅黑" panose="020B0503020204020204" pitchFamily="34" charset="-122"/>
                <a:cs typeface="微软雅黑" panose="020B0503020204020204" pitchFamily="34" charset="-122"/>
              </a:rPr>
              <a:t>... ...</a:t>
            </a:r>
            <a:endParaRPr lang="en-US" altLang="zh-CN" sz="1400">
              <a:solidFill>
                <a:srgbClr val="44546A"/>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54" name="文本框 153"/>
          <p:cNvSpPr txBox="1"/>
          <p:nvPr/>
        </p:nvSpPr>
        <p:spPr>
          <a:xfrm>
            <a:off x="10726420" y="1270635"/>
            <a:ext cx="1184910" cy="521970"/>
          </a:xfrm>
          <a:prstGeom prst="rect">
            <a:avLst/>
          </a:prstGeom>
          <a:noFill/>
        </p:spPr>
        <p:txBody>
          <a:bodyPr wrap="square" rtlCol="0">
            <a:spAutoFit/>
          </a:bodyPr>
          <a:lstStyle/>
          <a:p>
            <a:pPr marL="285750" indent="-285750">
              <a:buClr>
                <a:srgbClr val="44546A"/>
              </a:buClr>
              <a:buFont typeface="Wingdings" panose="05000000000000000000" charset="0"/>
              <a:buChar char="l"/>
            </a:pPr>
            <a:r>
              <a:rPr lang="zh-CN" altLang="en-US" sz="1400">
                <a:solidFill>
                  <a:srgbClr val="44546A"/>
                </a:solidFill>
                <a:latin typeface="微软雅黑" panose="020B0503020204020204" pitchFamily="34" charset="-122"/>
                <a:ea typeface="微软雅黑" panose="020B0503020204020204" pitchFamily="34" charset="-122"/>
                <a:cs typeface="微软雅黑" panose="020B0503020204020204" pitchFamily="34" charset="-122"/>
              </a:rPr>
              <a:t>一日游</a:t>
            </a:r>
            <a:endParaRPr lang="zh-CN" altLang="en-US" sz="1400">
              <a:solidFill>
                <a:srgbClr val="44546A"/>
              </a:solidFill>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buClr>
                <a:srgbClr val="44546A"/>
              </a:buClr>
              <a:buFont typeface="Wingdings" panose="05000000000000000000" charset="0"/>
              <a:buChar char="l"/>
            </a:pPr>
            <a:r>
              <a:rPr lang="en-US" altLang="zh-CN" sz="1400">
                <a:solidFill>
                  <a:srgbClr val="44546A"/>
                </a:solidFill>
                <a:latin typeface="微软雅黑" panose="020B0503020204020204" pitchFamily="34" charset="-122"/>
                <a:ea typeface="微软雅黑" panose="020B0503020204020204" pitchFamily="34" charset="-122"/>
                <a:cs typeface="微软雅黑" panose="020B0503020204020204" pitchFamily="34" charset="-122"/>
              </a:rPr>
              <a:t>5~7</a:t>
            </a:r>
            <a:r>
              <a:rPr lang="zh-CN" altLang="en-US" sz="1400">
                <a:solidFill>
                  <a:srgbClr val="44546A"/>
                </a:solidFill>
                <a:latin typeface="微软雅黑" panose="020B0503020204020204" pitchFamily="34" charset="-122"/>
                <a:ea typeface="微软雅黑" panose="020B0503020204020204" pitchFamily="34" charset="-122"/>
                <a:cs typeface="微软雅黑" panose="020B0503020204020204" pitchFamily="34" charset="-122"/>
              </a:rPr>
              <a:t>日游</a:t>
            </a:r>
            <a:endParaRPr lang="en-US" altLang="zh-CN" sz="1400">
              <a:solidFill>
                <a:srgbClr val="44546A"/>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55" name="文本框 154"/>
          <p:cNvSpPr txBox="1"/>
          <p:nvPr/>
        </p:nvSpPr>
        <p:spPr>
          <a:xfrm>
            <a:off x="10603230" y="2475865"/>
            <a:ext cx="1306195" cy="737235"/>
          </a:xfrm>
          <a:prstGeom prst="rect">
            <a:avLst/>
          </a:prstGeom>
          <a:noFill/>
        </p:spPr>
        <p:txBody>
          <a:bodyPr wrap="square" rtlCol="0">
            <a:spAutoFit/>
          </a:bodyPr>
          <a:lstStyle/>
          <a:p>
            <a:pPr marL="285750" indent="-285750">
              <a:buClr>
                <a:srgbClr val="44546A"/>
              </a:buClr>
              <a:buFont typeface="Wingdings" panose="05000000000000000000" charset="0"/>
              <a:buChar char="l"/>
            </a:pPr>
            <a:r>
              <a:rPr lang="zh-CN" altLang="en-US" sz="1400">
                <a:solidFill>
                  <a:srgbClr val="44546A"/>
                </a:solidFill>
                <a:latin typeface="微软雅黑" panose="020B0503020204020204" pitchFamily="34" charset="-122"/>
                <a:ea typeface="微软雅黑" panose="020B0503020204020204" pitchFamily="34" charset="-122"/>
                <a:cs typeface="微软雅黑" panose="020B0503020204020204" pitchFamily="34" charset="-122"/>
              </a:rPr>
              <a:t>观光旅游            </a:t>
            </a:r>
            <a:endParaRPr lang="zh-CN" altLang="en-US" sz="1400">
              <a:solidFill>
                <a:srgbClr val="44546A"/>
              </a:solidFill>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buClr>
                <a:srgbClr val="44546A"/>
              </a:buClr>
              <a:buFont typeface="Wingdings" panose="05000000000000000000" charset="0"/>
              <a:buChar char="l"/>
            </a:pPr>
            <a:r>
              <a:rPr lang="zh-CN" altLang="en-US" sz="1400">
                <a:solidFill>
                  <a:srgbClr val="44546A"/>
                </a:solidFill>
                <a:latin typeface="微软雅黑" panose="020B0503020204020204" pitchFamily="34" charset="-122"/>
                <a:ea typeface="微软雅黑" panose="020B0503020204020204" pitchFamily="34" charset="-122"/>
                <a:cs typeface="微软雅黑" panose="020B0503020204020204" pitchFamily="34" charset="-122"/>
              </a:rPr>
              <a:t>休闲娱乐            </a:t>
            </a:r>
            <a:endParaRPr lang="zh-CN" altLang="en-US" sz="1400">
              <a:solidFill>
                <a:srgbClr val="44546A"/>
              </a:solidFill>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buClr>
                <a:srgbClr val="44546A"/>
              </a:buClr>
              <a:buFont typeface="Wingdings" panose="05000000000000000000" charset="0"/>
              <a:buChar char="l"/>
            </a:pPr>
            <a:r>
              <a:rPr lang="zh-CN" altLang="en-US" sz="1400">
                <a:solidFill>
                  <a:srgbClr val="44546A"/>
                </a:solidFill>
                <a:latin typeface="微软雅黑" panose="020B0503020204020204" pitchFamily="34" charset="-122"/>
                <a:ea typeface="微软雅黑" panose="020B0503020204020204" pitchFamily="34" charset="-122"/>
                <a:cs typeface="微软雅黑" panose="020B0503020204020204" pitchFamily="34" charset="-122"/>
              </a:rPr>
              <a:t>生活购物</a:t>
            </a:r>
            <a:r>
              <a:rPr lang="zh-CN" altLang="en-US" sz="1400"/>
              <a:t>            </a:t>
            </a:r>
            <a:endParaRPr lang="zh-CN" altLang="en-US" sz="1400"/>
          </a:p>
        </p:txBody>
      </p:sp>
      <p:sp>
        <p:nvSpPr>
          <p:cNvPr id="156" name="文本框 155"/>
          <p:cNvSpPr txBox="1"/>
          <p:nvPr/>
        </p:nvSpPr>
        <p:spPr>
          <a:xfrm>
            <a:off x="9882505" y="4738370"/>
            <a:ext cx="1925955" cy="1814830"/>
          </a:xfrm>
          <a:prstGeom prst="rect">
            <a:avLst/>
          </a:prstGeom>
          <a:noFill/>
        </p:spPr>
        <p:txBody>
          <a:bodyPr wrap="square" rtlCol="0">
            <a:spAutoFit/>
          </a:bodyPr>
          <a:lstStyle/>
          <a:p>
            <a:pPr marL="285750" indent="-285750">
              <a:buClr>
                <a:srgbClr val="44546A"/>
              </a:buClr>
              <a:buFont typeface="Wingdings" panose="05000000000000000000" charset="0"/>
              <a:buChar char="l"/>
            </a:pPr>
            <a:r>
              <a:rPr lang="zh-CN" altLang="en-US" sz="140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自然风光</a:t>
            </a:r>
            <a:endParaRPr lang="zh-CN" altLang="en-US" sz="140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buClr>
                <a:srgbClr val="44546A"/>
              </a:buClr>
              <a:buFont typeface="Wingdings" panose="05000000000000000000" charset="0"/>
              <a:buChar char="l"/>
            </a:pPr>
            <a:r>
              <a:rPr lang="zh-CN" altLang="en-US" sz="140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名胜古迹</a:t>
            </a:r>
            <a:endParaRPr lang="zh-CN" altLang="en-US" sz="140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buClr>
                <a:srgbClr val="44546A"/>
              </a:buClr>
              <a:buFont typeface="Wingdings" panose="05000000000000000000" charset="0"/>
              <a:buChar char="l"/>
            </a:pPr>
            <a:r>
              <a:rPr lang="zh-CN" altLang="en-US" sz="140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动植物园</a:t>
            </a:r>
            <a:endParaRPr lang="zh-CN" altLang="en-US" sz="140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buClr>
                <a:srgbClr val="44546A"/>
              </a:buClr>
              <a:buFont typeface="Wingdings" panose="05000000000000000000" charset="0"/>
              <a:buChar char="l"/>
            </a:pPr>
            <a:r>
              <a:rPr lang="zh-CN" altLang="en-US" sz="140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展馆展览</a:t>
            </a:r>
            <a:endParaRPr lang="zh-CN" altLang="en-US" sz="140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buClr>
                <a:srgbClr val="44546A"/>
              </a:buClr>
              <a:buFont typeface="Wingdings" panose="05000000000000000000" charset="0"/>
              <a:buChar char="l"/>
            </a:pPr>
            <a:r>
              <a:rPr lang="zh-CN" altLang="en-US" sz="140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影视基地</a:t>
            </a:r>
            <a:endParaRPr lang="zh-CN" altLang="en-US" sz="140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buClr>
                <a:srgbClr val="44546A"/>
              </a:buClr>
              <a:buFont typeface="Wingdings" panose="05000000000000000000" charset="0"/>
              <a:buChar char="l"/>
            </a:pPr>
            <a:r>
              <a:rPr lang="zh-CN" altLang="en-US" sz="140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演出演艺</a:t>
            </a:r>
            <a:endParaRPr lang="zh-CN" altLang="en-US" sz="140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buClr>
                <a:srgbClr val="44546A"/>
              </a:buClr>
              <a:buFont typeface="Wingdings" panose="05000000000000000000" charset="0"/>
              <a:buChar char="l"/>
            </a:pPr>
            <a:r>
              <a:rPr lang="zh-CN" altLang="en-US" sz="140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公园游乐场</a:t>
            </a:r>
            <a:endParaRPr lang="zh-CN" altLang="en-US" sz="140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buClr>
                <a:srgbClr val="44546A"/>
              </a:buClr>
              <a:buFont typeface="Wingdings" panose="05000000000000000000" charset="0"/>
              <a:buChar char="l"/>
            </a:pPr>
            <a:r>
              <a:rPr lang="en-US" altLang="zh-CN" sz="140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40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400"/>
              <a:t>           </a:t>
            </a:r>
            <a:endParaRPr lang="zh-CN" altLang="en-US" sz="1400"/>
          </a:p>
        </p:txBody>
      </p:sp>
      <p:sp>
        <p:nvSpPr>
          <p:cNvPr id="157" name="矩形 156"/>
          <p:cNvSpPr/>
          <p:nvPr/>
        </p:nvSpPr>
        <p:spPr>
          <a:xfrm>
            <a:off x="9743440" y="3499485"/>
            <a:ext cx="2181225" cy="862965"/>
          </a:xfrm>
          <a:prstGeom prst="rect">
            <a:avLst/>
          </a:prstGeom>
          <a:noFill/>
          <a:ln w="12700" cmpd="sng">
            <a:solidFill>
              <a:srgbClr val="70AD47"/>
            </a:solidFill>
            <a:prstDash val="dash"/>
          </a:ln>
        </p:spPr>
        <p:style>
          <a:lnRef idx="2">
            <a:srgbClr val="5B9BD5">
              <a:shade val="50000"/>
            </a:srgbClr>
          </a:lnRef>
          <a:fillRef idx="1">
            <a:srgbClr val="5B9BD5"/>
          </a:fillRef>
          <a:effectRef idx="0">
            <a:srgbClr val="5B9BD5"/>
          </a:effectRef>
          <a:fontRef idx="minor">
            <a:srgbClr val="FFFFFF"/>
          </a:fontRef>
        </p:style>
        <p:txBody>
          <a:bodyPr rtlCol="0" anchor="ctr"/>
          <a:lstStyle/>
          <a:p>
            <a:pPr algn="ctr"/>
            <a:endParaRPr lang="zh-CN" altLang="en-US"/>
          </a:p>
        </p:txBody>
      </p:sp>
      <p:sp>
        <p:nvSpPr>
          <p:cNvPr id="158" name="圆角矩形 157"/>
          <p:cNvSpPr/>
          <p:nvPr/>
        </p:nvSpPr>
        <p:spPr>
          <a:xfrm>
            <a:off x="9744075" y="3296920"/>
            <a:ext cx="2180590" cy="360045"/>
          </a:xfrm>
          <a:prstGeom prst="roundRect">
            <a:avLst/>
          </a:prstGeom>
          <a:solidFill>
            <a:srgbClr val="70AD47"/>
          </a:solidFill>
          <a:ln w="12700" cmpd="sng">
            <a:solidFill>
              <a:srgbClr val="568D11"/>
            </a:solidFill>
            <a:prstDash val="solid"/>
          </a:ln>
        </p:spPr>
        <p:style>
          <a:lnRef idx="2">
            <a:srgbClr val="5B9BD5">
              <a:shade val="50000"/>
            </a:srgbClr>
          </a:lnRef>
          <a:fillRef idx="1">
            <a:srgbClr val="5B9BD5"/>
          </a:fillRef>
          <a:effectRef idx="0">
            <a:srgbClr val="5B9BD5"/>
          </a:effectRef>
          <a:fontRef idx="minor">
            <a:srgbClr val="FFFFFF"/>
          </a:fontRef>
        </p:style>
        <p:txBody>
          <a:bodyPr rtlCol="0" anchor="ctr"/>
          <a:lstStyle/>
          <a:p>
            <a:pPr algn="ctr"/>
            <a:r>
              <a:rPr lang="zh-CN" altLang="en-US">
                <a:latin typeface="微软雅黑" panose="020B0503020204020204" pitchFamily="34" charset="-122"/>
                <a:ea typeface="微软雅黑" panose="020B0503020204020204" pitchFamily="34" charset="-122"/>
              </a:rPr>
              <a:t>按距离范围划分</a:t>
            </a:r>
            <a:endParaRPr lang="zh-CN" altLang="en-US">
              <a:latin typeface="微软雅黑" panose="020B0503020204020204" pitchFamily="34" charset="-122"/>
              <a:ea typeface="微软雅黑" panose="020B0503020204020204" pitchFamily="34" charset="-122"/>
            </a:endParaRPr>
          </a:p>
        </p:txBody>
      </p:sp>
      <p:sp>
        <p:nvSpPr>
          <p:cNvPr id="159" name="文本框 158"/>
          <p:cNvSpPr txBox="1"/>
          <p:nvPr/>
        </p:nvSpPr>
        <p:spPr>
          <a:xfrm>
            <a:off x="9745980" y="3754755"/>
            <a:ext cx="2163445" cy="521970"/>
          </a:xfrm>
          <a:prstGeom prst="rect">
            <a:avLst/>
          </a:prstGeom>
          <a:noFill/>
        </p:spPr>
        <p:txBody>
          <a:bodyPr wrap="square" rtlCol="0">
            <a:spAutoFit/>
          </a:bodyPr>
          <a:lstStyle/>
          <a:p>
            <a:pPr marL="285750" indent="-285750">
              <a:buClr>
                <a:srgbClr val="44546A"/>
              </a:buClr>
              <a:buFont typeface="Wingdings" panose="05000000000000000000" charset="0"/>
              <a:buChar char="l"/>
            </a:pPr>
            <a:r>
              <a:rPr lang="zh-CN" altLang="en-US" sz="1400">
                <a:solidFill>
                  <a:srgbClr val="44546A"/>
                </a:solidFill>
                <a:latin typeface="微软雅黑" panose="020B0503020204020204" pitchFamily="34" charset="-122"/>
                <a:ea typeface="微软雅黑" panose="020B0503020204020204" pitchFamily="34" charset="-122"/>
                <a:cs typeface="微软雅黑" panose="020B0503020204020204" pitchFamily="34" charset="-122"/>
              </a:rPr>
              <a:t>附近 </a:t>
            </a:r>
            <a:r>
              <a:rPr lang="en-US" altLang="zh-CN" sz="1400">
                <a:solidFill>
                  <a:srgbClr val="44546A"/>
                </a:solidFill>
                <a:latin typeface="微软雅黑" panose="020B0503020204020204" pitchFamily="34" charset="-122"/>
                <a:ea typeface="微软雅黑" panose="020B0503020204020204" pitchFamily="34" charset="-122"/>
                <a:cs typeface="微软雅黑" panose="020B0503020204020204" pitchFamily="34" charset="-122"/>
              </a:rPr>
              <a:t>N </a:t>
            </a:r>
            <a:r>
              <a:rPr lang="zh-CN" altLang="en-US" sz="1400">
                <a:solidFill>
                  <a:srgbClr val="44546A"/>
                </a:solidFill>
                <a:latin typeface="微软雅黑" panose="020B0503020204020204" pitchFamily="34" charset="-122"/>
                <a:ea typeface="微软雅黑" panose="020B0503020204020204" pitchFamily="34" charset="-122"/>
                <a:cs typeface="微软雅黑" panose="020B0503020204020204" pitchFamily="34" charset="-122"/>
              </a:rPr>
              <a:t>千米内  </a:t>
            </a:r>
            <a:endParaRPr lang="zh-CN" altLang="en-US" sz="1400">
              <a:solidFill>
                <a:srgbClr val="44546A"/>
              </a:solidFill>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buClr>
                <a:srgbClr val="44546A"/>
              </a:buClr>
              <a:buFont typeface="Wingdings" panose="05000000000000000000" charset="0"/>
              <a:buChar char="l"/>
            </a:pPr>
            <a:r>
              <a:rPr lang="zh-CN" altLang="en-US" sz="1400">
                <a:solidFill>
                  <a:srgbClr val="44546A"/>
                </a:solidFill>
                <a:latin typeface="微软雅黑" panose="020B0503020204020204" pitchFamily="34" charset="-122"/>
                <a:ea typeface="微软雅黑" panose="020B0503020204020204" pitchFamily="34" charset="-122"/>
                <a:cs typeface="微软雅黑" panose="020B0503020204020204" pitchFamily="34" charset="-122"/>
              </a:rPr>
              <a:t>附近城市区县内</a:t>
            </a:r>
            <a:r>
              <a:rPr lang="zh-CN" altLang="en-US" sz="1400">
                <a:solidFill>
                  <a:srgbClr val="44546A"/>
                </a:solidFill>
              </a:rPr>
              <a:t> </a:t>
            </a:r>
            <a:r>
              <a:rPr lang="zh-CN" altLang="en-US" sz="1400"/>
              <a:t>         </a:t>
            </a:r>
            <a:endParaRPr lang="zh-CN" altLang="en-US" sz="1400"/>
          </a:p>
        </p:txBody>
      </p:sp>
      <p:graphicFrame>
        <p:nvGraphicFramePr>
          <p:cNvPr id="160" name="对象 159">
            <a:hlinkClick r:id="" action="ppaction://ole?verb=0"/>
          </p:cNvPr>
          <p:cNvGraphicFramePr>
            <a:graphicFrameLocks noChangeAspect="1"/>
          </p:cNvGraphicFramePr>
          <p:nvPr/>
        </p:nvGraphicFramePr>
        <p:xfrm>
          <a:off x="4699000" y="2862580"/>
          <a:ext cx="709295" cy="305435"/>
        </p:xfrm>
        <a:graphic>
          <a:graphicData uri="http://schemas.openxmlformats.org/presentationml/2006/ole">
            <mc:AlternateContent xmlns:mc="http://schemas.openxmlformats.org/markup-compatibility/2006">
              <mc:Choice xmlns:v="urn:schemas-microsoft-com:vml" Requires="v">
                <p:oleObj spid="_x0000_s3074" name="" r:id="rId2" imgW="495300" imgH="254000" progId="Equation.DSMT4">
                  <p:embed/>
                </p:oleObj>
              </mc:Choice>
              <mc:Fallback>
                <p:oleObj name="" r:id="rId2" imgW="495300" imgH="254000" progId="Equation.DSMT4">
                  <p:embed/>
                  <p:pic>
                    <p:nvPicPr>
                      <p:cNvPr id="0" name="图片 1026"/>
                      <p:cNvPicPr/>
                      <p:nvPr/>
                    </p:nvPicPr>
                    <p:blipFill>
                      <a:blip r:embed="rId3"/>
                      <a:stretch>
                        <a:fillRect/>
                      </a:stretch>
                    </p:blipFill>
                    <p:spPr>
                      <a:xfrm>
                        <a:off x="4699000" y="2862580"/>
                        <a:ext cx="709295" cy="305435"/>
                      </a:xfrm>
                      <a:prstGeom prst="rect">
                        <a:avLst/>
                      </a:prstGeom>
                    </p:spPr>
                  </p:pic>
                </p:oleObj>
              </mc:Fallback>
            </mc:AlternateContent>
          </a:graphicData>
        </a:graphic>
      </p:graphicFrame>
      <p:sp>
        <p:nvSpPr>
          <p:cNvPr id="161" name="下箭头 160"/>
          <p:cNvSpPr/>
          <p:nvPr/>
        </p:nvSpPr>
        <p:spPr>
          <a:xfrm>
            <a:off x="6364605" y="3212465"/>
            <a:ext cx="390525" cy="289560"/>
          </a:xfrm>
          <a:prstGeom prst="downArrow">
            <a:avLst>
              <a:gd name="adj1" fmla="val 49911"/>
              <a:gd name="adj2" fmla="val 49911"/>
            </a:avLst>
          </a:prstGeom>
          <a:noFill/>
          <a:ln w="19050">
            <a:solidFill>
              <a:srgbClr val="70AD47"/>
            </a:solidFill>
          </a:ln>
        </p:spPr>
        <p:style>
          <a:lnRef idx="2">
            <a:srgbClr val="5B9BD5">
              <a:shade val="50000"/>
            </a:srgbClr>
          </a:lnRef>
          <a:fillRef idx="1">
            <a:srgbClr val="5B9BD5"/>
          </a:fillRef>
          <a:effectRef idx="0">
            <a:srgbClr val="5B9BD5"/>
          </a:effectRef>
          <a:fontRef idx="minor">
            <a:srgbClr val="FFFFFF"/>
          </a:fontRef>
        </p:style>
        <p:txBody>
          <a:bodyPr rtlCol="0" anchor="ctr"/>
          <a:lstStyle/>
          <a:p>
            <a:pPr algn="ctr"/>
            <a:endParaRPr lang="zh-CN" altLang="en-US"/>
          </a:p>
        </p:txBody>
      </p:sp>
      <p:sp>
        <p:nvSpPr>
          <p:cNvPr id="162" name="下箭头 161"/>
          <p:cNvSpPr/>
          <p:nvPr/>
        </p:nvSpPr>
        <p:spPr>
          <a:xfrm>
            <a:off x="6364605" y="4467860"/>
            <a:ext cx="390525" cy="289560"/>
          </a:xfrm>
          <a:prstGeom prst="downArrow">
            <a:avLst>
              <a:gd name="adj1" fmla="val 49911"/>
              <a:gd name="adj2" fmla="val 49911"/>
            </a:avLst>
          </a:prstGeom>
          <a:noFill/>
          <a:ln w="19050">
            <a:solidFill>
              <a:srgbClr val="70AD47"/>
            </a:solidFill>
          </a:ln>
        </p:spPr>
        <p:style>
          <a:lnRef idx="2">
            <a:srgbClr val="5B9BD5">
              <a:shade val="50000"/>
            </a:srgbClr>
          </a:lnRef>
          <a:fillRef idx="1">
            <a:srgbClr val="5B9BD5"/>
          </a:fillRef>
          <a:effectRef idx="0">
            <a:srgbClr val="5B9BD5"/>
          </a:effectRef>
          <a:fontRef idx="minor">
            <a:srgbClr val="FFFFFF"/>
          </a:fontRef>
        </p:style>
        <p:txBody>
          <a:bodyPr rtlCol="0" anchor="ctr"/>
          <a:lstStyle/>
          <a:p>
            <a:pPr algn="ctr"/>
            <a:endParaRPr lang="zh-CN" altLang="en-US"/>
          </a:p>
        </p:txBody>
      </p:sp>
      <p:sp>
        <p:nvSpPr>
          <p:cNvPr id="163" name="下箭头 162"/>
          <p:cNvSpPr/>
          <p:nvPr/>
        </p:nvSpPr>
        <p:spPr>
          <a:xfrm>
            <a:off x="1732280" y="3498215"/>
            <a:ext cx="390525" cy="289560"/>
          </a:xfrm>
          <a:prstGeom prst="downArrow">
            <a:avLst>
              <a:gd name="adj1" fmla="val 49911"/>
              <a:gd name="adj2" fmla="val 49911"/>
            </a:avLst>
          </a:prstGeom>
          <a:noFill/>
          <a:ln w="19050">
            <a:solidFill>
              <a:srgbClr val="70AD47"/>
            </a:solidFill>
          </a:ln>
        </p:spPr>
        <p:style>
          <a:lnRef idx="2">
            <a:srgbClr val="5B9BD5">
              <a:shade val="50000"/>
            </a:srgbClr>
          </a:lnRef>
          <a:fillRef idx="1">
            <a:srgbClr val="5B9BD5"/>
          </a:fillRef>
          <a:effectRef idx="0">
            <a:srgbClr val="5B9BD5"/>
          </a:effectRef>
          <a:fontRef idx="minor">
            <a:srgbClr val="FFFFFF"/>
          </a:fontRef>
        </p:style>
        <p:txBody>
          <a:bodyPr rtlCol="0" anchor="ctr"/>
          <a:lstStyle/>
          <a:p>
            <a:pPr algn="ctr"/>
            <a:endParaRPr lang="zh-CN" altLang="en-US"/>
          </a:p>
        </p:txBody>
      </p:sp>
      <p:graphicFrame>
        <p:nvGraphicFramePr>
          <p:cNvPr id="164" name="表格 163"/>
          <p:cNvGraphicFramePr/>
          <p:nvPr/>
        </p:nvGraphicFramePr>
        <p:xfrm>
          <a:off x="9378315" y="895985"/>
          <a:ext cx="322580" cy="5688965"/>
        </p:xfrm>
        <a:graphic>
          <a:graphicData uri="http://schemas.openxmlformats.org/drawingml/2006/table">
            <a:tbl>
              <a:tblPr firstRow="1" bandRow="1">
                <a:effectLst/>
                <a:tableStyleId>{5940675A-B579-460E-94D1-54222C63F5DA}</a:tableStyleId>
              </a:tblPr>
              <a:tblGrid>
                <a:gridCol w="322580"/>
              </a:tblGrid>
              <a:tr h="5688965">
                <a:tc>
                  <a:txBody>
                    <a:bodyPr/>
                    <a:lstStyle/>
                    <a:p>
                      <a:pPr algn="ctr">
                        <a:buNone/>
                      </a:pPr>
                      <a:endParaRPr lang="zh-CN" altLang="en-US" b="0"/>
                    </a:p>
                    <a:p>
                      <a:pPr algn="ctr">
                        <a:buNone/>
                      </a:pPr>
                      <a:endParaRPr lang="zh-CN" altLang="en-US" b="0"/>
                    </a:p>
                    <a:p>
                      <a:pPr algn="ctr">
                        <a:buNone/>
                      </a:pPr>
                      <a:endParaRPr lang="zh-CN" altLang="en-US" b="0"/>
                    </a:p>
                    <a:p>
                      <a:pPr algn="ctr">
                        <a:buNone/>
                      </a:pPr>
                      <a:endParaRPr lang="zh-CN" altLang="en-US" b="0"/>
                    </a:p>
                    <a:p>
                      <a:pPr algn="ctr">
                        <a:buNone/>
                      </a:pPr>
                      <a:endParaRPr lang="zh-CN" altLang="en-US" b="0"/>
                    </a:p>
                    <a:p>
                      <a:pPr algn="ctr">
                        <a:buNone/>
                      </a:pPr>
                      <a:endParaRPr lang="zh-CN" altLang="en-US" b="0">
                        <a:solidFill>
                          <a:schemeClr val="bg1"/>
                        </a:solidFill>
                      </a:endParaRPr>
                    </a:p>
                    <a:p>
                      <a:pPr algn="ctr">
                        <a:buNone/>
                      </a:pPr>
                      <a:endParaRPr lang="zh-CN" altLang="en-US" b="0">
                        <a:solidFill>
                          <a:schemeClr val="bg1"/>
                        </a:solidFill>
                      </a:endParaRPr>
                    </a:p>
                    <a:p>
                      <a:pPr algn="ctr">
                        <a:buNone/>
                      </a:pPr>
                      <a:r>
                        <a:rPr lang="zh-CN" altLang="en-US" b="0">
                          <a:solidFill>
                            <a:schemeClr val="bg1"/>
                          </a:solidFill>
                          <a:latin typeface="Arial" panose="020B0604020202020204" pitchFamily="34" charset="0"/>
                          <a:ea typeface="微软雅黑" panose="020B0503020204020204" pitchFamily="34" charset="-122"/>
                        </a:rPr>
                        <a:t>展示动态规划结果</a:t>
                      </a:r>
                      <a:endParaRPr lang="zh-CN" altLang="en-US" b="0">
                        <a:solidFill>
                          <a:schemeClr val="bg1"/>
                        </a:solidFill>
                      </a:endParaRPr>
                    </a:p>
                    <a:p>
                      <a:pPr algn="ctr">
                        <a:buNone/>
                      </a:pPr>
                      <a:endParaRPr lang="zh-CN" altLang="en-US" b="0">
                        <a:solidFill>
                          <a:schemeClr val="bg1"/>
                        </a:solidFill>
                        <a:latin typeface="Arial" panose="020B0604020202020204" pitchFamily="34" charset="0"/>
                        <a:ea typeface="微软雅黑" panose="020B0503020204020204" pitchFamily="34" charset="-122"/>
                      </a:endParaRPr>
                    </a:p>
                  </a:txBody>
                  <a:tcPr>
                    <a:lnL w="12700" cmpd="sng">
                      <a:solidFill>
                        <a:srgbClr val="FFFFFF"/>
                      </a:solidFill>
                    </a:lnL>
                    <a:lnR w="12700" cmpd="sng">
                      <a:solidFill>
                        <a:srgbClr val="FFFFFF"/>
                      </a:solidFill>
                    </a:lnR>
                    <a:lnT w="12700" cmpd="sng">
                      <a:solidFill>
                        <a:srgbClr val="FFFFFF"/>
                      </a:solidFill>
                    </a:lnT>
                    <a:lnB w="38100" cmpd="sng">
                      <a:solidFill>
                        <a:srgbClr val="FFFFFF"/>
                      </a:solidFill>
                    </a:lnB>
                    <a:solidFill>
                      <a:srgbClr val="70AD47"/>
                    </a:solidFill>
                  </a:tcPr>
                </a:tc>
              </a:tr>
            </a:tbl>
          </a:graphicData>
        </a:graphic>
      </p:graphicFrame>
      <p:cxnSp>
        <p:nvCxnSpPr>
          <p:cNvPr id="165" name="肘形连接符 164"/>
          <p:cNvCxnSpPr>
            <a:stCxn id="113" idx="1"/>
          </p:cNvCxnSpPr>
          <p:nvPr/>
        </p:nvCxnSpPr>
        <p:spPr>
          <a:xfrm rot="10800000">
            <a:off x="4030345" y="1562735"/>
            <a:ext cx="481965" cy="4748530"/>
          </a:xfrm>
          <a:prstGeom prst="bentConnector2">
            <a:avLst/>
          </a:prstGeom>
          <a:ln w="19050">
            <a:solidFill>
              <a:srgbClr val="44546A"/>
            </a:solidFill>
            <a:tailEnd type="arrow"/>
          </a:ln>
        </p:spPr>
        <p:style>
          <a:lnRef idx="1">
            <a:srgbClr val="5B9BD5"/>
          </a:lnRef>
          <a:fillRef idx="0">
            <a:srgbClr val="5B9BD5"/>
          </a:fillRef>
          <a:effectRef idx="0">
            <a:srgbClr val="5B9BD5"/>
          </a:effectRef>
          <a:fontRef idx="minor">
            <a:srgbClr val="000000"/>
          </a:fontRef>
        </p:style>
      </p:cxnSp>
      <p:cxnSp>
        <p:nvCxnSpPr>
          <p:cNvPr id="2" name="直接连接符 1"/>
          <p:cNvCxnSpPr>
            <a:stCxn id="163" idx="3"/>
          </p:cNvCxnSpPr>
          <p:nvPr/>
        </p:nvCxnSpPr>
        <p:spPr>
          <a:xfrm>
            <a:off x="2122805" y="3642995"/>
            <a:ext cx="1308100" cy="3810"/>
          </a:xfrm>
          <a:prstGeom prst="line">
            <a:avLst/>
          </a:prstGeom>
          <a:ln w="12700" cmpd="sng">
            <a:solidFill>
              <a:srgbClr val="70AD47"/>
            </a:solidFill>
            <a:prstDash val="dash"/>
          </a:ln>
        </p:spPr>
        <p:style>
          <a:lnRef idx="1">
            <a:srgbClr val="5B9BD5"/>
          </a:lnRef>
          <a:fillRef idx="0">
            <a:srgbClr val="5B9BD5"/>
          </a:fillRef>
          <a:effectRef idx="0">
            <a:srgbClr val="5B9BD5"/>
          </a:effectRef>
          <a:fontRef idx="minor">
            <a:srgbClr val="000000"/>
          </a:fontRef>
        </p:style>
      </p:cxnSp>
    </p:spTree>
    <p:custDataLst>
      <p:tags r:id="rId4"/>
    </p:custDataLst>
  </p:cSld>
  <p:clrMapOvr>
    <a:masterClrMapping/>
  </p:clrMapOv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337185" y="887730"/>
            <a:ext cx="11510010" cy="460375"/>
          </a:xfrm>
          <a:prstGeom prst="rect">
            <a:avLst/>
          </a:prstGeom>
          <a:noFill/>
        </p:spPr>
        <p:txBody>
          <a:bodyPr wrap="square" rtlCol="0">
            <a:spAutoFit/>
          </a:bodyPr>
          <a:lstStyle/>
          <a:p>
            <a:pPr marL="342900" indent="-342900">
              <a:buClr>
                <a:srgbClr val="568D11"/>
              </a:buClr>
              <a:buFont typeface="Wingdings" panose="05000000000000000000" charset="0"/>
              <a:buChar char="Ø"/>
            </a:pPr>
            <a:r>
              <a:rPr lang="zh-CN" altLang="en-US" sz="2400">
                <a:solidFill>
                  <a:srgbClr val="568D11"/>
                </a:solidFill>
                <a:latin typeface="微软雅黑" panose="020B0503020204020204" pitchFamily="34" charset="-122"/>
                <a:ea typeface="微软雅黑" panose="020B0503020204020204" pitchFamily="34" charset="-122"/>
              </a:rPr>
              <a:t>动态规划相关概念 </a:t>
            </a:r>
            <a:endParaRPr lang="zh-CN" altLang="en-US" sz="2400">
              <a:solidFill>
                <a:srgbClr val="568D11"/>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3" name="组合 2"/>
          <p:cNvGrpSpPr/>
          <p:nvPr/>
        </p:nvGrpSpPr>
        <p:grpSpPr>
          <a:xfrm>
            <a:off x="337185" y="176530"/>
            <a:ext cx="11509375" cy="597535"/>
            <a:chOff x="531" y="278"/>
            <a:chExt cx="18125" cy="941"/>
          </a:xfrm>
        </p:grpSpPr>
        <p:pic>
          <p:nvPicPr>
            <p:cNvPr id="4" name="图片 3" descr="right"/>
            <p:cNvPicPr>
              <a:picLocks noChangeAspect="1"/>
            </p:cNvPicPr>
            <p:nvPr/>
          </p:nvPicPr>
          <p:blipFill>
            <a:blip r:embed="rId1"/>
            <a:stretch>
              <a:fillRect/>
            </a:stretch>
          </p:blipFill>
          <p:spPr>
            <a:xfrm>
              <a:off x="3405" y="389"/>
              <a:ext cx="608" cy="608"/>
            </a:xfrm>
            <a:prstGeom prst="rect">
              <a:avLst/>
            </a:prstGeom>
          </p:spPr>
        </p:pic>
        <p:sp>
          <p:nvSpPr>
            <p:cNvPr id="5" name="文本框 4"/>
            <p:cNvSpPr txBox="1"/>
            <p:nvPr/>
          </p:nvSpPr>
          <p:spPr>
            <a:xfrm>
              <a:off x="4013" y="282"/>
              <a:ext cx="11246" cy="822"/>
            </a:xfrm>
            <a:prstGeom prst="rect">
              <a:avLst/>
            </a:prstGeom>
            <a:noFill/>
          </p:spPr>
          <p:txBody>
            <a:bodyPr wrap="square" rtlCol="0">
              <a:spAutoFit/>
            </a:bodyPr>
            <a:lstStyle/>
            <a:p>
              <a:r>
                <a:rPr lang="zh-CN" altLang="en-US" sz="2800">
                  <a:solidFill>
                    <a:srgbClr val="568D11"/>
                  </a:solidFill>
                  <a:latin typeface="微软雅黑" panose="020B0503020204020204" pitchFamily="34" charset="-122"/>
                  <a:ea typeface="微软雅黑" panose="020B0503020204020204" pitchFamily="34" charset="-122"/>
                </a:rPr>
                <a:t>旅游途中路线的动态规划</a:t>
              </a:r>
              <a:endParaRPr lang="zh-CN" altLang="en-US" sz="2800">
                <a:solidFill>
                  <a:srgbClr val="568D11"/>
                </a:solidFill>
                <a:latin typeface="微软雅黑" panose="020B0503020204020204" pitchFamily="34" charset="-122"/>
                <a:ea typeface="微软雅黑" panose="020B0503020204020204" pitchFamily="34" charset="-122"/>
              </a:endParaRPr>
            </a:p>
          </p:txBody>
        </p:sp>
        <p:grpSp>
          <p:nvGrpSpPr>
            <p:cNvPr id="6" name="组合 5"/>
            <p:cNvGrpSpPr/>
            <p:nvPr/>
          </p:nvGrpSpPr>
          <p:grpSpPr>
            <a:xfrm>
              <a:off x="531" y="278"/>
              <a:ext cx="18125" cy="941"/>
              <a:chOff x="531" y="278"/>
              <a:chExt cx="18125" cy="941"/>
            </a:xfrm>
          </p:grpSpPr>
          <p:sp>
            <p:nvSpPr>
              <p:cNvPr id="7" name=" 4"/>
              <p:cNvSpPr/>
              <p:nvPr/>
            </p:nvSpPr>
            <p:spPr>
              <a:xfrm>
                <a:off x="531" y="278"/>
                <a:ext cx="2934" cy="826"/>
              </a:xfrm>
              <a:prstGeom prst="homePlate">
                <a:avLst/>
              </a:prstGeom>
              <a:solidFill>
                <a:srgbClr val="568D1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10" name="文本框 9"/>
              <p:cNvSpPr txBox="1"/>
              <p:nvPr/>
            </p:nvSpPr>
            <p:spPr>
              <a:xfrm>
                <a:off x="542" y="282"/>
                <a:ext cx="2530" cy="822"/>
              </a:xfrm>
              <a:prstGeom prst="rect">
                <a:avLst/>
              </a:prstGeom>
              <a:noFill/>
            </p:spPr>
            <p:txBody>
              <a:bodyPr wrap="square" rtlCol="0">
                <a:spAutoFit/>
              </a:bodyPr>
              <a:lstStyle/>
              <a:p>
                <a:r>
                  <a:rPr lang="zh-CN" altLang="en-US" sz="2800" b="1">
                    <a:solidFill>
                      <a:schemeClr val="bg1"/>
                    </a:solidFill>
                    <a:latin typeface="微软雅黑" panose="020B0503020204020204" pitchFamily="34" charset="-122"/>
                    <a:ea typeface="微软雅黑" panose="020B0503020204020204" pitchFamily="34" charset="-122"/>
                  </a:rPr>
                  <a:t>工作内容</a:t>
                </a:r>
                <a:endParaRPr lang="en-US" altLang="zh-CN" sz="2800" b="1">
                  <a:solidFill>
                    <a:schemeClr val="bg1"/>
                  </a:solidFill>
                  <a:latin typeface="微软雅黑" panose="020B0503020204020204" pitchFamily="34" charset="-122"/>
                  <a:ea typeface="微软雅黑" panose="020B0503020204020204" pitchFamily="34" charset="-122"/>
                </a:endParaRPr>
              </a:p>
            </p:txBody>
          </p:sp>
          <p:cxnSp>
            <p:nvCxnSpPr>
              <p:cNvPr id="15" name="直接连接符 14"/>
              <p:cNvCxnSpPr/>
              <p:nvPr/>
            </p:nvCxnSpPr>
            <p:spPr>
              <a:xfrm>
                <a:off x="542" y="1219"/>
                <a:ext cx="18114" cy="0"/>
              </a:xfrm>
              <a:prstGeom prst="line">
                <a:avLst/>
              </a:prstGeom>
              <a:ln w="12700">
                <a:solidFill>
                  <a:srgbClr val="568D11"/>
                </a:solidFill>
              </a:ln>
            </p:spPr>
            <p:style>
              <a:lnRef idx="1">
                <a:schemeClr val="accent1"/>
              </a:lnRef>
              <a:fillRef idx="0">
                <a:schemeClr val="accent1"/>
              </a:fillRef>
              <a:effectRef idx="0">
                <a:schemeClr val="accent1"/>
              </a:effectRef>
              <a:fontRef idx="minor">
                <a:schemeClr val="tx1"/>
              </a:fontRef>
            </p:style>
          </p:cxnSp>
        </p:grpSp>
      </p:grpSp>
      <p:sp>
        <p:nvSpPr>
          <p:cNvPr id="17" name="文本框 16"/>
          <p:cNvSpPr txBox="1"/>
          <p:nvPr/>
        </p:nvSpPr>
        <p:spPr>
          <a:xfrm>
            <a:off x="1051560" y="1348105"/>
            <a:ext cx="10080625" cy="4741545"/>
          </a:xfrm>
          <a:prstGeom prst="rect">
            <a:avLst/>
          </a:prstGeom>
          <a:noFill/>
        </p:spPr>
        <p:txBody>
          <a:bodyPr wrap="square" rtlCol="0">
            <a:spAutoFit/>
          </a:bodyPr>
          <a:lstStyle/>
          <a:p>
            <a:pPr marL="285750" indent="-285750">
              <a:lnSpc>
                <a:spcPct val="270000"/>
              </a:lnSpc>
              <a:buClr>
                <a:srgbClr val="568D11"/>
              </a:buClr>
              <a:buFont typeface="Wingdings" panose="05000000000000000000" charset="0"/>
              <a:buChar char="l"/>
            </a:pPr>
            <a:r>
              <a:rPr lang="zh-CN" altLang="en-US" sz="1600">
                <a:solidFill>
                  <a:srgbClr val="568D11"/>
                </a:solidFill>
                <a:latin typeface="微软雅黑" panose="020B0503020204020204" pitchFamily="34" charset="-122"/>
                <a:ea typeface="微软雅黑" panose="020B0503020204020204" pitchFamily="34" charset="-122"/>
              </a:rPr>
              <a:t>阶段：</a:t>
            </a:r>
            <a:r>
              <a:rPr lang="zh-CN" altLang="en-US" sz="1600">
                <a:latin typeface="微软雅黑" panose="020B0503020204020204" pitchFamily="34" charset="-122"/>
                <a:ea typeface="微软雅黑" panose="020B0503020204020204" pitchFamily="34" charset="-122"/>
              </a:rPr>
              <a:t>把所给问题的过程，恰当地划分为若干个相互联系的阶段，以便于能按一定的次序去求解</a:t>
            </a:r>
            <a:endParaRPr lang="zh-CN" altLang="en-US" sz="1600">
              <a:solidFill>
                <a:schemeClr val="tx2"/>
              </a:solidFill>
              <a:latin typeface="微软雅黑" panose="020B0503020204020204" pitchFamily="34" charset="-122"/>
              <a:ea typeface="微软雅黑" panose="020B0503020204020204" pitchFamily="34" charset="-122"/>
            </a:endParaRPr>
          </a:p>
          <a:p>
            <a:pPr marL="285750" indent="-285750">
              <a:lnSpc>
                <a:spcPct val="270000"/>
              </a:lnSpc>
              <a:buClr>
                <a:srgbClr val="568D11"/>
              </a:buClr>
              <a:buFont typeface="Wingdings" panose="05000000000000000000" charset="0"/>
              <a:buChar char="l"/>
            </a:pPr>
            <a:r>
              <a:rPr lang="zh-CN" altLang="en-US" sz="1600">
                <a:solidFill>
                  <a:srgbClr val="568D11"/>
                </a:solidFill>
                <a:latin typeface="微软雅黑" panose="020B0503020204020204" pitchFamily="34" charset="-122"/>
                <a:ea typeface="微软雅黑" panose="020B0503020204020204" pitchFamily="34" charset="-122"/>
              </a:rPr>
              <a:t>状态：</a:t>
            </a:r>
            <a:r>
              <a:rPr lang="zh-CN" altLang="en-US" sz="1600">
                <a:latin typeface="微软雅黑" panose="020B0503020204020204" pitchFamily="34" charset="-122"/>
                <a:ea typeface="微软雅黑" panose="020B0503020204020204" pitchFamily="34" charset="-122"/>
              </a:rPr>
              <a:t>状态表是每个阶段开始所处的自然状况和客观条件，它描述了问题过程中的状况</a:t>
            </a:r>
            <a:endParaRPr lang="zh-CN" altLang="en-US" sz="1600">
              <a:solidFill>
                <a:schemeClr val="tx2"/>
              </a:solidFill>
              <a:latin typeface="微软雅黑" panose="020B0503020204020204" pitchFamily="34" charset="-122"/>
              <a:ea typeface="微软雅黑" panose="020B0503020204020204" pitchFamily="34" charset="-122"/>
            </a:endParaRPr>
          </a:p>
          <a:p>
            <a:pPr marL="285750" indent="-285750">
              <a:lnSpc>
                <a:spcPct val="270000"/>
              </a:lnSpc>
              <a:buClr>
                <a:srgbClr val="568D11"/>
              </a:buClr>
              <a:buFont typeface="Wingdings" panose="05000000000000000000" charset="0"/>
              <a:buChar char="l"/>
            </a:pPr>
            <a:r>
              <a:rPr lang="zh-CN" altLang="en-US" sz="1600">
                <a:solidFill>
                  <a:srgbClr val="568D11"/>
                </a:solidFill>
                <a:latin typeface="微软雅黑" panose="020B0503020204020204" pitchFamily="34" charset="-122"/>
                <a:ea typeface="微软雅黑" panose="020B0503020204020204" pitchFamily="34" charset="-122"/>
              </a:rPr>
              <a:t>决策：</a:t>
            </a:r>
            <a:r>
              <a:rPr lang="zh-CN" altLang="en-US" sz="1600">
                <a:solidFill>
                  <a:schemeClr val="tx1"/>
                </a:solidFill>
                <a:latin typeface="微软雅黑" panose="020B0503020204020204" pitchFamily="34" charset="-122"/>
                <a:ea typeface="微软雅黑" panose="020B0503020204020204" pitchFamily="34" charset="-122"/>
              </a:rPr>
              <a:t>表示当过程处于某一阶段的某个状态时，可以做出不同的决定（或选择），从而确定下一阶段的状态，这种决定成为决策</a:t>
            </a:r>
            <a:endParaRPr lang="zh-CN" altLang="en-US" sz="1600">
              <a:solidFill>
                <a:schemeClr val="tx2"/>
              </a:solidFill>
              <a:latin typeface="微软雅黑" panose="020B0503020204020204" pitchFamily="34" charset="-122"/>
              <a:ea typeface="微软雅黑" panose="020B0503020204020204" pitchFamily="34" charset="-122"/>
            </a:endParaRPr>
          </a:p>
          <a:p>
            <a:pPr marL="285750" indent="-285750">
              <a:lnSpc>
                <a:spcPct val="270000"/>
              </a:lnSpc>
              <a:buClr>
                <a:srgbClr val="568D11"/>
              </a:buClr>
              <a:buFont typeface="Wingdings" panose="05000000000000000000" charset="0"/>
              <a:buChar char="l"/>
            </a:pPr>
            <a:r>
              <a:rPr lang="zh-CN" altLang="en-US" sz="1600">
                <a:solidFill>
                  <a:srgbClr val="568D11"/>
                </a:solidFill>
                <a:latin typeface="微软雅黑" panose="020B0503020204020204" pitchFamily="34" charset="-122"/>
                <a:ea typeface="微软雅黑" panose="020B0503020204020204" pitchFamily="34" charset="-122"/>
              </a:rPr>
              <a:t>策略和最优策略：</a:t>
            </a:r>
            <a:r>
              <a:rPr lang="zh-CN" altLang="en-US" sz="1600">
                <a:latin typeface="微软雅黑" panose="020B0503020204020204" pitchFamily="34" charset="-122"/>
                <a:ea typeface="微软雅黑" panose="020B0503020204020204" pitchFamily="34" charset="-122"/>
              </a:rPr>
              <a:t>由所有阶段的决策组成那个的决策序列成为全过程策略。在实际问题中，从决策允许集合中找出最优的策略称为最优策略。</a:t>
            </a:r>
            <a:endParaRPr lang="zh-CN" altLang="en-US" sz="1600">
              <a:solidFill>
                <a:schemeClr val="tx2"/>
              </a:solidFill>
              <a:latin typeface="微软雅黑" panose="020B0503020204020204" pitchFamily="34" charset="-122"/>
              <a:ea typeface="微软雅黑" panose="020B0503020204020204" pitchFamily="34" charset="-122"/>
            </a:endParaRPr>
          </a:p>
          <a:p>
            <a:pPr marL="285750" indent="-285750">
              <a:lnSpc>
                <a:spcPct val="270000"/>
              </a:lnSpc>
              <a:buClr>
                <a:srgbClr val="568D11"/>
              </a:buClr>
              <a:buFont typeface="Wingdings" panose="05000000000000000000" charset="0"/>
              <a:buChar char="l"/>
            </a:pPr>
            <a:r>
              <a:rPr lang="zh-CN" altLang="en-US" sz="1600">
                <a:solidFill>
                  <a:srgbClr val="568D11"/>
                </a:solidFill>
                <a:latin typeface="微软雅黑" panose="020B0503020204020204" pitchFamily="34" charset="-122"/>
                <a:ea typeface="微软雅黑" panose="020B0503020204020204" pitchFamily="34" charset="-122"/>
              </a:rPr>
              <a:t>状态转移方程：</a:t>
            </a:r>
            <a:r>
              <a:rPr lang="zh-CN" altLang="en-US" sz="1600">
                <a:latin typeface="微软雅黑" panose="020B0503020204020204" pitchFamily="34" charset="-122"/>
                <a:ea typeface="微软雅黑" panose="020B0503020204020204" pitchFamily="34" charset="-122"/>
              </a:rPr>
              <a:t>状态转移方程是确定两个相邻阶段状态的演变过程</a:t>
            </a:r>
            <a:endParaRPr lang="zh-CN" altLang="en-US" sz="1600">
              <a:latin typeface="微软雅黑" panose="020B0503020204020204" pitchFamily="34" charset="-122"/>
              <a:ea typeface="微软雅黑" panose="020B0503020204020204" pitchFamily="34" charset="-122"/>
            </a:endParaRPr>
          </a:p>
        </p:txBody>
      </p:sp>
    </p:spTree>
    <p:custDataLst>
      <p:tags r:id="rId2"/>
    </p:custDataLst>
  </p:cSld>
  <p:clrMapOvr>
    <a:masterClrMapping/>
  </p:clrMapOv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337185" y="887730"/>
            <a:ext cx="11510010" cy="460375"/>
          </a:xfrm>
          <a:prstGeom prst="rect">
            <a:avLst/>
          </a:prstGeom>
          <a:noFill/>
        </p:spPr>
        <p:txBody>
          <a:bodyPr wrap="square" rtlCol="0">
            <a:spAutoFit/>
          </a:bodyPr>
          <a:lstStyle/>
          <a:p>
            <a:pPr marL="342900" indent="-342900">
              <a:buClr>
                <a:srgbClr val="568D11"/>
              </a:buClr>
              <a:buFont typeface="Wingdings" panose="05000000000000000000" charset="0"/>
              <a:buChar char="Ø"/>
            </a:pPr>
            <a:r>
              <a:rPr lang="zh-CN" altLang="en-US" sz="2400">
                <a:solidFill>
                  <a:srgbClr val="568D11"/>
                </a:solidFill>
                <a:latin typeface="微软雅黑" panose="020B0503020204020204" pitchFamily="34" charset="-122"/>
                <a:ea typeface="微软雅黑" panose="020B0503020204020204" pitchFamily="34" charset="-122"/>
              </a:rPr>
              <a:t>运用动态规划的条件 </a:t>
            </a:r>
            <a:endParaRPr lang="zh-CN" altLang="en-US" sz="2400">
              <a:solidFill>
                <a:srgbClr val="568D11"/>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3" name="组合 2"/>
          <p:cNvGrpSpPr/>
          <p:nvPr/>
        </p:nvGrpSpPr>
        <p:grpSpPr>
          <a:xfrm>
            <a:off x="337185" y="176530"/>
            <a:ext cx="11509375" cy="597535"/>
            <a:chOff x="531" y="278"/>
            <a:chExt cx="18125" cy="941"/>
          </a:xfrm>
        </p:grpSpPr>
        <p:pic>
          <p:nvPicPr>
            <p:cNvPr id="4" name="图片 3" descr="right"/>
            <p:cNvPicPr>
              <a:picLocks noChangeAspect="1"/>
            </p:cNvPicPr>
            <p:nvPr/>
          </p:nvPicPr>
          <p:blipFill>
            <a:blip r:embed="rId1"/>
            <a:stretch>
              <a:fillRect/>
            </a:stretch>
          </p:blipFill>
          <p:spPr>
            <a:xfrm>
              <a:off x="3405" y="389"/>
              <a:ext cx="608" cy="608"/>
            </a:xfrm>
            <a:prstGeom prst="rect">
              <a:avLst/>
            </a:prstGeom>
          </p:spPr>
        </p:pic>
        <p:sp>
          <p:nvSpPr>
            <p:cNvPr id="5" name="文本框 4"/>
            <p:cNvSpPr txBox="1"/>
            <p:nvPr/>
          </p:nvSpPr>
          <p:spPr>
            <a:xfrm>
              <a:off x="4013" y="282"/>
              <a:ext cx="11246" cy="822"/>
            </a:xfrm>
            <a:prstGeom prst="rect">
              <a:avLst/>
            </a:prstGeom>
            <a:noFill/>
          </p:spPr>
          <p:txBody>
            <a:bodyPr wrap="square" rtlCol="0">
              <a:spAutoFit/>
            </a:bodyPr>
            <a:lstStyle/>
            <a:p>
              <a:r>
                <a:rPr lang="zh-CN" altLang="en-US" sz="2800">
                  <a:solidFill>
                    <a:srgbClr val="568D11"/>
                  </a:solidFill>
                  <a:latin typeface="微软雅黑" panose="020B0503020204020204" pitchFamily="34" charset="-122"/>
                  <a:ea typeface="微软雅黑" panose="020B0503020204020204" pitchFamily="34" charset="-122"/>
                </a:rPr>
                <a:t>旅游途中路线的动态规划</a:t>
              </a:r>
              <a:endParaRPr lang="zh-CN" altLang="en-US" sz="2800">
                <a:solidFill>
                  <a:srgbClr val="568D11"/>
                </a:solidFill>
                <a:latin typeface="微软雅黑" panose="020B0503020204020204" pitchFamily="34" charset="-122"/>
                <a:ea typeface="微软雅黑" panose="020B0503020204020204" pitchFamily="34" charset="-122"/>
              </a:endParaRPr>
            </a:p>
          </p:txBody>
        </p:sp>
        <p:grpSp>
          <p:nvGrpSpPr>
            <p:cNvPr id="6" name="组合 5"/>
            <p:cNvGrpSpPr/>
            <p:nvPr/>
          </p:nvGrpSpPr>
          <p:grpSpPr>
            <a:xfrm>
              <a:off x="531" y="278"/>
              <a:ext cx="18125" cy="941"/>
              <a:chOff x="531" y="278"/>
              <a:chExt cx="18125" cy="941"/>
            </a:xfrm>
          </p:grpSpPr>
          <p:sp>
            <p:nvSpPr>
              <p:cNvPr id="7" name=" 4"/>
              <p:cNvSpPr/>
              <p:nvPr/>
            </p:nvSpPr>
            <p:spPr>
              <a:xfrm>
                <a:off x="531" y="278"/>
                <a:ext cx="2934" cy="826"/>
              </a:xfrm>
              <a:prstGeom prst="homePlate">
                <a:avLst/>
              </a:prstGeom>
              <a:solidFill>
                <a:srgbClr val="568D1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10" name="文本框 9"/>
              <p:cNvSpPr txBox="1"/>
              <p:nvPr/>
            </p:nvSpPr>
            <p:spPr>
              <a:xfrm>
                <a:off x="542" y="282"/>
                <a:ext cx="2530" cy="822"/>
              </a:xfrm>
              <a:prstGeom prst="rect">
                <a:avLst/>
              </a:prstGeom>
              <a:noFill/>
            </p:spPr>
            <p:txBody>
              <a:bodyPr wrap="square" rtlCol="0">
                <a:spAutoFit/>
              </a:bodyPr>
              <a:lstStyle/>
              <a:p>
                <a:r>
                  <a:rPr lang="zh-CN" altLang="en-US" sz="2800" b="1">
                    <a:solidFill>
                      <a:schemeClr val="bg1"/>
                    </a:solidFill>
                    <a:latin typeface="微软雅黑" panose="020B0503020204020204" pitchFamily="34" charset="-122"/>
                    <a:ea typeface="微软雅黑" panose="020B0503020204020204" pitchFamily="34" charset="-122"/>
                  </a:rPr>
                  <a:t>工作内容</a:t>
                </a:r>
                <a:endParaRPr lang="en-US" altLang="zh-CN" sz="2800" b="1">
                  <a:solidFill>
                    <a:schemeClr val="bg1"/>
                  </a:solidFill>
                  <a:latin typeface="微软雅黑" panose="020B0503020204020204" pitchFamily="34" charset="-122"/>
                  <a:ea typeface="微软雅黑" panose="020B0503020204020204" pitchFamily="34" charset="-122"/>
                </a:endParaRPr>
              </a:p>
            </p:txBody>
          </p:sp>
          <p:cxnSp>
            <p:nvCxnSpPr>
              <p:cNvPr id="15" name="直接连接符 14"/>
              <p:cNvCxnSpPr/>
              <p:nvPr/>
            </p:nvCxnSpPr>
            <p:spPr>
              <a:xfrm>
                <a:off x="542" y="1219"/>
                <a:ext cx="18114" cy="0"/>
              </a:xfrm>
              <a:prstGeom prst="line">
                <a:avLst/>
              </a:prstGeom>
              <a:ln w="12700">
                <a:solidFill>
                  <a:srgbClr val="568D11"/>
                </a:solidFill>
              </a:ln>
            </p:spPr>
            <p:style>
              <a:lnRef idx="1">
                <a:schemeClr val="accent1"/>
              </a:lnRef>
              <a:fillRef idx="0">
                <a:schemeClr val="accent1"/>
              </a:fillRef>
              <a:effectRef idx="0">
                <a:schemeClr val="accent1"/>
              </a:effectRef>
              <a:fontRef idx="minor">
                <a:schemeClr val="tx1"/>
              </a:fontRef>
            </p:style>
          </p:cxnSp>
        </p:grpSp>
      </p:grpSp>
      <p:sp>
        <p:nvSpPr>
          <p:cNvPr id="17" name="文本框 16"/>
          <p:cNvSpPr txBox="1"/>
          <p:nvPr/>
        </p:nvSpPr>
        <p:spPr>
          <a:xfrm>
            <a:off x="1050925" y="1722755"/>
            <a:ext cx="10081260" cy="3412490"/>
          </a:xfrm>
          <a:prstGeom prst="rect">
            <a:avLst/>
          </a:prstGeom>
          <a:noFill/>
        </p:spPr>
        <p:txBody>
          <a:bodyPr wrap="square" rtlCol="0">
            <a:spAutoFit/>
          </a:bodyPr>
          <a:lstStyle/>
          <a:p>
            <a:pPr marL="285750" lvl="0" indent="-285750" algn="l">
              <a:lnSpc>
                <a:spcPct val="270000"/>
              </a:lnSpc>
              <a:buClr>
                <a:srgbClr val="568D11"/>
              </a:buClr>
              <a:buFont typeface="Wingdings" panose="05000000000000000000" charset="0"/>
              <a:buChar char="l"/>
            </a:pPr>
            <a:r>
              <a:rPr lang="zh-CN" altLang="en-US" sz="1600">
                <a:solidFill>
                  <a:srgbClr val="568D11"/>
                </a:solidFill>
                <a:latin typeface="微软雅黑" panose="020B0503020204020204" pitchFamily="34" charset="-122"/>
                <a:ea typeface="微软雅黑" panose="020B0503020204020204" pitchFamily="34" charset="-122"/>
                <a:sym typeface="+mn-ea"/>
              </a:rPr>
              <a:t>最优化：</a:t>
            </a:r>
            <a:r>
              <a:rPr lang="zh-CN" altLang="en-US" sz="1600">
                <a:solidFill>
                  <a:schemeClr val="tx1"/>
                </a:solidFill>
                <a:latin typeface="微软雅黑" panose="020B0503020204020204" pitchFamily="34" charset="-122"/>
                <a:ea typeface="微软雅黑" panose="020B0503020204020204" pitchFamily="34" charset="-122"/>
                <a:sym typeface="+mn-ea"/>
              </a:rPr>
              <a:t>子问题的局部最优将导致整个问题的全局最优，即问题具有最优子结构的性质。也就是说问题的一个最优解中包含着子问题的一个最优解</a:t>
            </a:r>
            <a:endParaRPr lang="zh-CN" altLang="en-US" sz="1600">
              <a:solidFill>
                <a:schemeClr val="tx2"/>
              </a:solidFill>
              <a:latin typeface="微软雅黑" panose="020B0503020204020204" pitchFamily="34" charset="-122"/>
              <a:ea typeface="微软雅黑" panose="020B0503020204020204" pitchFamily="34" charset="-122"/>
              <a:sym typeface="+mn-ea"/>
            </a:endParaRPr>
          </a:p>
          <a:p>
            <a:pPr lvl="0" indent="0" algn="l">
              <a:lnSpc>
                <a:spcPct val="270000"/>
              </a:lnSpc>
              <a:buClr>
                <a:srgbClr val="568D11"/>
              </a:buClr>
              <a:buFont typeface="Wingdings" panose="05000000000000000000" charset="0"/>
              <a:buNone/>
            </a:pPr>
            <a:endParaRPr lang="zh-CN" altLang="en-US" sz="1600">
              <a:solidFill>
                <a:srgbClr val="568D11"/>
              </a:solidFill>
              <a:latin typeface="微软雅黑" panose="020B0503020204020204" pitchFamily="34" charset="-122"/>
              <a:ea typeface="微软雅黑" panose="020B0503020204020204" pitchFamily="34" charset="-122"/>
              <a:sym typeface="+mn-ea"/>
            </a:endParaRPr>
          </a:p>
          <a:p>
            <a:pPr marL="285750" lvl="0" indent="-285750" algn="l">
              <a:lnSpc>
                <a:spcPct val="270000"/>
              </a:lnSpc>
              <a:buClr>
                <a:srgbClr val="568D11"/>
              </a:buClr>
              <a:buFont typeface="Wingdings" panose="05000000000000000000" charset="0"/>
              <a:buChar char="l"/>
            </a:pPr>
            <a:r>
              <a:rPr lang="zh-CN" altLang="en-US" sz="1600">
                <a:solidFill>
                  <a:srgbClr val="568D11"/>
                </a:solidFill>
                <a:latin typeface="微软雅黑" panose="020B0503020204020204" pitchFamily="34" charset="-122"/>
                <a:ea typeface="微软雅黑" panose="020B0503020204020204" pitchFamily="34" charset="-122"/>
                <a:sym typeface="+mn-ea"/>
              </a:rPr>
              <a:t>无后效性：</a:t>
            </a:r>
            <a:r>
              <a:rPr lang="zh-CN" altLang="en-US" sz="1600">
                <a:latin typeface="微软雅黑" panose="020B0503020204020204" pitchFamily="34" charset="-122"/>
                <a:ea typeface="微软雅黑" panose="020B0503020204020204" pitchFamily="34" charset="-122"/>
                <a:sym typeface="+mn-ea"/>
              </a:rPr>
              <a:t>当前阶段中的状态只能由上一个阶段中的状态转移方程得来，与其他阶段的状态没有关系，特别是与未来发生的阶段状态没有关系，这就是无后效性</a:t>
            </a:r>
            <a:endParaRPr lang="zh-CN" altLang="en-US" sz="1600">
              <a:solidFill>
                <a:srgbClr val="568D11"/>
              </a:solidFill>
              <a:latin typeface="微软雅黑" panose="020B0503020204020204" pitchFamily="34" charset="-122"/>
              <a:ea typeface="微软雅黑" panose="020B0503020204020204" pitchFamily="34" charset="-122"/>
              <a:sym typeface="+mn-ea"/>
            </a:endParaRPr>
          </a:p>
        </p:txBody>
      </p:sp>
    </p:spTree>
    <p:custDataLst>
      <p:tags r:id="rId2"/>
    </p:custDataLst>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 4"/>
          <p:cNvSpPr/>
          <p:nvPr/>
        </p:nvSpPr>
        <p:spPr>
          <a:xfrm>
            <a:off x="337185" y="176530"/>
            <a:ext cx="1863090" cy="524510"/>
          </a:xfrm>
          <a:prstGeom prst="homePlate">
            <a:avLst/>
          </a:prstGeom>
          <a:solidFill>
            <a:srgbClr val="568D1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5" name="文本框 4"/>
          <p:cNvSpPr txBox="1"/>
          <p:nvPr/>
        </p:nvSpPr>
        <p:spPr>
          <a:xfrm>
            <a:off x="344170" y="179070"/>
            <a:ext cx="1606550" cy="521970"/>
          </a:xfrm>
          <a:prstGeom prst="rect">
            <a:avLst/>
          </a:prstGeom>
          <a:noFill/>
        </p:spPr>
        <p:txBody>
          <a:bodyPr wrap="square" rtlCol="0">
            <a:spAutoFit/>
          </a:bodyPr>
          <a:lstStyle/>
          <a:p>
            <a:r>
              <a:rPr lang="zh-CN" altLang="en-US" sz="2800" b="1">
                <a:solidFill>
                  <a:schemeClr val="bg1"/>
                </a:solidFill>
                <a:latin typeface="微软雅黑" panose="020B0503020204020204" pitchFamily="34" charset="-122"/>
                <a:ea typeface="微软雅黑" panose="020B0503020204020204" pitchFamily="34" charset="-122"/>
              </a:rPr>
              <a:t>研究意义</a:t>
            </a:r>
            <a:endParaRPr lang="zh-CN" altLang="en-US" sz="2800" b="1">
              <a:solidFill>
                <a:schemeClr val="bg1"/>
              </a:solidFill>
              <a:latin typeface="微软雅黑" panose="020B0503020204020204" pitchFamily="34" charset="-122"/>
              <a:ea typeface="微软雅黑" panose="020B0503020204020204" pitchFamily="34" charset="-122"/>
            </a:endParaRPr>
          </a:p>
        </p:txBody>
      </p:sp>
      <p:cxnSp>
        <p:nvCxnSpPr>
          <p:cNvPr id="7" name="直接连接符 6"/>
          <p:cNvCxnSpPr/>
          <p:nvPr/>
        </p:nvCxnSpPr>
        <p:spPr>
          <a:xfrm>
            <a:off x="344170" y="774065"/>
            <a:ext cx="11502390" cy="0"/>
          </a:xfrm>
          <a:prstGeom prst="line">
            <a:avLst/>
          </a:prstGeom>
          <a:ln w="12700">
            <a:solidFill>
              <a:srgbClr val="568D11"/>
            </a:solidFill>
          </a:ln>
        </p:spPr>
        <p:style>
          <a:lnRef idx="1">
            <a:schemeClr val="accent1"/>
          </a:lnRef>
          <a:fillRef idx="0">
            <a:schemeClr val="accent1"/>
          </a:fillRef>
          <a:effectRef idx="0">
            <a:schemeClr val="accent1"/>
          </a:effectRef>
          <a:fontRef idx="minor">
            <a:schemeClr val="tx1"/>
          </a:fontRef>
        </p:style>
      </p:cxnSp>
      <p:graphicFrame>
        <p:nvGraphicFramePr>
          <p:cNvPr id="78" name="表格 77"/>
          <p:cNvGraphicFramePr/>
          <p:nvPr/>
        </p:nvGraphicFramePr>
        <p:xfrm>
          <a:off x="368935" y="875030"/>
          <a:ext cx="11445240" cy="532130"/>
        </p:xfrm>
        <a:graphic>
          <a:graphicData uri="http://schemas.openxmlformats.org/drawingml/2006/table">
            <a:tbl>
              <a:tblPr firstRow="1" bandRow="1">
                <a:tableStyleId>{5C22544A-7EE6-4342-B048-85BDC9FD1C3A}</a:tableStyleId>
              </a:tblPr>
              <a:tblGrid>
                <a:gridCol w="11445240"/>
              </a:tblGrid>
              <a:tr h="532130">
                <a:tc>
                  <a:txBody>
                    <a:bodyPr/>
                    <a:lstStyle/>
                    <a:p>
                      <a:pPr algn="ctr">
                        <a:buNone/>
                      </a:pPr>
                      <a:r>
                        <a:rPr lang="zh-CN" altLang="en-US" sz="2400" b="0">
                          <a:latin typeface="微软雅黑" panose="020B0503020204020204" pitchFamily="34" charset="-122"/>
                          <a:ea typeface="微软雅黑" panose="020B0503020204020204" pitchFamily="34" charset="-122"/>
                        </a:rPr>
                        <a:t>全面建成小康社会的深入推进为旅游产业的发展奠定了良好基础</a:t>
                      </a:r>
                      <a:endParaRPr lang="zh-CN" altLang="en-US" sz="2400" b="0">
                        <a:latin typeface="微软雅黑" panose="020B0503020204020204" pitchFamily="34" charset="-122"/>
                        <a:ea typeface="微软雅黑" panose="020B0503020204020204" pitchFamily="34" charset="-122"/>
                      </a:endParaRPr>
                    </a:p>
                  </a:txBody>
                  <a:tcPr>
                    <a:solidFill>
                      <a:srgbClr val="568D11"/>
                    </a:solidFill>
                  </a:tcPr>
                </a:tc>
              </a:tr>
            </a:tbl>
          </a:graphicData>
        </a:graphic>
      </p:graphicFrame>
      <p:grpSp>
        <p:nvGrpSpPr>
          <p:cNvPr id="73" name="组合 72"/>
          <p:cNvGrpSpPr/>
          <p:nvPr/>
        </p:nvGrpSpPr>
        <p:grpSpPr>
          <a:xfrm>
            <a:off x="375920" y="1536065"/>
            <a:ext cx="3408045" cy="4994910"/>
            <a:chOff x="1064" y="2860"/>
            <a:chExt cx="4775" cy="6989"/>
          </a:xfrm>
        </p:grpSpPr>
        <p:sp>
          <p:nvSpPr>
            <p:cNvPr id="24" name="矩形 23"/>
            <p:cNvSpPr/>
            <p:nvPr/>
          </p:nvSpPr>
          <p:spPr>
            <a:xfrm>
              <a:off x="1073" y="5604"/>
              <a:ext cx="4766" cy="4245"/>
            </a:xfrm>
            <a:prstGeom prst="rect">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800">
                <a:latin typeface="微软雅黑" panose="020B0503020204020204" pitchFamily="34" charset="-122"/>
                <a:ea typeface="微软雅黑" panose="020B0503020204020204" pitchFamily="34" charset="-122"/>
              </a:endParaRPr>
            </a:p>
          </p:txBody>
        </p:sp>
        <p:sp>
          <p:nvSpPr>
            <p:cNvPr id="23" name="文本框 32"/>
            <p:cNvSpPr txBox="1"/>
            <p:nvPr/>
          </p:nvSpPr>
          <p:spPr>
            <a:xfrm>
              <a:off x="2037" y="5960"/>
              <a:ext cx="2828" cy="515"/>
            </a:xfrm>
            <a:prstGeom prst="rect">
              <a:avLst/>
            </a:prstGeom>
            <a:noFill/>
          </p:spPr>
          <p:txBody>
            <a:bodyPr wrap="square" rtlCol="0">
              <a:spAutoFit/>
            </a:bodyPr>
            <a:lstStyle/>
            <a:p>
              <a:pPr algn="ctr"/>
              <a:r>
                <a:rPr lang="zh-CN" altLang="en-US">
                  <a:latin typeface="微软雅黑" panose="020B0503020204020204" pitchFamily="34" charset="-122"/>
                  <a:ea typeface="微软雅黑" panose="020B0503020204020204" pitchFamily="34" charset="-122"/>
                  <a:sym typeface="+mn-ea"/>
                </a:rPr>
                <a:t>创新引领性</a:t>
              </a:r>
              <a:r>
                <a:rPr lang="en-US" altLang="zh-CN">
                  <a:latin typeface="微软雅黑" panose="020B0503020204020204" pitchFamily="34" charset="-122"/>
                  <a:ea typeface="微软雅黑" panose="020B0503020204020204" pitchFamily="34" charset="-122"/>
                  <a:sym typeface="+mn-ea"/>
                </a:rPr>
                <a:t>→</a:t>
              </a:r>
              <a:r>
                <a:rPr lang="zh-CN" altLang="en-US">
                  <a:latin typeface="微软雅黑" panose="020B0503020204020204" pitchFamily="34" charset="-122"/>
                  <a:ea typeface="微软雅黑" panose="020B0503020204020204" pitchFamily="34" charset="-122"/>
                  <a:sym typeface="+mn-ea"/>
                </a:rPr>
                <a:t>创新</a:t>
              </a:r>
              <a:endParaRPr lang="zh-CN" altLang="en-US" baseline="-3000" dirty="0">
                <a:latin typeface="微软雅黑" panose="020B0503020204020204" pitchFamily="34" charset="-122"/>
                <a:ea typeface="微软雅黑" panose="020B0503020204020204" pitchFamily="34" charset="-122"/>
                <a:sym typeface="+mn-ea"/>
              </a:endParaRPr>
            </a:p>
          </p:txBody>
        </p:sp>
        <p:cxnSp>
          <p:nvCxnSpPr>
            <p:cNvPr id="25" name="直接连接符 24"/>
            <p:cNvCxnSpPr/>
            <p:nvPr/>
          </p:nvCxnSpPr>
          <p:spPr>
            <a:xfrm>
              <a:off x="1311" y="6576"/>
              <a:ext cx="428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3" name="直接连接符 92"/>
            <p:cNvCxnSpPr/>
            <p:nvPr/>
          </p:nvCxnSpPr>
          <p:spPr>
            <a:xfrm>
              <a:off x="1311" y="8226"/>
              <a:ext cx="4281"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4" name="直接连接符 93"/>
            <p:cNvCxnSpPr/>
            <p:nvPr/>
          </p:nvCxnSpPr>
          <p:spPr>
            <a:xfrm>
              <a:off x="1311" y="9034"/>
              <a:ext cx="4281"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39" name="组合 38"/>
            <p:cNvGrpSpPr/>
            <p:nvPr/>
          </p:nvGrpSpPr>
          <p:grpSpPr>
            <a:xfrm>
              <a:off x="1064" y="2860"/>
              <a:ext cx="4774" cy="2725"/>
              <a:chOff x="3534286" y="3612873"/>
              <a:chExt cx="2331774" cy="1937835"/>
            </a:xfrm>
          </p:grpSpPr>
          <p:sp>
            <p:nvSpPr>
              <p:cNvPr id="41" name="矩形 40"/>
              <p:cNvSpPr/>
              <p:nvPr/>
            </p:nvSpPr>
            <p:spPr>
              <a:xfrm>
                <a:off x="3534286" y="3612873"/>
                <a:ext cx="2331774" cy="1937835"/>
              </a:xfrm>
              <a:prstGeom prst="rect">
                <a:avLst/>
              </a:prstGeom>
              <a:gradFill flip="none" rotWithShape="1">
                <a:gsLst>
                  <a:gs pos="50000">
                    <a:srgbClr val="E7E7E7"/>
                  </a:gs>
                  <a:gs pos="50000">
                    <a:srgbClr val="E7E7E7"/>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43" name="文本框 47"/>
              <p:cNvSpPr txBox="1"/>
              <p:nvPr/>
            </p:nvSpPr>
            <p:spPr>
              <a:xfrm>
                <a:off x="3539175" y="4630413"/>
                <a:ext cx="2321943" cy="861822"/>
              </a:xfrm>
              <a:prstGeom prst="rect">
                <a:avLst/>
              </a:prstGeom>
              <a:noFill/>
            </p:spPr>
            <p:txBody>
              <a:bodyPr wrap="square" rtlCol="0">
                <a:spAutoFit/>
              </a:bodyPr>
              <a:lstStyle/>
              <a:p>
                <a:pPr algn="ctr"/>
                <a:r>
                  <a:rPr lang="zh-CN" sz="2000">
                    <a:solidFill>
                      <a:srgbClr val="568D11"/>
                    </a:solidFill>
                    <a:latin typeface="微软雅黑" panose="020B0503020204020204" pitchFamily="34" charset="-122"/>
                    <a:ea typeface="微软雅黑" panose="020B0503020204020204" pitchFamily="34" charset="-122"/>
                    <a:cs typeface="Times New Roman" panose="02020603050405020304" pitchFamily="18" charset="0"/>
                    <a:sym typeface="+mn-ea"/>
                  </a:rPr>
                  <a:t>内在特征</a:t>
                </a:r>
                <a:endParaRPr lang="zh-CN" sz="2000">
                  <a:solidFill>
                    <a:srgbClr val="568D11"/>
                  </a:solidFill>
                  <a:latin typeface="微软雅黑" panose="020B0503020204020204" pitchFamily="34" charset="-122"/>
                  <a:ea typeface="微软雅黑" panose="020B0503020204020204" pitchFamily="34" charset="-122"/>
                  <a:cs typeface="Times New Roman" panose="02020603050405020304" pitchFamily="18" charset="0"/>
                  <a:sym typeface="+mn-ea"/>
                </a:endParaRPr>
              </a:p>
              <a:p>
                <a:pPr algn="ctr"/>
                <a:r>
                  <a:rPr lang="zh-CN" sz="2000">
                    <a:solidFill>
                      <a:srgbClr val="568D11"/>
                    </a:solidFill>
                    <a:latin typeface="微软雅黑" panose="020B0503020204020204" pitchFamily="34" charset="-122"/>
                    <a:ea typeface="微软雅黑" panose="020B0503020204020204" pitchFamily="34" charset="-122"/>
                    <a:cs typeface="Times New Roman" panose="02020603050405020304" pitchFamily="18" charset="0"/>
                    <a:sym typeface="+mn-ea"/>
                  </a:rPr>
                  <a:t>高度契合五大发展理念</a:t>
                </a:r>
                <a:endParaRPr lang="en-US" altLang="zh-CN" sz="1600" smtClean="0">
                  <a:solidFill>
                    <a:srgbClr val="50742F"/>
                  </a:solidFill>
                  <a:latin typeface="微软雅黑" panose="020B0503020204020204" pitchFamily="34" charset="-122"/>
                  <a:ea typeface="微软雅黑" panose="020B0503020204020204" pitchFamily="34" charset="-122"/>
                  <a:sym typeface="Arial" panose="020B0604020202020204" pitchFamily="34" charset="0"/>
                </a:endParaRPr>
              </a:p>
              <a:p>
                <a:pPr algn="ctr"/>
                <a:endParaRPr lang="zh-CN" altLang="en-US" sz="1600" baseline="-3000" dirty="0">
                  <a:latin typeface="微软雅黑" panose="020B0503020204020204" pitchFamily="34" charset="-122"/>
                  <a:ea typeface="微软雅黑" panose="020B0503020204020204" pitchFamily="34" charset="-122"/>
                </a:endParaRPr>
              </a:p>
            </p:txBody>
          </p:sp>
        </p:grpSp>
        <p:pic>
          <p:nvPicPr>
            <p:cNvPr id="27" name="图片 26" descr="Change (1)"/>
            <p:cNvPicPr>
              <a:picLocks noChangeAspect="1"/>
            </p:cNvPicPr>
            <p:nvPr/>
          </p:nvPicPr>
          <p:blipFill>
            <a:blip r:embed="rId1"/>
            <a:stretch>
              <a:fillRect/>
            </a:stretch>
          </p:blipFill>
          <p:spPr>
            <a:xfrm>
              <a:off x="2971" y="3173"/>
              <a:ext cx="960" cy="960"/>
            </a:xfrm>
            <a:prstGeom prst="rect">
              <a:avLst/>
            </a:prstGeom>
          </p:spPr>
        </p:pic>
        <p:cxnSp>
          <p:nvCxnSpPr>
            <p:cNvPr id="26" name="直接连接符 25"/>
            <p:cNvCxnSpPr/>
            <p:nvPr/>
          </p:nvCxnSpPr>
          <p:spPr>
            <a:xfrm>
              <a:off x="1311" y="7402"/>
              <a:ext cx="428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4" name="文本框 32"/>
            <p:cNvSpPr txBox="1"/>
            <p:nvPr/>
          </p:nvSpPr>
          <p:spPr>
            <a:xfrm>
              <a:off x="2037" y="6846"/>
              <a:ext cx="2828" cy="515"/>
            </a:xfrm>
            <a:prstGeom prst="rect">
              <a:avLst/>
            </a:prstGeom>
            <a:noFill/>
          </p:spPr>
          <p:txBody>
            <a:bodyPr wrap="square" rtlCol="0">
              <a:spAutoFit/>
            </a:bodyPr>
            <a:lstStyle/>
            <a:p>
              <a:pPr algn="ctr"/>
              <a:r>
                <a:rPr lang="zh-CN" altLang="en-US" sz="1800">
                  <a:latin typeface="微软雅黑" panose="020B0503020204020204" pitchFamily="34" charset="-122"/>
                  <a:ea typeface="微软雅黑" panose="020B0503020204020204" pitchFamily="34" charset="-122"/>
                  <a:sym typeface="+mn-ea"/>
                </a:rPr>
                <a:t>协调带动性→协调</a:t>
              </a:r>
              <a:endParaRPr lang="zh-CN" altLang="en-US" sz="1800">
                <a:latin typeface="微软雅黑" panose="020B0503020204020204" pitchFamily="34" charset="-122"/>
                <a:ea typeface="微软雅黑" panose="020B0503020204020204" pitchFamily="34" charset="-122"/>
                <a:sym typeface="+mn-ea"/>
              </a:endParaRPr>
            </a:p>
          </p:txBody>
        </p:sp>
        <p:sp>
          <p:nvSpPr>
            <p:cNvPr id="55" name="文本框 32"/>
            <p:cNvSpPr txBox="1"/>
            <p:nvPr/>
          </p:nvSpPr>
          <p:spPr>
            <a:xfrm>
              <a:off x="2037" y="7721"/>
              <a:ext cx="2828" cy="515"/>
            </a:xfrm>
            <a:prstGeom prst="rect">
              <a:avLst/>
            </a:prstGeom>
            <a:noFill/>
          </p:spPr>
          <p:txBody>
            <a:bodyPr wrap="square" rtlCol="0">
              <a:spAutoFit/>
            </a:bodyPr>
            <a:lstStyle/>
            <a:p>
              <a:pPr algn="ctr"/>
              <a:r>
                <a:rPr lang="zh-CN" altLang="en-US" sz="1800">
                  <a:latin typeface="微软雅黑" panose="020B0503020204020204" pitchFamily="34" charset="-122"/>
                  <a:ea typeface="微软雅黑" panose="020B0503020204020204" pitchFamily="34" charset="-122"/>
                  <a:sym typeface="+mn-ea"/>
                </a:rPr>
                <a:t>开放互动性→开放</a:t>
              </a:r>
              <a:endParaRPr lang="zh-CN" altLang="en-US" sz="1800">
                <a:latin typeface="微软雅黑" panose="020B0503020204020204" pitchFamily="34" charset="-122"/>
                <a:ea typeface="微软雅黑" panose="020B0503020204020204" pitchFamily="34" charset="-122"/>
                <a:sym typeface="+mn-ea"/>
              </a:endParaRPr>
            </a:p>
          </p:txBody>
        </p:sp>
        <p:sp>
          <p:nvSpPr>
            <p:cNvPr id="56" name="文本框 32"/>
            <p:cNvSpPr txBox="1"/>
            <p:nvPr/>
          </p:nvSpPr>
          <p:spPr>
            <a:xfrm>
              <a:off x="2037" y="8446"/>
              <a:ext cx="2828" cy="515"/>
            </a:xfrm>
            <a:prstGeom prst="rect">
              <a:avLst/>
            </a:prstGeom>
            <a:noFill/>
          </p:spPr>
          <p:txBody>
            <a:bodyPr wrap="square" rtlCol="0">
              <a:spAutoFit/>
            </a:bodyPr>
            <a:lstStyle/>
            <a:p>
              <a:pPr algn="ctr"/>
              <a:r>
                <a:rPr lang="zh-CN" altLang="en-US" sz="1800">
                  <a:latin typeface="微软雅黑" panose="020B0503020204020204" pitchFamily="34" charset="-122"/>
                  <a:ea typeface="微软雅黑" panose="020B0503020204020204" pitchFamily="34" charset="-122"/>
                  <a:sym typeface="+mn-ea"/>
                </a:rPr>
                <a:t>环境友好性→绿色</a:t>
              </a:r>
              <a:endParaRPr lang="zh-CN" altLang="en-US" sz="1800">
                <a:latin typeface="微软雅黑" panose="020B0503020204020204" pitchFamily="34" charset="-122"/>
                <a:ea typeface="微软雅黑" panose="020B0503020204020204" pitchFamily="34" charset="-122"/>
                <a:sym typeface="+mn-ea"/>
              </a:endParaRPr>
            </a:p>
          </p:txBody>
        </p:sp>
        <p:sp>
          <p:nvSpPr>
            <p:cNvPr id="57" name="文本框 32"/>
            <p:cNvSpPr txBox="1"/>
            <p:nvPr/>
          </p:nvSpPr>
          <p:spPr>
            <a:xfrm>
              <a:off x="2037" y="9206"/>
              <a:ext cx="2828" cy="515"/>
            </a:xfrm>
            <a:prstGeom prst="rect">
              <a:avLst/>
            </a:prstGeom>
            <a:noFill/>
          </p:spPr>
          <p:txBody>
            <a:bodyPr wrap="square" rtlCol="0">
              <a:spAutoFit/>
            </a:bodyPr>
            <a:lstStyle/>
            <a:p>
              <a:pPr algn="ctr"/>
              <a:r>
                <a:rPr lang="zh-CN" altLang="en-US" sz="1800">
                  <a:latin typeface="微软雅黑" panose="020B0503020204020204" pitchFamily="34" charset="-122"/>
                  <a:ea typeface="微软雅黑" panose="020B0503020204020204" pitchFamily="34" charset="-122"/>
                  <a:sym typeface="+mn-ea"/>
                </a:rPr>
                <a:t>共建共享性→共享</a:t>
              </a:r>
              <a:endParaRPr lang="zh-CN" altLang="en-US" sz="1800">
                <a:latin typeface="微软雅黑" panose="020B0503020204020204" pitchFamily="34" charset="-122"/>
                <a:ea typeface="微软雅黑" panose="020B0503020204020204" pitchFamily="34" charset="-122"/>
                <a:sym typeface="+mn-ea"/>
              </a:endParaRPr>
            </a:p>
          </p:txBody>
        </p:sp>
      </p:grpSp>
      <p:grpSp>
        <p:nvGrpSpPr>
          <p:cNvPr id="74" name="组合 73"/>
          <p:cNvGrpSpPr/>
          <p:nvPr/>
        </p:nvGrpSpPr>
        <p:grpSpPr>
          <a:xfrm>
            <a:off x="4390526" y="1536700"/>
            <a:ext cx="3408680" cy="4995982"/>
            <a:chOff x="7923" y="3059"/>
            <a:chExt cx="4772" cy="6989"/>
          </a:xfrm>
        </p:grpSpPr>
        <p:sp>
          <p:nvSpPr>
            <p:cNvPr id="17" name="矩形 16"/>
            <p:cNvSpPr/>
            <p:nvPr/>
          </p:nvSpPr>
          <p:spPr>
            <a:xfrm>
              <a:off x="7927" y="5803"/>
              <a:ext cx="4762" cy="4245"/>
            </a:xfrm>
            <a:prstGeom prst="rect">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800" b="1">
                <a:ln w="12700">
                  <a:solidFill>
                    <a:schemeClr val="tx2">
                      <a:satMod val="155000"/>
                    </a:schemeClr>
                  </a:solidFill>
                  <a:prstDash val="solid"/>
                </a:ln>
                <a:effectLst>
                  <a:outerShdw blurRad="41275" dist="20320" dir="1800000" algn="tl" rotWithShape="0">
                    <a:srgbClr val="000000">
                      <a:alpha val="40000"/>
                    </a:srgbClr>
                  </a:outerShdw>
                </a:effectLst>
                <a:latin typeface="微软雅黑" panose="020B0503020204020204" pitchFamily="34" charset="-122"/>
                <a:ea typeface="微软雅黑" panose="020B0503020204020204" pitchFamily="34" charset="-122"/>
              </a:endParaRPr>
            </a:p>
          </p:txBody>
        </p:sp>
        <p:grpSp>
          <p:nvGrpSpPr>
            <p:cNvPr id="64" name="组合 63"/>
            <p:cNvGrpSpPr/>
            <p:nvPr/>
          </p:nvGrpSpPr>
          <p:grpSpPr>
            <a:xfrm>
              <a:off x="7947" y="6160"/>
              <a:ext cx="4272" cy="599"/>
              <a:chOff x="6698" y="5977"/>
              <a:chExt cx="4272" cy="599"/>
            </a:xfrm>
          </p:grpSpPr>
          <p:sp>
            <p:nvSpPr>
              <p:cNvPr id="16" name="文本框 21"/>
              <p:cNvSpPr txBox="1"/>
              <p:nvPr/>
            </p:nvSpPr>
            <p:spPr>
              <a:xfrm>
                <a:off x="7266" y="5977"/>
                <a:ext cx="3590" cy="515"/>
              </a:xfrm>
              <a:prstGeom prst="rect">
                <a:avLst/>
              </a:prstGeom>
              <a:noFill/>
            </p:spPr>
            <p:txBody>
              <a:bodyPr wrap="square" rtlCol="0">
                <a:spAutoFit/>
              </a:bodyPr>
              <a:lstStyle/>
              <a:p>
                <a:pPr algn="ctr"/>
                <a:r>
                  <a:rPr lang="zh-CN" altLang="en-US" sz="1800">
                    <a:latin typeface="微软雅黑" panose="020B0503020204020204" pitchFamily="34" charset="-122"/>
                    <a:ea typeface="微软雅黑" panose="020B0503020204020204" pitchFamily="34" charset="-122"/>
                    <a:sym typeface="+mn-ea"/>
                  </a:rPr>
                  <a:t>促进就业：农民→员工</a:t>
                </a:r>
                <a:endParaRPr lang="zh-CN" altLang="en-US" sz="1800">
                  <a:latin typeface="微软雅黑" panose="020B0503020204020204" pitchFamily="34" charset="-122"/>
                  <a:ea typeface="微软雅黑" panose="020B0503020204020204" pitchFamily="34" charset="-122"/>
                </a:endParaRPr>
              </a:p>
            </p:txBody>
          </p:sp>
          <p:cxnSp>
            <p:nvCxnSpPr>
              <p:cNvPr id="18" name="直接连接符 17"/>
              <p:cNvCxnSpPr/>
              <p:nvPr/>
            </p:nvCxnSpPr>
            <p:spPr>
              <a:xfrm>
                <a:off x="6698" y="6576"/>
                <a:ext cx="4272"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70" name="组合 69"/>
            <p:cNvGrpSpPr/>
            <p:nvPr/>
          </p:nvGrpSpPr>
          <p:grpSpPr>
            <a:xfrm>
              <a:off x="7947" y="7029"/>
              <a:ext cx="4272" cy="556"/>
              <a:chOff x="6698" y="6788"/>
              <a:chExt cx="4272" cy="556"/>
            </a:xfrm>
          </p:grpSpPr>
          <p:cxnSp>
            <p:nvCxnSpPr>
              <p:cNvPr id="19" name="直接连接符 18"/>
              <p:cNvCxnSpPr/>
              <p:nvPr/>
            </p:nvCxnSpPr>
            <p:spPr>
              <a:xfrm>
                <a:off x="6698" y="7344"/>
                <a:ext cx="4272"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7" name="文本框 21"/>
              <p:cNvSpPr txBox="1"/>
              <p:nvPr/>
            </p:nvSpPr>
            <p:spPr>
              <a:xfrm>
                <a:off x="7266" y="6788"/>
                <a:ext cx="3590" cy="515"/>
              </a:xfrm>
              <a:prstGeom prst="rect">
                <a:avLst/>
              </a:prstGeom>
              <a:noFill/>
            </p:spPr>
            <p:txBody>
              <a:bodyPr wrap="square" rtlCol="0">
                <a:spAutoFit/>
              </a:bodyPr>
              <a:lstStyle/>
              <a:p>
                <a:pPr algn="ctr"/>
                <a:r>
                  <a:rPr lang="zh-CN" altLang="en-US" sz="1800">
                    <a:latin typeface="微软雅黑" panose="020B0503020204020204" pitchFamily="34" charset="-122"/>
                    <a:ea typeface="微软雅黑" panose="020B0503020204020204" pitchFamily="34" charset="-122"/>
                    <a:sym typeface="+mn-ea"/>
                  </a:rPr>
                  <a:t>促进创业：农民→老板</a:t>
                </a:r>
                <a:endParaRPr lang="zh-CN" altLang="en-US" sz="1800">
                  <a:latin typeface="微软雅黑" panose="020B0503020204020204" pitchFamily="34" charset="-122"/>
                  <a:ea typeface="微软雅黑" panose="020B0503020204020204" pitchFamily="34" charset="-122"/>
                  <a:sym typeface="+mn-ea"/>
                </a:endParaRPr>
              </a:p>
            </p:txBody>
          </p:sp>
        </p:grpSp>
        <p:grpSp>
          <p:nvGrpSpPr>
            <p:cNvPr id="68" name="组合 67"/>
            <p:cNvGrpSpPr/>
            <p:nvPr/>
          </p:nvGrpSpPr>
          <p:grpSpPr>
            <a:xfrm>
              <a:off x="7947" y="7855"/>
              <a:ext cx="4272" cy="554"/>
              <a:chOff x="6757" y="7546"/>
              <a:chExt cx="4272" cy="554"/>
            </a:xfrm>
          </p:grpSpPr>
          <p:sp>
            <p:nvSpPr>
              <p:cNvPr id="40" name="文本框 21"/>
              <p:cNvSpPr txBox="1"/>
              <p:nvPr/>
            </p:nvSpPr>
            <p:spPr>
              <a:xfrm>
                <a:off x="7325" y="7546"/>
                <a:ext cx="3590" cy="515"/>
              </a:xfrm>
              <a:prstGeom prst="rect">
                <a:avLst/>
              </a:prstGeom>
              <a:noFill/>
            </p:spPr>
            <p:txBody>
              <a:bodyPr wrap="square" rtlCol="0">
                <a:spAutoFit/>
              </a:bodyPr>
              <a:lstStyle/>
              <a:p>
                <a:pPr algn="ctr"/>
                <a:r>
                  <a:rPr lang="zh-CN" altLang="en-US" sz="1800">
                    <a:latin typeface="微软雅黑" panose="020B0503020204020204" pitchFamily="34" charset="-122"/>
                    <a:ea typeface="微软雅黑" panose="020B0503020204020204" pitchFamily="34" charset="-122"/>
                    <a:sym typeface="+mn-ea"/>
                  </a:rPr>
                  <a:t>带动副业：土产→特产</a:t>
                </a:r>
                <a:endParaRPr lang="zh-CN" altLang="en-US" sz="1800">
                  <a:latin typeface="微软雅黑" panose="020B0503020204020204" pitchFamily="34" charset="-122"/>
                  <a:ea typeface="微软雅黑" panose="020B0503020204020204" pitchFamily="34" charset="-122"/>
                </a:endParaRPr>
              </a:p>
            </p:txBody>
          </p:sp>
          <p:cxnSp>
            <p:nvCxnSpPr>
              <p:cNvPr id="98" name="直接连接符 97"/>
              <p:cNvCxnSpPr/>
              <p:nvPr/>
            </p:nvCxnSpPr>
            <p:spPr>
              <a:xfrm>
                <a:off x="6757" y="8100"/>
                <a:ext cx="4272"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69" name="组合 68"/>
            <p:cNvGrpSpPr/>
            <p:nvPr/>
          </p:nvGrpSpPr>
          <p:grpSpPr>
            <a:xfrm>
              <a:off x="7947" y="8589"/>
              <a:ext cx="4272" cy="628"/>
              <a:chOff x="6757" y="8240"/>
              <a:chExt cx="4272" cy="628"/>
            </a:xfrm>
          </p:grpSpPr>
          <p:cxnSp>
            <p:nvCxnSpPr>
              <p:cNvPr id="99" name="直接连接符 98"/>
              <p:cNvCxnSpPr/>
              <p:nvPr/>
            </p:nvCxnSpPr>
            <p:spPr>
              <a:xfrm>
                <a:off x="6757" y="8868"/>
                <a:ext cx="4272"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2" name="文本框 21"/>
              <p:cNvSpPr txBox="1"/>
              <p:nvPr/>
            </p:nvSpPr>
            <p:spPr>
              <a:xfrm>
                <a:off x="7325" y="8240"/>
                <a:ext cx="3590" cy="515"/>
              </a:xfrm>
              <a:prstGeom prst="rect">
                <a:avLst/>
              </a:prstGeom>
              <a:noFill/>
            </p:spPr>
            <p:txBody>
              <a:bodyPr wrap="square" rtlCol="0">
                <a:spAutoFit/>
              </a:bodyPr>
              <a:lstStyle/>
              <a:p>
                <a:pPr algn="ctr"/>
                <a:r>
                  <a:rPr lang="zh-CN" altLang="en-US" sz="1800">
                    <a:latin typeface="微软雅黑" panose="020B0503020204020204" pitchFamily="34" charset="-122"/>
                    <a:ea typeface="微软雅黑" panose="020B0503020204020204" pitchFamily="34" charset="-122"/>
                    <a:sym typeface="+mn-ea"/>
                  </a:rPr>
                  <a:t>盘活资产：民房→客房</a:t>
                </a:r>
                <a:r>
                  <a:rPr lang="zh-CN" altLang="en-US" sz="1400">
                    <a:latin typeface="微软雅黑" panose="020B0503020204020204" pitchFamily="34" charset="-122"/>
                    <a:ea typeface="微软雅黑" panose="020B0503020204020204" pitchFamily="34" charset="-122"/>
                    <a:cs typeface="微软雅黑" panose="020B0503020204020204" pitchFamily="34" charset="-122"/>
                    <a:sym typeface="+mn-ea"/>
                  </a:rPr>
                  <a:t>  </a:t>
                </a:r>
                <a:endParaRPr lang="zh-CN" altLang="en-US" sz="1400" baseline="-3000" dirty="0">
                  <a:latin typeface="微软雅黑" panose="020B0503020204020204" pitchFamily="34" charset="-122"/>
                  <a:ea typeface="微软雅黑" panose="020B0503020204020204" pitchFamily="34" charset="-122"/>
                </a:endParaRPr>
              </a:p>
            </p:txBody>
          </p:sp>
        </p:grpSp>
        <p:sp>
          <p:nvSpPr>
            <p:cNvPr id="53" name="文本框 21"/>
            <p:cNvSpPr txBox="1"/>
            <p:nvPr/>
          </p:nvSpPr>
          <p:spPr>
            <a:xfrm>
              <a:off x="8515" y="9273"/>
              <a:ext cx="3590" cy="515"/>
            </a:xfrm>
            <a:prstGeom prst="rect">
              <a:avLst/>
            </a:prstGeom>
            <a:noFill/>
          </p:spPr>
          <p:txBody>
            <a:bodyPr wrap="square" rtlCol="0">
              <a:spAutoFit/>
            </a:bodyPr>
            <a:lstStyle/>
            <a:p>
              <a:pPr algn="ctr"/>
              <a:r>
                <a:rPr lang="zh-CN" altLang="en-US" sz="1800">
                  <a:latin typeface="微软雅黑" panose="020B0503020204020204" pitchFamily="34" charset="-122"/>
                  <a:ea typeface="微软雅黑" panose="020B0503020204020204" pitchFamily="34" charset="-122"/>
                  <a:sym typeface="+mn-ea"/>
                </a:rPr>
                <a:t>... ...  </a:t>
              </a:r>
              <a:endParaRPr lang="zh-CN" altLang="en-US" sz="1800">
                <a:latin typeface="微软雅黑" panose="020B0503020204020204" pitchFamily="34" charset="-122"/>
                <a:ea typeface="微软雅黑" panose="020B0503020204020204" pitchFamily="34" charset="-122"/>
              </a:endParaRPr>
            </a:p>
          </p:txBody>
        </p:sp>
        <p:grpSp>
          <p:nvGrpSpPr>
            <p:cNvPr id="59" name="组合 58"/>
            <p:cNvGrpSpPr/>
            <p:nvPr/>
          </p:nvGrpSpPr>
          <p:grpSpPr>
            <a:xfrm>
              <a:off x="7923" y="3059"/>
              <a:ext cx="4772" cy="2723"/>
              <a:chOff x="6262169" y="1902418"/>
              <a:chExt cx="2331720" cy="1937091"/>
            </a:xfrm>
          </p:grpSpPr>
          <p:sp>
            <p:nvSpPr>
              <p:cNvPr id="60" name="矩形 59"/>
              <p:cNvSpPr/>
              <p:nvPr/>
            </p:nvSpPr>
            <p:spPr>
              <a:xfrm>
                <a:off x="6262169" y="1902418"/>
                <a:ext cx="2331720" cy="1937091"/>
              </a:xfrm>
              <a:prstGeom prst="rect">
                <a:avLst/>
              </a:prstGeom>
              <a:solidFill>
                <a:srgbClr val="568D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61" name="文本框 48"/>
              <p:cNvSpPr txBox="1"/>
              <p:nvPr/>
            </p:nvSpPr>
            <p:spPr>
              <a:xfrm>
                <a:off x="6331234" y="2903113"/>
                <a:ext cx="2195143" cy="917669"/>
              </a:xfrm>
              <a:prstGeom prst="rect">
                <a:avLst/>
              </a:prstGeom>
              <a:noFill/>
            </p:spPr>
            <p:txBody>
              <a:bodyPr wrap="square" rtlCol="0">
                <a:spAutoFit/>
              </a:bodyPr>
              <a:lstStyle>
                <a:defPPr>
                  <a:defRPr lang="zh-CN"/>
                </a:defPPr>
                <a:lvl1pPr algn="ctr">
                  <a:defRPr sz="1600">
                    <a:solidFill>
                      <a:srgbClr val="E7E7E7"/>
                    </a:solidFill>
                    <a:latin typeface="TeXGyreAdventor" panose="00000500000000000000" pitchFamily="50" charset="0"/>
                  </a:defRPr>
                </a:lvl1pPr>
              </a:lstStyle>
              <a:p>
                <a:r>
                  <a:rPr lang="zh-CN" sz="2000">
                    <a:solidFill>
                      <a:schemeClr val="bg1"/>
                    </a:solidFill>
                    <a:latin typeface="微软雅黑" panose="020B0503020204020204" pitchFamily="34" charset="-122"/>
                    <a:ea typeface="微软雅黑" panose="020B0503020204020204" pitchFamily="34" charset="-122"/>
                    <a:cs typeface="Times New Roman" panose="02020603050405020304" pitchFamily="18" charset="0"/>
                    <a:sym typeface="+mn-ea"/>
                  </a:rPr>
                  <a:t>多元参与</a:t>
                </a:r>
                <a:endParaRPr lang="zh-CN" sz="2000">
                  <a:solidFill>
                    <a:schemeClr val="bg1"/>
                  </a:solidFill>
                  <a:latin typeface="微软雅黑" panose="020B0503020204020204" pitchFamily="34" charset="-122"/>
                  <a:ea typeface="微软雅黑" panose="020B0503020204020204" pitchFamily="34" charset="-122"/>
                  <a:cs typeface="Times New Roman" panose="02020603050405020304" pitchFamily="18" charset="0"/>
                  <a:sym typeface="+mn-ea"/>
                </a:endParaRPr>
              </a:p>
              <a:p>
                <a:r>
                  <a:rPr lang="zh-CN" sz="2000">
                    <a:solidFill>
                      <a:schemeClr val="bg1"/>
                    </a:solidFill>
                    <a:latin typeface="微软雅黑" panose="020B0503020204020204" pitchFamily="34" charset="-122"/>
                    <a:ea typeface="微软雅黑" panose="020B0503020204020204" pitchFamily="34" charset="-122"/>
                    <a:cs typeface="Times New Roman" panose="02020603050405020304" pitchFamily="18" charset="0"/>
                    <a:sym typeface="+mn-ea"/>
                  </a:rPr>
                  <a:t>扶贫攻坚的既有成果</a:t>
                </a:r>
                <a:endParaRPr lang="zh-CN" altLang="zh-CN" sz="1400" b="1" smtClean="0">
                  <a:solidFill>
                    <a:schemeClr val="bg1"/>
                  </a:solidFill>
                  <a:latin typeface="微软雅黑" panose="020B0503020204020204" pitchFamily="34" charset="-122"/>
                  <a:ea typeface="微软雅黑" panose="020B0503020204020204" pitchFamily="34" charset="-122"/>
                  <a:cs typeface="Times New Roman" panose="02020603050405020304" pitchFamily="18" charset="0"/>
                  <a:sym typeface="+mn-ea"/>
                </a:endParaRPr>
              </a:p>
              <a:p>
                <a:endParaRPr lang="zh-CN" altLang="zh-CN" sz="1400" b="1" dirty="0" smtClean="0">
                  <a:solidFill>
                    <a:schemeClr val="bg1"/>
                  </a:solidFill>
                  <a:latin typeface="微软雅黑" panose="020B0503020204020204" pitchFamily="34" charset="-122"/>
                  <a:ea typeface="微软雅黑" panose="020B0503020204020204" pitchFamily="34" charset="-122"/>
                  <a:cs typeface="Times New Roman" panose="02020603050405020304" pitchFamily="18" charset="0"/>
                  <a:sym typeface="+mn-ea"/>
                </a:endParaRPr>
              </a:p>
            </p:txBody>
          </p:sp>
        </p:grpSp>
        <p:pic>
          <p:nvPicPr>
            <p:cNvPr id="62" name="图片 61" descr="five2 (3)"/>
            <p:cNvPicPr>
              <a:picLocks noChangeAspect="1"/>
            </p:cNvPicPr>
            <p:nvPr/>
          </p:nvPicPr>
          <p:blipFill>
            <a:blip r:embed="rId2"/>
            <a:stretch>
              <a:fillRect/>
            </a:stretch>
          </p:blipFill>
          <p:spPr>
            <a:xfrm>
              <a:off x="9830" y="3370"/>
              <a:ext cx="960" cy="960"/>
            </a:xfrm>
            <a:prstGeom prst="rect">
              <a:avLst/>
            </a:prstGeom>
          </p:spPr>
        </p:pic>
      </p:grpSp>
      <p:grpSp>
        <p:nvGrpSpPr>
          <p:cNvPr id="85" name="组合 84"/>
          <p:cNvGrpSpPr/>
          <p:nvPr/>
        </p:nvGrpSpPr>
        <p:grpSpPr>
          <a:xfrm>
            <a:off x="8052436" y="1536065"/>
            <a:ext cx="3848100" cy="4979035"/>
            <a:chOff x="12281" y="2690"/>
            <a:chExt cx="5807" cy="6970"/>
          </a:xfrm>
        </p:grpSpPr>
        <p:grpSp>
          <p:nvGrpSpPr>
            <p:cNvPr id="48" name="组合 47"/>
            <p:cNvGrpSpPr/>
            <p:nvPr/>
          </p:nvGrpSpPr>
          <p:grpSpPr>
            <a:xfrm>
              <a:off x="12281" y="2690"/>
              <a:ext cx="5807" cy="2699"/>
              <a:chOff x="8230140" y="1890312"/>
              <a:chExt cx="3423599" cy="1920064"/>
            </a:xfrm>
          </p:grpSpPr>
          <p:sp>
            <p:nvSpPr>
              <p:cNvPr id="49" name="矩形 48"/>
              <p:cNvSpPr/>
              <p:nvPr/>
            </p:nvSpPr>
            <p:spPr>
              <a:xfrm>
                <a:off x="8535769" y="1890312"/>
                <a:ext cx="3027504" cy="1920064"/>
              </a:xfrm>
              <a:prstGeom prst="rect">
                <a:avLst/>
              </a:prstGeom>
              <a:gradFill flip="none" rotWithShape="1">
                <a:gsLst>
                  <a:gs pos="50000">
                    <a:srgbClr val="E7E7E7">
                      <a:alpha val="90000"/>
                    </a:srgbClr>
                  </a:gs>
                  <a:gs pos="50000">
                    <a:srgbClr val="E7E7E7"/>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51" name="文本框 49"/>
              <p:cNvSpPr txBox="1"/>
              <p:nvPr/>
            </p:nvSpPr>
            <p:spPr>
              <a:xfrm>
                <a:off x="8230140" y="2908528"/>
                <a:ext cx="3423599" cy="703897"/>
              </a:xfrm>
              <a:prstGeom prst="rect">
                <a:avLst/>
              </a:prstGeom>
              <a:noFill/>
            </p:spPr>
            <p:txBody>
              <a:bodyPr wrap="square" rtlCol="0">
                <a:spAutoFit/>
              </a:bodyPr>
              <a:lstStyle>
                <a:defPPr>
                  <a:defRPr lang="zh-CN"/>
                </a:defPPr>
                <a:lvl1pPr algn="ctr">
                  <a:defRPr sz="1600">
                    <a:solidFill>
                      <a:srgbClr val="9DA8B1"/>
                    </a:solidFill>
                    <a:latin typeface="TeXGyreAdventor" panose="00000500000000000000" pitchFamily="50" charset="0"/>
                  </a:defRPr>
                </a:lvl1pPr>
              </a:lstStyle>
              <a:p>
                <a:pPr indent="356870" algn="ctr">
                  <a:lnSpc>
                    <a:spcPct val="100000"/>
                  </a:lnSpc>
                </a:pPr>
                <a:r>
                  <a:rPr lang="zh-CN" sz="2000">
                    <a:solidFill>
                      <a:srgbClr val="568D11"/>
                    </a:solidFill>
                    <a:latin typeface="微软雅黑" panose="020B0503020204020204" pitchFamily="34" charset="-122"/>
                    <a:ea typeface="微软雅黑" panose="020B0503020204020204" pitchFamily="34" charset="-122"/>
                    <a:cs typeface="Times New Roman" panose="02020603050405020304" pitchFamily="18" charset="0"/>
                    <a:sym typeface="+mn-ea"/>
                  </a:rPr>
                  <a:t>开放性</a:t>
                </a:r>
                <a:endParaRPr lang="zh-CN" sz="2000">
                  <a:solidFill>
                    <a:srgbClr val="568D11"/>
                  </a:solidFill>
                  <a:latin typeface="微软雅黑" panose="020B0503020204020204" pitchFamily="34" charset="-122"/>
                  <a:ea typeface="微软雅黑" panose="020B0503020204020204" pitchFamily="34" charset="-122"/>
                  <a:cs typeface="Times New Roman" panose="02020603050405020304" pitchFamily="18" charset="0"/>
                  <a:sym typeface="+mn-ea"/>
                </a:endParaRPr>
              </a:p>
              <a:p>
                <a:pPr indent="356870" algn="ctr">
                  <a:lnSpc>
                    <a:spcPct val="100000"/>
                  </a:lnSpc>
                </a:pPr>
                <a:r>
                  <a:rPr lang="zh-CN" sz="2000">
                    <a:solidFill>
                      <a:srgbClr val="568D11"/>
                    </a:solidFill>
                    <a:latin typeface="微软雅黑" panose="020B0503020204020204" pitchFamily="34" charset="-122"/>
                    <a:ea typeface="微软雅黑" panose="020B0503020204020204" pitchFamily="34" charset="-122"/>
                    <a:cs typeface="Times New Roman" panose="02020603050405020304" pitchFamily="18" charset="0"/>
                    <a:sym typeface="+mn-ea"/>
                  </a:rPr>
                  <a:t>互联网人工智能的最佳试验场</a:t>
                </a:r>
                <a:endParaRPr lang="zh-CN" altLang="en-US" sz="2000" dirty="0">
                  <a:solidFill>
                    <a:schemeClr val="tx1"/>
                  </a:solidFill>
                  <a:latin typeface="微软雅黑" panose="020B0503020204020204" pitchFamily="34" charset="-122"/>
                  <a:ea typeface="微软雅黑" panose="020B0503020204020204" pitchFamily="34" charset="-122"/>
                </a:endParaRPr>
              </a:p>
            </p:txBody>
          </p:sp>
        </p:grpSp>
        <p:grpSp>
          <p:nvGrpSpPr>
            <p:cNvPr id="84" name="组合 83"/>
            <p:cNvGrpSpPr/>
            <p:nvPr/>
          </p:nvGrpSpPr>
          <p:grpSpPr>
            <a:xfrm>
              <a:off x="12801" y="3003"/>
              <a:ext cx="5134" cy="6657"/>
              <a:chOff x="12801" y="3003"/>
              <a:chExt cx="5134" cy="6657"/>
            </a:xfrm>
          </p:grpSpPr>
          <p:sp>
            <p:nvSpPr>
              <p:cNvPr id="28" name="文本框 37"/>
              <p:cNvSpPr txBox="1"/>
              <p:nvPr/>
            </p:nvSpPr>
            <p:spPr>
              <a:xfrm>
                <a:off x="14127" y="6580"/>
                <a:ext cx="2117" cy="516"/>
              </a:xfrm>
              <a:prstGeom prst="rect">
                <a:avLst/>
              </a:prstGeom>
              <a:noFill/>
            </p:spPr>
            <p:txBody>
              <a:bodyPr wrap="square" rtlCol="0">
                <a:spAutoFit/>
              </a:bodyPr>
              <a:lstStyle/>
              <a:p>
                <a:pPr algn="ctr"/>
                <a:r>
                  <a:rPr lang="zh-CN" altLang="en-US" sz="1800">
                    <a:latin typeface="微软雅黑" panose="020B0503020204020204" pitchFamily="34" charset="-122"/>
                    <a:ea typeface="微软雅黑" panose="020B0503020204020204" pitchFamily="34" charset="-122"/>
                  </a:rPr>
                  <a:t>联结互联网</a:t>
                </a:r>
                <a:endParaRPr lang="zh-CN" altLang="en-US" sz="1800">
                  <a:latin typeface="微软雅黑" panose="020B0503020204020204" pitchFamily="34" charset="-122"/>
                  <a:ea typeface="微软雅黑" panose="020B0503020204020204" pitchFamily="34" charset="-122"/>
                </a:endParaRPr>
              </a:p>
            </p:txBody>
          </p:sp>
          <p:sp>
            <p:nvSpPr>
              <p:cNvPr id="3" name="文本框 38"/>
              <p:cNvSpPr txBox="1"/>
              <p:nvPr/>
            </p:nvSpPr>
            <p:spPr>
              <a:xfrm>
                <a:off x="14127" y="7392"/>
                <a:ext cx="2117" cy="516"/>
              </a:xfrm>
              <a:prstGeom prst="rect">
                <a:avLst/>
              </a:prstGeom>
              <a:noFill/>
            </p:spPr>
            <p:txBody>
              <a:bodyPr wrap="square" rtlCol="0">
                <a:spAutoFit/>
              </a:bodyPr>
              <a:lstStyle/>
              <a:p>
                <a:pPr algn="ctr"/>
                <a:r>
                  <a:rPr lang="zh-CN" altLang="en-US">
                    <a:latin typeface="微软雅黑" panose="020B0503020204020204" pitchFamily="34" charset="-122"/>
                    <a:ea typeface="微软雅黑" panose="020B0503020204020204" pitchFamily="34" charset="-122"/>
                    <a:cs typeface="微软雅黑" panose="020B0503020204020204" pitchFamily="34" charset="-122"/>
                  </a:rPr>
                  <a:t>迎接新时代</a:t>
                </a: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0" name="文本框 39"/>
              <p:cNvSpPr txBox="1"/>
              <p:nvPr/>
            </p:nvSpPr>
            <p:spPr>
              <a:xfrm>
                <a:off x="14127" y="5768"/>
                <a:ext cx="2117" cy="516"/>
              </a:xfrm>
              <a:prstGeom prst="rect">
                <a:avLst/>
              </a:prstGeom>
              <a:noFill/>
            </p:spPr>
            <p:txBody>
              <a:bodyPr wrap="square" rtlCol="0">
                <a:spAutoFit/>
              </a:bodyPr>
              <a:lstStyle/>
              <a:p>
                <a:pPr algn="ctr"/>
                <a:r>
                  <a:rPr lang="zh-CN" altLang="en-US" sz="1800">
                    <a:latin typeface="微软雅黑" panose="020B0503020204020204" pitchFamily="34" charset="-122"/>
                    <a:ea typeface="微软雅黑" panose="020B0503020204020204" pitchFamily="34" charset="-122"/>
                    <a:sym typeface="+mn-ea"/>
                  </a:rPr>
                  <a:t>拥抱高科技</a:t>
                </a:r>
                <a:endParaRPr lang="zh-CN" altLang="en-US" sz="1800">
                  <a:latin typeface="微软雅黑" panose="020B0503020204020204" pitchFamily="34" charset="-122"/>
                  <a:ea typeface="微软雅黑" panose="020B0503020204020204" pitchFamily="34" charset="-122"/>
                </a:endParaRPr>
              </a:p>
            </p:txBody>
          </p:sp>
          <p:cxnSp>
            <p:nvCxnSpPr>
              <p:cNvPr id="35" name="直接连接符 34"/>
              <p:cNvCxnSpPr/>
              <p:nvPr/>
            </p:nvCxnSpPr>
            <p:spPr>
              <a:xfrm flipV="1">
                <a:off x="13048" y="6387"/>
                <a:ext cx="4275" cy="5"/>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a:off x="13048" y="7193"/>
                <a:ext cx="4275"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01" name="文本框 30"/>
              <p:cNvSpPr txBox="1"/>
              <p:nvPr/>
            </p:nvSpPr>
            <p:spPr>
              <a:xfrm>
                <a:off x="14127" y="8204"/>
                <a:ext cx="2117" cy="516"/>
              </a:xfrm>
              <a:prstGeom prst="rect">
                <a:avLst/>
              </a:prstGeom>
              <a:noFill/>
            </p:spPr>
            <p:txBody>
              <a:bodyPr wrap="square" rtlCol="0">
                <a:spAutoFit/>
              </a:bodyPr>
              <a:lstStyle/>
              <a:p>
                <a:pPr algn="ctr"/>
                <a:r>
                  <a:rPr lang="zh-CN" altLang="en-US">
                    <a:latin typeface="微软雅黑" panose="020B0503020204020204" pitchFamily="34" charset="-122"/>
                    <a:ea typeface="微软雅黑" panose="020B0503020204020204" pitchFamily="34" charset="-122"/>
                    <a:cs typeface="微软雅黑" panose="020B0503020204020204" pitchFamily="34" charset="-122"/>
                  </a:rPr>
                  <a:t>把握新契机</a:t>
                </a: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02" name="文本框 31"/>
              <p:cNvSpPr txBox="1"/>
              <p:nvPr/>
            </p:nvSpPr>
            <p:spPr>
              <a:xfrm>
                <a:off x="14127" y="9016"/>
                <a:ext cx="2117" cy="516"/>
              </a:xfrm>
              <a:prstGeom prst="rect">
                <a:avLst/>
              </a:prstGeom>
              <a:noFill/>
            </p:spPr>
            <p:txBody>
              <a:bodyPr wrap="square" rtlCol="0">
                <a:spAutoFit/>
              </a:bodyPr>
              <a:lstStyle/>
              <a:p>
                <a:pPr algn="ctr"/>
                <a:r>
                  <a:rPr lang="zh-CN" altLang="en-US">
                    <a:latin typeface="微软雅黑" panose="020B0503020204020204" pitchFamily="34" charset="-122"/>
                    <a:ea typeface="微软雅黑" panose="020B0503020204020204" pitchFamily="34" charset="-122"/>
                    <a:cs typeface="微软雅黑" panose="020B0503020204020204" pitchFamily="34" charset="-122"/>
                  </a:rPr>
                  <a:t>汇聚大英才</a:t>
                </a: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p:txBody>
          </p:sp>
          <p:cxnSp>
            <p:nvCxnSpPr>
              <p:cNvPr id="103" name="直接连接符 102"/>
              <p:cNvCxnSpPr/>
              <p:nvPr/>
            </p:nvCxnSpPr>
            <p:spPr>
              <a:xfrm>
                <a:off x="13050" y="8017"/>
                <a:ext cx="4275"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4" name="直接连接符 103"/>
              <p:cNvCxnSpPr/>
              <p:nvPr/>
            </p:nvCxnSpPr>
            <p:spPr>
              <a:xfrm>
                <a:off x="13048" y="8825"/>
                <a:ext cx="4275"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20" name="图片 19" descr="internet (1)"/>
              <p:cNvPicPr/>
              <p:nvPr/>
            </p:nvPicPr>
            <p:blipFill>
              <a:blip r:embed="rId3"/>
              <a:stretch>
                <a:fillRect/>
              </a:stretch>
            </p:blipFill>
            <p:spPr>
              <a:xfrm>
                <a:off x="14669" y="3003"/>
                <a:ext cx="1032" cy="963"/>
              </a:xfrm>
              <a:prstGeom prst="rect">
                <a:avLst/>
              </a:prstGeom>
            </p:spPr>
          </p:pic>
          <p:sp>
            <p:nvSpPr>
              <p:cNvPr id="75" name="矩形 74"/>
              <p:cNvSpPr/>
              <p:nvPr/>
            </p:nvSpPr>
            <p:spPr>
              <a:xfrm>
                <a:off x="12801" y="5415"/>
                <a:ext cx="5134" cy="4245"/>
              </a:xfrm>
              <a:prstGeom prst="rect">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800" b="1">
                  <a:ln w="12700">
                    <a:solidFill>
                      <a:schemeClr val="tx2">
                        <a:satMod val="155000"/>
                      </a:schemeClr>
                    </a:solidFill>
                    <a:prstDash val="solid"/>
                  </a:ln>
                  <a:effectLst>
                    <a:outerShdw blurRad="41275" dist="20320" dir="1800000" algn="tl" rotWithShape="0">
                      <a:srgbClr val="000000">
                        <a:alpha val="40000"/>
                      </a:srgbClr>
                    </a:outerShdw>
                  </a:effectLst>
                  <a:latin typeface="微软雅黑" panose="020B0503020204020204" pitchFamily="34" charset="-122"/>
                  <a:ea typeface="微软雅黑" panose="020B0503020204020204" pitchFamily="34" charset="-122"/>
                </a:endParaRPr>
              </a:p>
            </p:txBody>
          </p:sp>
        </p:grpSp>
      </p:grpSp>
    </p:spTree>
  </p:cSld>
  <p:clrMapOvr>
    <a:masterClrMapping/>
  </p:clrMapOvr>
  <mc:AlternateContent xmlns:mc="http://schemas.openxmlformats.org/markup-compatibility/2006">
    <mc:Choice xmlns:p14="http://schemas.microsoft.com/office/powerpoint/2010/main" Requires="p14">
      <p:transition p14:dur="9"/>
    </mc:Choice>
    <mc:Fallback>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文本框 19"/>
          <p:cNvSpPr txBox="1"/>
          <p:nvPr/>
        </p:nvSpPr>
        <p:spPr>
          <a:xfrm>
            <a:off x="614045" y="4526915"/>
            <a:ext cx="5186045" cy="607695"/>
          </a:xfrm>
          <a:prstGeom prst="rect">
            <a:avLst/>
          </a:prstGeom>
          <a:noFill/>
          <a:ln w="12700" cmpd="sng">
            <a:solidFill>
              <a:schemeClr val="accent1">
                <a:shade val="50000"/>
              </a:schemeClr>
            </a:solidFill>
            <a:prstDash val="dash"/>
          </a:ln>
        </p:spPr>
        <p:txBody>
          <a:bodyPr wrap="square" rtlCol="0" anchor="t">
            <a:spAutoFit/>
          </a:bodyPr>
          <a:lstStyle/>
          <a:p>
            <a:pPr lvl="0" algn="ctr">
              <a:lnSpc>
                <a:spcPct val="120000"/>
              </a:lnSpc>
            </a:pPr>
            <a:endParaRPr lang="zh-CN" altLang="en-US" sz="1400">
              <a:solidFill>
                <a:schemeClr val="tx2"/>
              </a:solidFill>
              <a:latin typeface="微软雅黑" panose="020B0503020204020204" pitchFamily="34" charset="-122"/>
              <a:ea typeface="微软雅黑" panose="020B0503020204020204" pitchFamily="34" charset="-122"/>
              <a:sym typeface="+mn-ea"/>
            </a:endParaRPr>
          </a:p>
          <a:p>
            <a:pPr lvl="0" algn="ctr">
              <a:lnSpc>
                <a:spcPct val="120000"/>
              </a:lnSpc>
            </a:pPr>
            <a:r>
              <a:rPr lang="zh-CN" altLang="en-US" sz="1400">
                <a:solidFill>
                  <a:schemeClr val="tx2"/>
                </a:solidFill>
                <a:latin typeface="微软雅黑" panose="020B0503020204020204" pitchFamily="34" charset="-122"/>
                <a:ea typeface="微软雅黑" panose="020B0503020204020204" pitchFamily="34" charset="-122"/>
                <a:sym typeface="+mn-ea"/>
              </a:rPr>
              <a:t>给出的状态转移方程是一个递推式，必须有一个递推的边界条件</a:t>
            </a:r>
            <a:endParaRPr lang="zh-CN" altLang="en-US" sz="1400">
              <a:solidFill>
                <a:schemeClr val="tx2"/>
              </a:solidFill>
              <a:latin typeface="微软雅黑" panose="020B0503020204020204" pitchFamily="34" charset="-122"/>
              <a:ea typeface="微软雅黑" panose="020B0503020204020204" pitchFamily="34" charset="-122"/>
              <a:sym typeface="+mn-ea"/>
            </a:endParaRPr>
          </a:p>
        </p:txBody>
      </p:sp>
      <p:sp>
        <p:nvSpPr>
          <p:cNvPr id="8" name="文本框 7"/>
          <p:cNvSpPr txBox="1"/>
          <p:nvPr/>
        </p:nvSpPr>
        <p:spPr>
          <a:xfrm>
            <a:off x="337185" y="887730"/>
            <a:ext cx="11510010" cy="460375"/>
          </a:xfrm>
          <a:prstGeom prst="rect">
            <a:avLst/>
          </a:prstGeom>
          <a:noFill/>
        </p:spPr>
        <p:txBody>
          <a:bodyPr wrap="square" rtlCol="0">
            <a:spAutoFit/>
          </a:bodyPr>
          <a:lstStyle/>
          <a:p>
            <a:pPr marL="342900" indent="-342900">
              <a:buClr>
                <a:srgbClr val="568D11"/>
              </a:buClr>
              <a:buFont typeface="Wingdings" panose="05000000000000000000" charset="0"/>
              <a:buChar char="Ø"/>
            </a:pPr>
            <a:r>
              <a:rPr lang="zh-CN" altLang="en-US" sz="2400">
                <a:solidFill>
                  <a:srgbClr val="568D11"/>
                </a:solidFill>
                <a:latin typeface="微软雅黑" panose="020B0503020204020204" pitchFamily="34" charset="-122"/>
                <a:ea typeface="微软雅黑" panose="020B0503020204020204" pitchFamily="34" charset="-122"/>
              </a:rPr>
              <a:t>动态规划算法的一般模式 </a:t>
            </a:r>
            <a:endParaRPr lang="zh-CN" altLang="en-US" sz="2400">
              <a:solidFill>
                <a:srgbClr val="568D11"/>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3" name="组合 2"/>
          <p:cNvGrpSpPr/>
          <p:nvPr/>
        </p:nvGrpSpPr>
        <p:grpSpPr>
          <a:xfrm>
            <a:off x="337185" y="176530"/>
            <a:ext cx="11509375" cy="597535"/>
            <a:chOff x="531" y="278"/>
            <a:chExt cx="18125" cy="941"/>
          </a:xfrm>
        </p:grpSpPr>
        <p:pic>
          <p:nvPicPr>
            <p:cNvPr id="4" name="图片 3" descr="right"/>
            <p:cNvPicPr>
              <a:picLocks noChangeAspect="1"/>
            </p:cNvPicPr>
            <p:nvPr/>
          </p:nvPicPr>
          <p:blipFill>
            <a:blip r:embed="rId1"/>
            <a:stretch>
              <a:fillRect/>
            </a:stretch>
          </p:blipFill>
          <p:spPr>
            <a:xfrm>
              <a:off x="3405" y="389"/>
              <a:ext cx="608" cy="608"/>
            </a:xfrm>
            <a:prstGeom prst="rect">
              <a:avLst/>
            </a:prstGeom>
          </p:spPr>
        </p:pic>
        <p:sp>
          <p:nvSpPr>
            <p:cNvPr id="5" name="文本框 4"/>
            <p:cNvSpPr txBox="1"/>
            <p:nvPr/>
          </p:nvSpPr>
          <p:spPr>
            <a:xfrm>
              <a:off x="4013" y="282"/>
              <a:ext cx="11246" cy="822"/>
            </a:xfrm>
            <a:prstGeom prst="rect">
              <a:avLst/>
            </a:prstGeom>
            <a:noFill/>
          </p:spPr>
          <p:txBody>
            <a:bodyPr wrap="square" rtlCol="0">
              <a:spAutoFit/>
            </a:bodyPr>
            <a:lstStyle/>
            <a:p>
              <a:r>
                <a:rPr lang="zh-CN" altLang="en-US" sz="2800">
                  <a:solidFill>
                    <a:srgbClr val="568D11"/>
                  </a:solidFill>
                  <a:latin typeface="微软雅黑" panose="020B0503020204020204" pitchFamily="34" charset="-122"/>
                  <a:ea typeface="微软雅黑" panose="020B0503020204020204" pitchFamily="34" charset="-122"/>
                </a:rPr>
                <a:t>旅游途中路线的动态规划</a:t>
              </a:r>
              <a:endParaRPr lang="zh-CN" altLang="en-US" sz="2800">
                <a:solidFill>
                  <a:srgbClr val="568D11"/>
                </a:solidFill>
                <a:latin typeface="微软雅黑" panose="020B0503020204020204" pitchFamily="34" charset="-122"/>
                <a:ea typeface="微软雅黑" panose="020B0503020204020204" pitchFamily="34" charset="-122"/>
              </a:endParaRPr>
            </a:p>
          </p:txBody>
        </p:sp>
        <p:grpSp>
          <p:nvGrpSpPr>
            <p:cNvPr id="6" name="组合 5"/>
            <p:cNvGrpSpPr/>
            <p:nvPr/>
          </p:nvGrpSpPr>
          <p:grpSpPr>
            <a:xfrm>
              <a:off x="531" y="278"/>
              <a:ext cx="18125" cy="941"/>
              <a:chOff x="531" y="278"/>
              <a:chExt cx="18125" cy="941"/>
            </a:xfrm>
          </p:grpSpPr>
          <p:sp>
            <p:nvSpPr>
              <p:cNvPr id="7" name=" 4"/>
              <p:cNvSpPr/>
              <p:nvPr/>
            </p:nvSpPr>
            <p:spPr>
              <a:xfrm>
                <a:off x="531" y="278"/>
                <a:ext cx="2934" cy="826"/>
              </a:xfrm>
              <a:prstGeom prst="homePlate">
                <a:avLst/>
              </a:prstGeom>
              <a:solidFill>
                <a:srgbClr val="568D1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10" name="文本框 9"/>
              <p:cNvSpPr txBox="1"/>
              <p:nvPr/>
            </p:nvSpPr>
            <p:spPr>
              <a:xfrm>
                <a:off x="542" y="282"/>
                <a:ext cx="2530" cy="822"/>
              </a:xfrm>
              <a:prstGeom prst="rect">
                <a:avLst/>
              </a:prstGeom>
              <a:noFill/>
            </p:spPr>
            <p:txBody>
              <a:bodyPr wrap="square" rtlCol="0">
                <a:spAutoFit/>
              </a:bodyPr>
              <a:lstStyle/>
              <a:p>
                <a:r>
                  <a:rPr lang="zh-CN" altLang="en-US" sz="2800" b="1">
                    <a:solidFill>
                      <a:schemeClr val="bg1"/>
                    </a:solidFill>
                    <a:latin typeface="微软雅黑" panose="020B0503020204020204" pitchFamily="34" charset="-122"/>
                    <a:ea typeface="微软雅黑" panose="020B0503020204020204" pitchFamily="34" charset="-122"/>
                  </a:rPr>
                  <a:t>工作内容</a:t>
                </a:r>
                <a:endParaRPr lang="en-US" altLang="zh-CN" sz="2800" b="1">
                  <a:solidFill>
                    <a:schemeClr val="bg1"/>
                  </a:solidFill>
                  <a:latin typeface="微软雅黑" panose="020B0503020204020204" pitchFamily="34" charset="-122"/>
                  <a:ea typeface="微软雅黑" panose="020B0503020204020204" pitchFamily="34" charset="-122"/>
                </a:endParaRPr>
              </a:p>
            </p:txBody>
          </p:sp>
          <p:cxnSp>
            <p:nvCxnSpPr>
              <p:cNvPr id="15" name="直接连接符 14"/>
              <p:cNvCxnSpPr/>
              <p:nvPr/>
            </p:nvCxnSpPr>
            <p:spPr>
              <a:xfrm>
                <a:off x="542" y="1219"/>
                <a:ext cx="18114" cy="0"/>
              </a:xfrm>
              <a:prstGeom prst="line">
                <a:avLst/>
              </a:prstGeom>
              <a:ln w="12700">
                <a:solidFill>
                  <a:srgbClr val="568D11"/>
                </a:solidFill>
              </a:ln>
            </p:spPr>
            <p:style>
              <a:lnRef idx="1">
                <a:schemeClr val="accent1"/>
              </a:lnRef>
              <a:fillRef idx="0">
                <a:schemeClr val="accent1"/>
              </a:fillRef>
              <a:effectRef idx="0">
                <a:schemeClr val="accent1"/>
              </a:effectRef>
              <a:fontRef idx="minor">
                <a:schemeClr val="tx1"/>
              </a:fontRef>
            </p:style>
          </p:cxnSp>
        </p:grpSp>
      </p:grpSp>
      <p:sp>
        <p:nvSpPr>
          <p:cNvPr id="31" name="文本框 30"/>
          <p:cNvSpPr txBox="1"/>
          <p:nvPr/>
        </p:nvSpPr>
        <p:spPr>
          <a:xfrm>
            <a:off x="6899910" y="1390650"/>
            <a:ext cx="4540885" cy="798830"/>
          </a:xfrm>
          <a:prstGeom prst="rect">
            <a:avLst/>
          </a:prstGeom>
          <a:noFill/>
          <a:ln w="12700" cmpd="sng">
            <a:solidFill>
              <a:srgbClr val="70AD47"/>
            </a:solidFill>
            <a:prstDash val="dash"/>
          </a:ln>
        </p:spPr>
        <p:txBody>
          <a:bodyPr wrap="square" rtlCol="0">
            <a:spAutoFit/>
          </a:bodyPr>
          <a:lstStyle/>
          <a:p>
            <a:pPr marL="285750" indent="-285750" algn="ctr">
              <a:buClr>
                <a:srgbClr val="44546A"/>
              </a:buClr>
              <a:buFont typeface="Wingdings" panose="05000000000000000000" charset="0"/>
              <a:buChar char="l"/>
            </a:pPr>
            <a:r>
              <a:rPr lang="zh-CN" altLang="en-US">
                <a:solidFill>
                  <a:srgbClr val="44546A"/>
                </a:solidFill>
                <a:latin typeface="微软雅黑" panose="020B0503020204020204" pitchFamily="34" charset="-122"/>
                <a:ea typeface="微软雅黑" panose="020B0503020204020204" pitchFamily="34" charset="-122"/>
              </a:rPr>
              <a:t>确定子问题</a:t>
            </a:r>
            <a:endParaRPr lang="zh-CN" altLang="en-US" sz="1400">
              <a:solidFill>
                <a:srgbClr val="44546A"/>
              </a:solidFill>
              <a:latin typeface="微软雅黑" panose="020B0503020204020204" pitchFamily="34" charset="-122"/>
              <a:ea typeface="微软雅黑" panose="020B0503020204020204" pitchFamily="34" charset="-122"/>
            </a:endParaRPr>
          </a:p>
          <a:p>
            <a:pPr algn="ctr"/>
            <a:endParaRPr lang="zh-CN" altLang="en-US" sz="1400">
              <a:solidFill>
                <a:srgbClr val="44546A"/>
              </a:solidFill>
              <a:latin typeface="微软雅黑" panose="020B0503020204020204" pitchFamily="34" charset="-122"/>
              <a:ea typeface="微软雅黑" panose="020B0503020204020204" pitchFamily="34" charset="-122"/>
            </a:endParaRPr>
          </a:p>
          <a:p>
            <a:pPr algn="ctr"/>
            <a:r>
              <a:rPr lang="zh-CN" altLang="en-US" sz="1400">
                <a:solidFill>
                  <a:srgbClr val="44546A"/>
                </a:solidFill>
                <a:latin typeface="微软雅黑" panose="020B0503020204020204" pitchFamily="34" charset="-122"/>
                <a:ea typeface="微软雅黑" panose="020B0503020204020204" pitchFamily="34" charset="-122"/>
              </a:rPr>
              <a:t>子问题按照旅游六要素分类（吃、住、行、游、娱、购）</a:t>
            </a:r>
            <a:endParaRPr lang="zh-CN" altLang="en-US" sz="1400">
              <a:solidFill>
                <a:srgbClr val="44546A"/>
              </a:solidFill>
              <a:latin typeface="微软雅黑" panose="020B0503020204020204" pitchFamily="34" charset="-122"/>
              <a:ea typeface="微软雅黑" panose="020B0503020204020204" pitchFamily="34" charset="-122"/>
            </a:endParaRPr>
          </a:p>
        </p:txBody>
      </p:sp>
      <p:sp>
        <p:nvSpPr>
          <p:cNvPr id="32" name="文本框 31"/>
          <p:cNvSpPr txBox="1"/>
          <p:nvPr/>
        </p:nvSpPr>
        <p:spPr>
          <a:xfrm>
            <a:off x="6899910" y="2816860"/>
            <a:ext cx="4542155" cy="798830"/>
          </a:xfrm>
          <a:prstGeom prst="rect">
            <a:avLst/>
          </a:prstGeom>
          <a:noFill/>
          <a:ln w="12700" cmpd="sng">
            <a:solidFill>
              <a:srgbClr val="70AD47"/>
            </a:solidFill>
            <a:prstDash val="dash"/>
          </a:ln>
        </p:spPr>
        <p:txBody>
          <a:bodyPr wrap="square" rtlCol="0">
            <a:spAutoFit/>
          </a:bodyPr>
          <a:lstStyle/>
          <a:p>
            <a:pPr marL="285750" indent="-285750" algn="ctr">
              <a:buClr>
                <a:srgbClr val="44546A"/>
              </a:buClr>
              <a:buFont typeface="Wingdings" panose="05000000000000000000" charset="0"/>
              <a:buChar char="l"/>
            </a:pPr>
            <a:r>
              <a:rPr lang="zh-CN" altLang="en-US">
                <a:solidFill>
                  <a:srgbClr val="44546A"/>
                </a:solidFill>
                <a:latin typeface="微软雅黑" panose="020B0503020204020204" pitchFamily="34" charset="-122"/>
                <a:ea typeface="微软雅黑" panose="020B0503020204020204" pitchFamily="34" charset="-122"/>
                <a:cs typeface="微软雅黑" panose="020B0503020204020204" pitchFamily="34" charset="-122"/>
              </a:rPr>
              <a:t>确定状态空间（权重动态分配）</a:t>
            </a:r>
            <a:endParaRPr lang="zh-CN" altLang="en-US">
              <a:solidFill>
                <a:srgbClr val="44546A"/>
              </a:solidFill>
              <a:latin typeface="微软雅黑" panose="020B0503020204020204" pitchFamily="34" charset="-122"/>
              <a:ea typeface="微软雅黑" panose="020B0503020204020204" pitchFamily="34" charset="-122"/>
              <a:cs typeface="微软雅黑" panose="020B0503020204020204" pitchFamily="34" charset="-122"/>
            </a:endParaRPr>
          </a:p>
          <a:p>
            <a:pPr algn="ctr"/>
            <a:r>
              <a:rPr lang="en-US" altLang="zh-CN" sz="1400">
                <a:solidFill>
                  <a:srgbClr val="44546A"/>
                </a:solidFill>
                <a:latin typeface="微软雅黑" panose="020B0503020204020204" pitchFamily="34" charset="-122"/>
                <a:ea typeface="微软雅黑" panose="020B0503020204020204" pitchFamily="34" charset="-122"/>
                <a:cs typeface="微软雅黑" panose="020B0503020204020204" pitchFamily="34" charset="-122"/>
              </a:rPr>
              <a:t>                  </a:t>
            </a:r>
            <a:endParaRPr lang="en-US" altLang="zh-CN" sz="1400">
              <a:solidFill>
                <a:srgbClr val="44546A"/>
              </a:solidFill>
              <a:latin typeface="微软雅黑" panose="020B0503020204020204" pitchFamily="34" charset="-122"/>
              <a:ea typeface="微软雅黑" panose="020B0503020204020204" pitchFamily="34" charset="-122"/>
              <a:cs typeface="微软雅黑" panose="020B0503020204020204" pitchFamily="34" charset="-122"/>
            </a:endParaRPr>
          </a:p>
          <a:p>
            <a:pPr algn="ctr"/>
            <a:r>
              <a:rPr lang="en-US" altLang="zh-CN" sz="1400">
                <a:solidFill>
                  <a:srgbClr val="44546A"/>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400">
                <a:solidFill>
                  <a:srgbClr val="44546A"/>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400">
                <a:solidFill>
                  <a:srgbClr val="44546A"/>
                </a:solidFill>
                <a:latin typeface="微软雅黑" panose="020B0503020204020204" pitchFamily="34" charset="-122"/>
                <a:ea typeface="微软雅黑" panose="020B0503020204020204" pitchFamily="34" charset="-122"/>
                <a:cs typeface="微软雅黑" panose="020B0503020204020204" pitchFamily="34" charset="-122"/>
              </a:rPr>
              <a:t>i </a:t>
            </a:r>
            <a:r>
              <a:rPr lang="zh-CN" altLang="en-US" sz="1400">
                <a:solidFill>
                  <a:srgbClr val="44546A"/>
                </a:solidFill>
                <a:latin typeface="微软雅黑" panose="020B0503020204020204" pitchFamily="34" charset="-122"/>
                <a:ea typeface="微软雅黑" panose="020B0503020204020204" pitchFamily="34" charset="-122"/>
                <a:cs typeface="微软雅黑" panose="020B0503020204020204" pitchFamily="34" charset="-122"/>
              </a:rPr>
              <a:t>取值为：</a:t>
            </a:r>
            <a:r>
              <a:rPr lang="zh-CN" altLang="en-US" sz="1400">
                <a:solidFill>
                  <a:srgbClr val="44546A"/>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吃、住、行、游、娱、购</a:t>
            </a:r>
            <a:endParaRPr lang="zh-CN" altLang="en-US" sz="1400">
              <a:solidFill>
                <a:srgbClr val="44546A"/>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endParaRPr>
          </a:p>
        </p:txBody>
      </p:sp>
      <p:sp>
        <p:nvSpPr>
          <p:cNvPr id="42" name="文本框 41"/>
          <p:cNvSpPr txBox="1"/>
          <p:nvPr/>
        </p:nvSpPr>
        <p:spPr>
          <a:xfrm>
            <a:off x="6899910" y="5768975"/>
            <a:ext cx="4542790" cy="798830"/>
          </a:xfrm>
          <a:prstGeom prst="rect">
            <a:avLst/>
          </a:prstGeom>
          <a:noFill/>
          <a:ln w="12700" cmpd="sng">
            <a:solidFill>
              <a:srgbClr val="70AD47"/>
            </a:solidFill>
            <a:prstDash val="dash"/>
          </a:ln>
        </p:spPr>
        <p:txBody>
          <a:bodyPr wrap="square" rtlCol="0">
            <a:spAutoFit/>
          </a:bodyPr>
          <a:lstStyle/>
          <a:p>
            <a:pPr marL="285750" indent="-285750" algn="ctr">
              <a:buClr>
                <a:srgbClr val="44546A"/>
              </a:buClr>
              <a:buFont typeface="Wingdings" panose="05000000000000000000" charset="0"/>
              <a:buChar char="l"/>
            </a:pPr>
            <a:r>
              <a:rPr lang="zh-CN">
                <a:solidFill>
                  <a:srgbClr val="44546A"/>
                </a:solidFill>
                <a:latin typeface="微软雅黑" panose="020B0503020204020204" pitchFamily="34" charset="-122"/>
                <a:ea typeface="微软雅黑" panose="020B0503020204020204" pitchFamily="34" charset="-122"/>
              </a:rPr>
              <a:t>按权重不同，进行优先规划整合</a:t>
            </a:r>
            <a:endParaRPr lang="zh-CN">
              <a:solidFill>
                <a:srgbClr val="44546A"/>
              </a:solidFill>
              <a:latin typeface="微软雅黑" panose="020B0503020204020204" pitchFamily="34" charset="-122"/>
              <a:ea typeface="微软雅黑" panose="020B0503020204020204" pitchFamily="34" charset="-122"/>
            </a:endParaRPr>
          </a:p>
          <a:p>
            <a:pPr indent="0" algn="ctr">
              <a:buClr>
                <a:srgbClr val="44546A"/>
              </a:buClr>
              <a:buFont typeface="Wingdings" panose="05000000000000000000" charset="0"/>
              <a:buNone/>
            </a:pPr>
            <a:endParaRPr lang="zh-CN" sz="1400">
              <a:solidFill>
                <a:srgbClr val="44546A"/>
              </a:solidFill>
              <a:latin typeface="微软雅黑" panose="020B0503020204020204" pitchFamily="34" charset="-122"/>
              <a:ea typeface="微软雅黑" panose="020B0503020204020204" pitchFamily="34" charset="-122"/>
            </a:endParaRPr>
          </a:p>
          <a:p>
            <a:pPr indent="0" algn="ctr">
              <a:buClr>
                <a:srgbClr val="44546A"/>
              </a:buClr>
              <a:buFont typeface="Wingdings" panose="05000000000000000000" charset="0"/>
              <a:buNone/>
            </a:pPr>
            <a:r>
              <a:rPr lang="zh-CN" sz="1400">
                <a:solidFill>
                  <a:srgbClr val="44546A"/>
                </a:solidFill>
                <a:latin typeface="微软雅黑" panose="020B0503020204020204" pitchFamily="34" charset="-122"/>
                <a:ea typeface="微软雅黑" panose="020B0503020204020204" pitchFamily="34" charset="-122"/>
              </a:rPr>
              <a:t>如：长时间的观光旅游后，规划重点应为美食、休闲</a:t>
            </a:r>
            <a:endParaRPr lang="zh-CN" sz="1400">
              <a:solidFill>
                <a:srgbClr val="44546A"/>
              </a:solidFill>
              <a:latin typeface="微软雅黑" panose="020B0503020204020204" pitchFamily="34" charset="-122"/>
              <a:ea typeface="微软雅黑" panose="020B0503020204020204" pitchFamily="34" charset="-122"/>
            </a:endParaRPr>
          </a:p>
        </p:txBody>
      </p:sp>
      <p:sp>
        <p:nvSpPr>
          <p:cNvPr id="43" name="下箭头 42"/>
          <p:cNvSpPr/>
          <p:nvPr/>
        </p:nvSpPr>
        <p:spPr>
          <a:xfrm>
            <a:off x="9121775" y="2310765"/>
            <a:ext cx="390525" cy="356870"/>
          </a:xfrm>
          <a:prstGeom prst="downArrow">
            <a:avLst>
              <a:gd name="adj1" fmla="val 49911"/>
              <a:gd name="adj2" fmla="val 49911"/>
            </a:avLst>
          </a:prstGeom>
          <a:noFill/>
          <a:ln w="19050">
            <a:solidFill>
              <a:srgbClr val="70AD47"/>
            </a:solidFill>
          </a:ln>
        </p:spPr>
        <p:style>
          <a:lnRef idx="2">
            <a:srgbClr val="5B9BD5">
              <a:shade val="50000"/>
            </a:srgbClr>
          </a:lnRef>
          <a:fillRef idx="1">
            <a:srgbClr val="5B9BD5"/>
          </a:fillRef>
          <a:effectRef idx="0">
            <a:srgbClr val="5B9BD5"/>
          </a:effectRef>
          <a:fontRef idx="minor">
            <a:srgbClr val="FFFFFF"/>
          </a:fontRef>
        </p:style>
        <p:txBody>
          <a:bodyPr rtlCol="0" anchor="ctr"/>
          <a:lstStyle/>
          <a:p>
            <a:pPr algn="ctr"/>
            <a:endParaRPr lang="zh-CN" altLang="en-US"/>
          </a:p>
        </p:txBody>
      </p:sp>
      <p:sp>
        <p:nvSpPr>
          <p:cNvPr id="44" name="文本框 43"/>
          <p:cNvSpPr txBox="1"/>
          <p:nvPr/>
        </p:nvSpPr>
        <p:spPr>
          <a:xfrm>
            <a:off x="6899910" y="4316730"/>
            <a:ext cx="4542155" cy="860425"/>
          </a:xfrm>
          <a:prstGeom prst="rect">
            <a:avLst/>
          </a:prstGeom>
          <a:noFill/>
          <a:ln w="12700" cmpd="sng">
            <a:solidFill>
              <a:srgbClr val="70AD47"/>
            </a:solidFill>
            <a:prstDash val="dash"/>
          </a:ln>
        </p:spPr>
        <p:txBody>
          <a:bodyPr wrap="square" rtlCol="0">
            <a:spAutoFit/>
          </a:bodyPr>
          <a:lstStyle/>
          <a:p>
            <a:pPr marL="285750" indent="-285750" algn="ctr">
              <a:buClr>
                <a:srgbClr val="44546A"/>
              </a:buClr>
              <a:buFont typeface="Wingdings" panose="05000000000000000000" charset="0"/>
              <a:buChar char="l"/>
            </a:pPr>
            <a:r>
              <a:rPr lang="zh-CN" altLang="en-US">
                <a:solidFill>
                  <a:srgbClr val="44546A"/>
                </a:solidFill>
                <a:latin typeface="微软雅黑" panose="020B0503020204020204" pitchFamily="34" charset="-122"/>
                <a:ea typeface="微软雅黑" panose="020B0503020204020204" pitchFamily="34" charset="-122"/>
              </a:rPr>
              <a:t>确定边界条件</a:t>
            </a:r>
            <a:endParaRPr lang="zh-CN" altLang="en-US">
              <a:solidFill>
                <a:srgbClr val="44546A"/>
              </a:solidFill>
              <a:latin typeface="微软雅黑" panose="020B0503020204020204" pitchFamily="34" charset="-122"/>
              <a:ea typeface="微软雅黑" panose="020B0503020204020204" pitchFamily="34" charset="-122"/>
            </a:endParaRPr>
          </a:p>
          <a:p>
            <a:pPr indent="0" algn="ctr">
              <a:buClr>
                <a:srgbClr val="44546A"/>
              </a:buClr>
              <a:buFont typeface="Wingdings" panose="05000000000000000000" charset="0"/>
              <a:buNone/>
            </a:pPr>
            <a:endParaRPr lang="zh-CN" altLang="en-US">
              <a:solidFill>
                <a:srgbClr val="44546A"/>
              </a:solidFill>
              <a:latin typeface="微软雅黑" panose="020B0503020204020204" pitchFamily="34" charset="-122"/>
              <a:ea typeface="微软雅黑" panose="020B0503020204020204" pitchFamily="34" charset="-122"/>
            </a:endParaRPr>
          </a:p>
          <a:p>
            <a:pPr indent="0" algn="ctr">
              <a:buClr>
                <a:srgbClr val="44546A"/>
              </a:buClr>
              <a:buFont typeface="Wingdings" panose="05000000000000000000" charset="0"/>
              <a:buNone/>
            </a:pPr>
            <a:r>
              <a:rPr lang="zh-CN" altLang="en-US" sz="1400">
                <a:solidFill>
                  <a:srgbClr val="44546A"/>
                </a:solidFill>
                <a:latin typeface="微软雅黑" panose="020B0503020204020204" pitchFamily="34" charset="-122"/>
                <a:ea typeface="微软雅黑" panose="020B0503020204020204" pitchFamily="34" charset="-122"/>
              </a:rPr>
              <a:t>如：景点客流限制、开车出行限号、当前道路交通堵塞</a:t>
            </a:r>
            <a:endParaRPr lang="zh-CN" altLang="en-US" sz="1400">
              <a:solidFill>
                <a:srgbClr val="44546A"/>
              </a:solidFill>
              <a:latin typeface="微软雅黑" panose="020B0503020204020204" pitchFamily="34" charset="-122"/>
              <a:ea typeface="微软雅黑" panose="020B0503020204020204" pitchFamily="34" charset="-122"/>
            </a:endParaRPr>
          </a:p>
        </p:txBody>
      </p:sp>
      <p:graphicFrame>
        <p:nvGraphicFramePr>
          <p:cNvPr id="160" name="对象 159">
            <a:hlinkClick r:id="" action="ppaction://ole?verb=0"/>
          </p:cNvPr>
          <p:cNvGraphicFramePr>
            <a:graphicFrameLocks noChangeAspect="1"/>
          </p:cNvGraphicFramePr>
          <p:nvPr/>
        </p:nvGraphicFramePr>
        <p:xfrm>
          <a:off x="7514590" y="3394075"/>
          <a:ext cx="709295" cy="305435"/>
        </p:xfrm>
        <a:graphic>
          <a:graphicData uri="http://schemas.openxmlformats.org/presentationml/2006/ole">
            <mc:AlternateContent xmlns:mc="http://schemas.openxmlformats.org/markup-compatibility/2006">
              <mc:Choice xmlns:v="urn:schemas-microsoft-com:vml" Requires="v">
                <p:oleObj spid="_x0000_s4098" name="" r:id="rId2" imgW="495300" imgH="254000" progId="Equation.DSMT4">
                  <p:embed/>
                </p:oleObj>
              </mc:Choice>
              <mc:Fallback>
                <p:oleObj name="" r:id="rId2" imgW="495300" imgH="254000" progId="Equation.DSMT4">
                  <p:embed/>
                  <p:pic>
                    <p:nvPicPr>
                      <p:cNvPr id="0" name="图片 1026"/>
                      <p:cNvPicPr/>
                      <p:nvPr/>
                    </p:nvPicPr>
                    <p:blipFill>
                      <a:blip r:embed="rId3"/>
                      <a:stretch>
                        <a:fillRect/>
                      </a:stretch>
                    </p:blipFill>
                    <p:spPr>
                      <a:xfrm>
                        <a:off x="7514590" y="3394075"/>
                        <a:ext cx="709295" cy="305435"/>
                      </a:xfrm>
                      <a:prstGeom prst="rect">
                        <a:avLst/>
                      </a:prstGeom>
                    </p:spPr>
                  </p:pic>
                </p:oleObj>
              </mc:Fallback>
            </mc:AlternateContent>
          </a:graphicData>
        </a:graphic>
      </p:graphicFrame>
      <p:sp>
        <p:nvSpPr>
          <p:cNvPr id="161" name="下箭头 160"/>
          <p:cNvSpPr/>
          <p:nvPr/>
        </p:nvSpPr>
        <p:spPr>
          <a:xfrm>
            <a:off x="9119235" y="3848735"/>
            <a:ext cx="390525" cy="323215"/>
          </a:xfrm>
          <a:prstGeom prst="downArrow">
            <a:avLst>
              <a:gd name="adj1" fmla="val 49911"/>
              <a:gd name="adj2" fmla="val 49911"/>
            </a:avLst>
          </a:prstGeom>
          <a:noFill/>
          <a:ln w="19050">
            <a:solidFill>
              <a:srgbClr val="70AD47"/>
            </a:solidFill>
          </a:ln>
        </p:spPr>
        <p:style>
          <a:lnRef idx="2">
            <a:srgbClr val="5B9BD5">
              <a:shade val="50000"/>
            </a:srgbClr>
          </a:lnRef>
          <a:fillRef idx="1">
            <a:srgbClr val="5B9BD5"/>
          </a:fillRef>
          <a:effectRef idx="0">
            <a:srgbClr val="5B9BD5"/>
          </a:effectRef>
          <a:fontRef idx="minor">
            <a:srgbClr val="FFFFFF"/>
          </a:fontRef>
        </p:style>
        <p:txBody>
          <a:bodyPr rtlCol="0" anchor="ctr"/>
          <a:lstStyle/>
          <a:p>
            <a:pPr algn="ctr"/>
            <a:endParaRPr lang="zh-CN" altLang="en-US"/>
          </a:p>
        </p:txBody>
      </p:sp>
      <p:sp>
        <p:nvSpPr>
          <p:cNvPr id="162" name="下箭头 161"/>
          <p:cNvSpPr/>
          <p:nvPr/>
        </p:nvSpPr>
        <p:spPr>
          <a:xfrm>
            <a:off x="9119235" y="5321300"/>
            <a:ext cx="390525" cy="289560"/>
          </a:xfrm>
          <a:prstGeom prst="downArrow">
            <a:avLst>
              <a:gd name="adj1" fmla="val 49911"/>
              <a:gd name="adj2" fmla="val 49911"/>
            </a:avLst>
          </a:prstGeom>
          <a:noFill/>
          <a:ln w="19050">
            <a:solidFill>
              <a:srgbClr val="70AD47"/>
            </a:solidFill>
          </a:ln>
        </p:spPr>
        <p:style>
          <a:lnRef idx="2">
            <a:srgbClr val="5B9BD5">
              <a:shade val="50000"/>
            </a:srgbClr>
          </a:lnRef>
          <a:fillRef idx="1">
            <a:srgbClr val="5B9BD5"/>
          </a:fillRef>
          <a:effectRef idx="0">
            <a:srgbClr val="5B9BD5"/>
          </a:effectRef>
          <a:fontRef idx="minor">
            <a:srgbClr val="FFFFFF"/>
          </a:fontRef>
        </p:style>
        <p:txBody>
          <a:bodyPr rtlCol="0" anchor="ctr"/>
          <a:lstStyle/>
          <a:p>
            <a:pPr algn="ctr"/>
            <a:endParaRPr lang="zh-CN" altLang="en-US"/>
          </a:p>
        </p:txBody>
      </p:sp>
      <p:sp>
        <p:nvSpPr>
          <p:cNvPr id="14" name="圆角矩形 13"/>
          <p:cNvSpPr/>
          <p:nvPr/>
        </p:nvSpPr>
        <p:spPr>
          <a:xfrm>
            <a:off x="2540635" y="5768975"/>
            <a:ext cx="1299845" cy="312420"/>
          </a:xfrm>
          <a:prstGeom prst="roundRect">
            <a:avLst>
              <a:gd name="adj" fmla="val 13095"/>
            </a:avLst>
          </a:prstGeom>
          <a:solidFill>
            <a:srgbClr val="568D1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latin typeface="微软雅黑" panose="020B0503020204020204" pitchFamily="34" charset="-122"/>
                <a:ea typeface="微软雅黑" panose="020B0503020204020204" pitchFamily="34" charset="-122"/>
              </a:rPr>
              <a:t>编程实现</a:t>
            </a:r>
            <a:endParaRPr lang="zh-CN" altLang="en-US">
              <a:latin typeface="微软雅黑" panose="020B0503020204020204" pitchFamily="34" charset="-122"/>
              <a:ea typeface="微软雅黑" panose="020B0503020204020204" pitchFamily="34" charset="-122"/>
            </a:endParaRPr>
          </a:p>
        </p:txBody>
      </p:sp>
      <p:grpSp>
        <p:nvGrpSpPr>
          <p:cNvPr id="30" name="组合 29"/>
          <p:cNvGrpSpPr/>
          <p:nvPr/>
        </p:nvGrpSpPr>
        <p:grpSpPr>
          <a:xfrm>
            <a:off x="1021080" y="1475105"/>
            <a:ext cx="4297680" cy="629920"/>
            <a:chOff x="1608" y="2227"/>
            <a:chExt cx="6768" cy="992"/>
          </a:xfrm>
        </p:grpSpPr>
        <p:sp>
          <p:nvSpPr>
            <p:cNvPr id="16" name="文本框 15"/>
            <p:cNvSpPr txBox="1"/>
            <p:nvPr/>
          </p:nvSpPr>
          <p:spPr>
            <a:xfrm>
              <a:off x="1608" y="2227"/>
              <a:ext cx="6769" cy="992"/>
            </a:xfrm>
            <a:prstGeom prst="rect">
              <a:avLst/>
            </a:prstGeom>
            <a:noFill/>
            <a:ln w="12700" cmpd="sng">
              <a:solidFill>
                <a:schemeClr val="accent1">
                  <a:shade val="50000"/>
                </a:schemeClr>
              </a:solidFill>
              <a:prstDash val="dash"/>
            </a:ln>
          </p:spPr>
          <p:txBody>
            <a:bodyPr wrap="square" rtlCol="0">
              <a:spAutoFit/>
            </a:bodyPr>
            <a:lstStyle/>
            <a:p>
              <a:pPr algn="ctr"/>
              <a:endParaRPr lang="zh-CN" altLang="en-US" sz="1400">
                <a:solidFill>
                  <a:schemeClr val="tx2"/>
                </a:solidFill>
                <a:latin typeface="微软雅黑" panose="020B0503020204020204" pitchFamily="34" charset="-122"/>
                <a:ea typeface="微软雅黑" panose="020B0503020204020204" pitchFamily="34" charset="-122"/>
                <a:sym typeface="+mn-ea"/>
              </a:endParaRPr>
            </a:p>
            <a:p>
              <a:pPr algn="ctr">
                <a:lnSpc>
                  <a:spcPct val="150000"/>
                </a:lnSpc>
              </a:pPr>
              <a:r>
                <a:rPr lang="zh-CN" altLang="en-US" sz="1400">
                  <a:solidFill>
                    <a:schemeClr val="tx2"/>
                  </a:solidFill>
                  <a:latin typeface="微软雅黑" panose="020B0503020204020204" pitchFamily="34" charset="-122"/>
                  <a:ea typeface="微软雅黑" panose="020B0503020204020204" pitchFamily="34" charset="-122"/>
                  <a:sym typeface="+mn-ea"/>
                </a:rPr>
                <a:t>按照问题的时间或空间特征，把问题分为若干个阶段</a:t>
              </a:r>
              <a:endParaRPr lang="zh-CN" altLang="en-US" sz="1400">
                <a:solidFill>
                  <a:schemeClr val="tx2"/>
                </a:solidFill>
                <a:latin typeface="微软雅黑" panose="020B0503020204020204" pitchFamily="34" charset="-122"/>
                <a:ea typeface="微软雅黑" panose="020B0503020204020204" pitchFamily="34" charset="-122"/>
                <a:sym typeface="+mn-ea"/>
              </a:endParaRPr>
            </a:p>
          </p:txBody>
        </p:sp>
        <p:sp>
          <p:nvSpPr>
            <p:cNvPr id="9" name="圆角矩形 8"/>
            <p:cNvSpPr/>
            <p:nvPr/>
          </p:nvSpPr>
          <p:spPr>
            <a:xfrm>
              <a:off x="3999" y="2227"/>
              <a:ext cx="2049" cy="493"/>
            </a:xfrm>
            <a:prstGeom prst="roundRect">
              <a:avLst>
                <a:gd name="adj" fmla="val 13095"/>
              </a:avLst>
            </a:prstGeom>
            <a:solidFill>
              <a:srgbClr val="568D1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latin typeface="微软雅黑" panose="020B0503020204020204" pitchFamily="34" charset="-122"/>
                  <a:ea typeface="微软雅黑" panose="020B0503020204020204" pitchFamily="34" charset="-122"/>
                </a:rPr>
                <a:t>划分</a:t>
              </a:r>
              <a:r>
                <a:rPr lang="zh-CN" altLang="en-US" u="sng">
                  <a:latin typeface="微软雅黑" panose="020B0503020204020204" pitchFamily="34" charset="-122"/>
                  <a:ea typeface="微软雅黑" panose="020B0503020204020204" pitchFamily="34" charset="-122"/>
                </a:rPr>
                <a:t>阶段</a:t>
              </a:r>
              <a:endParaRPr lang="en-US" altLang="zh-CN" u="sng">
                <a:latin typeface="微软雅黑" panose="020B0503020204020204" pitchFamily="34" charset="-122"/>
                <a:ea typeface="微软雅黑" panose="020B0503020204020204" pitchFamily="34" charset="-122"/>
              </a:endParaRPr>
            </a:p>
          </p:txBody>
        </p:sp>
      </p:grpSp>
      <p:grpSp>
        <p:nvGrpSpPr>
          <p:cNvPr id="33" name="组合 32"/>
          <p:cNvGrpSpPr/>
          <p:nvPr/>
        </p:nvGrpSpPr>
        <p:grpSpPr>
          <a:xfrm>
            <a:off x="674370" y="2536825"/>
            <a:ext cx="5029200" cy="607060"/>
            <a:chOff x="1064" y="3790"/>
            <a:chExt cx="7920" cy="956"/>
          </a:xfrm>
        </p:grpSpPr>
        <p:sp>
          <p:nvSpPr>
            <p:cNvPr id="18" name="文本框 17"/>
            <p:cNvSpPr txBox="1"/>
            <p:nvPr/>
          </p:nvSpPr>
          <p:spPr>
            <a:xfrm>
              <a:off x="1064" y="3790"/>
              <a:ext cx="7921" cy="957"/>
            </a:xfrm>
            <a:prstGeom prst="rect">
              <a:avLst/>
            </a:prstGeom>
            <a:noFill/>
            <a:ln w="12700" cmpd="sng">
              <a:solidFill>
                <a:schemeClr val="accent1">
                  <a:shade val="50000"/>
                </a:schemeClr>
              </a:solidFill>
              <a:prstDash val="dash"/>
            </a:ln>
          </p:spPr>
          <p:txBody>
            <a:bodyPr wrap="square" rtlCol="0" anchor="t">
              <a:spAutoFit/>
            </a:bodyPr>
            <a:lstStyle/>
            <a:p>
              <a:pPr lvl="0" algn="ctr">
                <a:lnSpc>
                  <a:spcPct val="120000"/>
                </a:lnSpc>
              </a:pPr>
              <a:endParaRPr lang="zh-CN" altLang="en-US" sz="1400">
                <a:solidFill>
                  <a:schemeClr val="tx2"/>
                </a:solidFill>
                <a:latin typeface="微软雅黑" panose="020B0503020204020204" pitchFamily="34" charset="-122"/>
                <a:ea typeface="微软雅黑" panose="020B0503020204020204" pitchFamily="34" charset="-122"/>
                <a:sym typeface="+mn-ea"/>
              </a:endParaRPr>
            </a:p>
            <a:p>
              <a:pPr lvl="0" algn="ctr">
                <a:lnSpc>
                  <a:spcPct val="120000"/>
                </a:lnSpc>
              </a:pPr>
              <a:r>
                <a:rPr lang="zh-CN" altLang="en-US" sz="1400">
                  <a:solidFill>
                    <a:schemeClr val="tx2"/>
                  </a:solidFill>
                  <a:latin typeface="微软雅黑" panose="020B0503020204020204" pitchFamily="34" charset="-122"/>
                  <a:ea typeface="微软雅黑" panose="020B0503020204020204" pitchFamily="34" charset="-122"/>
                  <a:sym typeface="+mn-ea"/>
                </a:rPr>
                <a:t>将问题发展到各个阶段时所处的各种情况用不同状态表示出来</a:t>
              </a:r>
              <a:endParaRPr lang="zh-CN" altLang="en-US" sz="1400">
                <a:solidFill>
                  <a:schemeClr val="tx2"/>
                </a:solidFill>
                <a:latin typeface="微软雅黑" panose="020B0503020204020204" pitchFamily="34" charset="-122"/>
                <a:ea typeface="微软雅黑" panose="020B0503020204020204" pitchFamily="34" charset="-122"/>
                <a:sym typeface="+mn-ea"/>
              </a:endParaRPr>
            </a:p>
          </p:txBody>
        </p:sp>
        <p:sp>
          <p:nvSpPr>
            <p:cNvPr id="11" name="圆角矩形 10"/>
            <p:cNvSpPr/>
            <p:nvPr/>
          </p:nvSpPr>
          <p:spPr>
            <a:xfrm>
              <a:off x="3440" y="3790"/>
              <a:ext cx="3168" cy="493"/>
            </a:xfrm>
            <a:prstGeom prst="roundRect">
              <a:avLst>
                <a:gd name="adj" fmla="val 13095"/>
              </a:avLst>
            </a:prstGeom>
            <a:solidFill>
              <a:srgbClr val="568D1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latin typeface="微软雅黑" panose="020B0503020204020204" pitchFamily="34" charset="-122"/>
                  <a:ea typeface="微软雅黑" panose="020B0503020204020204" pitchFamily="34" charset="-122"/>
                </a:rPr>
                <a:t>确定</a:t>
              </a:r>
              <a:r>
                <a:rPr lang="zh-CN" altLang="en-US" u="sng">
                  <a:latin typeface="微软雅黑" panose="020B0503020204020204" pitchFamily="34" charset="-122"/>
                  <a:ea typeface="微软雅黑" panose="020B0503020204020204" pitchFamily="34" charset="-122"/>
                </a:rPr>
                <a:t>状态</a:t>
              </a:r>
              <a:r>
                <a:rPr lang="zh-CN" altLang="en-US">
                  <a:latin typeface="微软雅黑" panose="020B0503020204020204" pitchFamily="34" charset="-122"/>
                  <a:ea typeface="微软雅黑" panose="020B0503020204020204" pitchFamily="34" charset="-122"/>
                </a:rPr>
                <a:t>和变量</a:t>
              </a:r>
              <a:endParaRPr lang="zh-CN" altLang="en-US">
                <a:latin typeface="微软雅黑" panose="020B0503020204020204" pitchFamily="34" charset="-122"/>
                <a:ea typeface="微软雅黑" panose="020B0503020204020204" pitchFamily="34" charset="-122"/>
              </a:endParaRPr>
            </a:p>
          </p:txBody>
        </p:sp>
      </p:grpSp>
      <p:grpSp>
        <p:nvGrpSpPr>
          <p:cNvPr id="34" name="组合 33"/>
          <p:cNvGrpSpPr/>
          <p:nvPr/>
        </p:nvGrpSpPr>
        <p:grpSpPr>
          <a:xfrm>
            <a:off x="967105" y="3408045"/>
            <a:ext cx="4481830" cy="650240"/>
            <a:chOff x="1524" y="5587"/>
            <a:chExt cx="7058" cy="1024"/>
          </a:xfrm>
        </p:grpSpPr>
        <p:sp>
          <p:nvSpPr>
            <p:cNvPr id="19" name="文本框 18"/>
            <p:cNvSpPr txBox="1"/>
            <p:nvPr/>
          </p:nvSpPr>
          <p:spPr>
            <a:xfrm>
              <a:off x="1524" y="5587"/>
              <a:ext cx="7058" cy="1024"/>
            </a:xfrm>
            <a:prstGeom prst="rect">
              <a:avLst/>
            </a:prstGeom>
            <a:noFill/>
            <a:ln w="12700" cmpd="sng">
              <a:solidFill>
                <a:schemeClr val="accent1">
                  <a:shade val="50000"/>
                </a:schemeClr>
              </a:solidFill>
              <a:prstDash val="dash"/>
            </a:ln>
          </p:spPr>
          <p:txBody>
            <a:bodyPr wrap="square" rtlCol="0" anchor="t">
              <a:spAutoFit/>
            </a:bodyPr>
            <a:lstStyle/>
            <a:p>
              <a:pPr lvl="0" algn="ctr">
                <a:lnSpc>
                  <a:spcPct val="130000"/>
                </a:lnSpc>
              </a:pPr>
              <a:endParaRPr lang="zh-CN" altLang="en-US" sz="1400">
                <a:solidFill>
                  <a:schemeClr val="tx2"/>
                </a:solidFill>
                <a:latin typeface="微软雅黑" panose="020B0503020204020204" pitchFamily="34" charset="-122"/>
                <a:ea typeface="微软雅黑" panose="020B0503020204020204" pitchFamily="34" charset="-122"/>
                <a:sym typeface="+mn-ea"/>
              </a:endParaRPr>
            </a:p>
            <a:p>
              <a:pPr lvl="0" algn="ctr">
                <a:lnSpc>
                  <a:spcPct val="130000"/>
                </a:lnSpc>
              </a:pPr>
              <a:r>
                <a:rPr lang="zh-CN" altLang="en-US" sz="1400">
                  <a:solidFill>
                    <a:schemeClr val="tx2"/>
                  </a:solidFill>
                  <a:latin typeface="微软雅黑" panose="020B0503020204020204" pitchFamily="34" charset="-122"/>
                  <a:ea typeface="微软雅黑" panose="020B0503020204020204" pitchFamily="34" charset="-122"/>
                  <a:sym typeface="+mn-ea"/>
                </a:rPr>
                <a:t>一般是根据相邻两个阶段各装填之间的关系来确定决策</a:t>
              </a:r>
              <a:endParaRPr lang="zh-CN" altLang="en-US" sz="1400">
                <a:solidFill>
                  <a:schemeClr val="tx2"/>
                </a:solidFill>
                <a:latin typeface="微软雅黑" panose="020B0503020204020204" pitchFamily="34" charset="-122"/>
                <a:ea typeface="微软雅黑" panose="020B0503020204020204" pitchFamily="34" charset="-122"/>
                <a:sym typeface="+mn-ea"/>
              </a:endParaRPr>
            </a:p>
          </p:txBody>
        </p:sp>
        <p:sp>
          <p:nvSpPr>
            <p:cNvPr id="12" name="圆角矩形 11"/>
            <p:cNvSpPr/>
            <p:nvPr/>
          </p:nvSpPr>
          <p:spPr>
            <a:xfrm>
              <a:off x="2457" y="5587"/>
              <a:ext cx="5135" cy="493"/>
            </a:xfrm>
            <a:prstGeom prst="roundRect">
              <a:avLst>
                <a:gd name="adj" fmla="val 13095"/>
              </a:avLst>
            </a:prstGeom>
            <a:solidFill>
              <a:srgbClr val="568D1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latin typeface="微软雅黑" panose="020B0503020204020204" pitchFamily="34" charset="-122"/>
                  <a:ea typeface="微软雅黑" panose="020B0503020204020204" pitchFamily="34" charset="-122"/>
                  <a:sym typeface="+mn-ea"/>
                </a:rPr>
                <a:t>确定</a:t>
              </a:r>
              <a:r>
                <a:rPr lang="zh-CN" altLang="en-US" u="sng">
                  <a:latin typeface="微软雅黑" panose="020B0503020204020204" pitchFamily="34" charset="-122"/>
                  <a:ea typeface="微软雅黑" panose="020B0503020204020204" pitchFamily="34" charset="-122"/>
                  <a:sym typeface="+mn-ea"/>
                </a:rPr>
                <a:t>决策</a:t>
              </a:r>
              <a:r>
                <a:rPr lang="zh-CN" altLang="en-US">
                  <a:latin typeface="微软雅黑" panose="020B0503020204020204" pitchFamily="34" charset="-122"/>
                  <a:ea typeface="微软雅黑" panose="020B0503020204020204" pitchFamily="34" charset="-122"/>
                  <a:sym typeface="+mn-ea"/>
                </a:rPr>
                <a:t>并写出</a:t>
              </a:r>
              <a:r>
                <a:rPr lang="zh-CN" altLang="en-US" u="sng">
                  <a:latin typeface="微软雅黑" panose="020B0503020204020204" pitchFamily="34" charset="-122"/>
                  <a:ea typeface="微软雅黑" panose="020B0503020204020204" pitchFamily="34" charset="-122"/>
                  <a:sym typeface="+mn-ea"/>
                </a:rPr>
                <a:t>状态转移方程</a:t>
              </a:r>
              <a:endParaRPr lang="zh-CN" altLang="en-US" u="sng">
                <a:latin typeface="微软雅黑" panose="020B0503020204020204" pitchFamily="34" charset="-122"/>
                <a:ea typeface="微软雅黑" panose="020B0503020204020204" pitchFamily="34" charset="-122"/>
              </a:endParaRPr>
            </a:p>
          </p:txBody>
        </p:sp>
      </p:grpSp>
      <p:sp>
        <p:nvSpPr>
          <p:cNvPr id="13" name="圆角矩形 12"/>
          <p:cNvSpPr/>
          <p:nvPr/>
        </p:nvSpPr>
        <p:spPr>
          <a:xfrm>
            <a:off x="2201545" y="4526915"/>
            <a:ext cx="2012315" cy="313202"/>
          </a:xfrm>
          <a:prstGeom prst="roundRect">
            <a:avLst>
              <a:gd name="adj" fmla="val 13095"/>
            </a:avLst>
          </a:prstGeom>
          <a:solidFill>
            <a:srgbClr val="568D1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latin typeface="微软雅黑" panose="020B0503020204020204" pitchFamily="34" charset="-122"/>
                <a:ea typeface="微软雅黑" panose="020B0503020204020204" pitchFamily="34" charset="-122"/>
              </a:rPr>
              <a:t>寻找</a:t>
            </a:r>
            <a:r>
              <a:rPr lang="zh-CN" altLang="en-US" u="sng">
                <a:latin typeface="微软雅黑" panose="020B0503020204020204" pitchFamily="34" charset="-122"/>
                <a:ea typeface="微软雅黑" panose="020B0503020204020204" pitchFamily="34" charset="-122"/>
              </a:rPr>
              <a:t>边界条件</a:t>
            </a:r>
            <a:endParaRPr lang="zh-CN" altLang="en-US" u="sng">
              <a:latin typeface="微软雅黑" panose="020B0503020204020204" pitchFamily="34" charset="-122"/>
              <a:ea typeface="微软雅黑" panose="020B0503020204020204" pitchFamily="34" charset="-122"/>
            </a:endParaRPr>
          </a:p>
        </p:txBody>
      </p:sp>
      <p:sp>
        <p:nvSpPr>
          <p:cNvPr id="28" name="下箭头 27"/>
          <p:cNvSpPr/>
          <p:nvPr/>
        </p:nvSpPr>
        <p:spPr>
          <a:xfrm>
            <a:off x="2974975" y="4171950"/>
            <a:ext cx="390525" cy="289560"/>
          </a:xfrm>
          <a:prstGeom prst="downArrow">
            <a:avLst>
              <a:gd name="adj1" fmla="val 49911"/>
              <a:gd name="adj2" fmla="val 49911"/>
            </a:avLst>
          </a:prstGeom>
          <a:noFill/>
          <a:ln w="19050">
            <a:solidFill>
              <a:srgbClr val="70AD47"/>
            </a:solidFill>
          </a:ln>
        </p:spPr>
        <p:style>
          <a:lnRef idx="2">
            <a:srgbClr val="5B9BD5">
              <a:shade val="50000"/>
            </a:srgbClr>
          </a:lnRef>
          <a:fillRef idx="1">
            <a:srgbClr val="5B9BD5"/>
          </a:fillRef>
          <a:effectRef idx="0">
            <a:srgbClr val="5B9BD5"/>
          </a:effectRef>
          <a:fontRef idx="minor">
            <a:srgbClr val="FFFFFF"/>
          </a:fontRef>
        </p:style>
        <p:txBody>
          <a:bodyPr rtlCol="0" anchor="ctr"/>
          <a:lstStyle/>
          <a:p>
            <a:pPr algn="ctr"/>
            <a:endParaRPr lang="zh-CN" altLang="en-US"/>
          </a:p>
        </p:txBody>
      </p:sp>
      <p:sp>
        <p:nvSpPr>
          <p:cNvPr id="35" name="下箭头 34"/>
          <p:cNvSpPr/>
          <p:nvPr/>
        </p:nvSpPr>
        <p:spPr>
          <a:xfrm>
            <a:off x="2974975" y="2189480"/>
            <a:ext cx="390525" cy="289560"/>
          </a:xfrm>
          <a:prstGeom prst="downArrow">
            <a:avLst>
              <a:gd name="adj1" fmla="val 49911"/>
              <a:gd name="adj2" fmla="val 49911"/>
            </a:avLst>
          </a:prstGeom>
          <a:noFill/>
          <a:ln w="19050">
            <a:solidFill>
              <a:srgbClr val="70AD47"/>
            </a:solidFill>
          </a:ln>
        </p:spPr>
        <p:style>
          <a:lnRef idx="2">
            <a:srgbClr val="5B9BD5">
              <a:shade val="50000"/>
            </a:srgbClr>
          </a:lnRef>
          <a:fillRef idx="1">
            <a:srgbClr val="5B9BD5"/>
          </a:fillRef>
          <a:effectRef idx="0">
            <a:srgbClr val="5B9BD5"/>
          </a:effectRef>
          <a:fontRef idx="minor">
            <a:srgbClr val="FFFFFF"/>
          </a:fontRef>
        </p:style>
        <p:txBody>
          <a:bodyPr rtlCol="0" anchor="ctr"/>
          <a:lstStyle/>
          <a:p>
            <a:pPr algn="ctr"/>
            <a:endParaRPr lang="zh-CN" altLang="en-US"/>
          </a:p>
        </p:txBody>
      </p:sp>
      <p:sp>
        <p:nvSpPr>
          <p:cNvPr id="36" name="下箭头 35"/>
          <p:cNvSpPr/>
          <p:nvPr/>
        </p:nvSpPr>
        <p:spPr>
          <a:xfrm>
            <a:off x="2974975" y="5321300"/>
            <a:ext cx="390525" cy="289560"/>
          </a:xfrm>
          <a:prstGeom prst="downArrow">
            <a:avLst>
              <a:gd name="adj1" fmla="val 49911"/>
              <a:gd name="adj2" fmla="val 49911"/>
            </a:avLst>
          </a:prstGeom>
          <a:noFill/>
          <a:ln w="19050">
            <a:solidFill>
              <a:srgbClr val="70AD47"/>
            </a:solidFill>
          </a:ln>
        </p:spPr>
        <p:style>
          <a:lnRef idx="2">
            <a:srgbClr val="5B9BD5">
              <a:shade val="50000"/>
            </a:srgbClr>
          </a:lnRef>
          <a:fillRef idx="1">
            <a:srgbClr val="5B9BD5"/>
          </a:fillRef>
          <a:effectRef idx="0">
            <a:srgbClr val="5B9BD5"/>
          </a:effectRef>
          <a:fontRef idx="minor">
            <a:srgbClr val="FFFFFF"/>
          </a:fontRef>
        </p:style>
        <p:txBody>
          <a:bodyPr rtlCol="0" anchor="ctr"/>
          <a:lstStyle/>
          <a:p>
            <a:pPr algn="ctr"/>
            <a:endParaRPr lang="zh-CN" altLang="en-US"/>
          </a:p>
        </p:txBody>
      </p:sp>
      <p:cxnSp>
        <p:nvCxnSpPr>
          <p:cNvPr id="37" name="直接连接符 36"/>
          <p:cNvCxnSpPr/>
          <p:nvPr/>
        </p:nvCxnSpPr>
        <p:spPr>
          <a:xfrm>
            <a:off x="6118860" y="1348105"/>
            <a:ext cx="0" cy="5212080"/>
          </a:xfrm>
          <a:prstGeom prst="line">
            <a:avLst/>
          </a:prstGeom>
        </p:spPr>
        <p:style>
          <a:lnRef idx="1">
            <a:schemeClr val="accent1"/>
          </a:lnRef>
          <a:fillRef idx="0">
            <a:schemeClr val="accent1"/>
          </a:fillRef>
          <a:effectRef idx="0">
            <a:schemeClr val="accent1"/>
          </a:effectRef>
          <a:fontRef idx="minor">
            <a:schemeClr val="tx1"/>
          </a:fontRef>
        </p:style>
      </p:cxnSp>
    </p:spTree>
    <p:custDataLst>
      <p:tags r:id="rId4"/>
    </p:custDataLst>
  </p:cSld>
  <p:clrMapOvr>
    <a:masterClrMapping/>
  </p:clrMapOv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337185" y="887730"/>
            <a:ext cx="11510010" cy="460375"/>
          </a:xfrm>
          <a:prstGeom prst="rect">
            <a:avLst/>
          </a:prstGeom>
          <a:noFill/>
        </p:spPr>
        <p:txBody>
          <a:bodyPr wrap="square" rtlCol="0">
            <a:spAutoFit/>
          </a:bodyPr>
          <a:lstStyle/>
          <a:p>
            <a:pPr marL="342900" indent="-342900">
              <a:buClr>
                <a:srgbClr val="568D11"/>
              </a:buClr>
              <a:buFont typeface="Wingdings" panose="05000000000000000000" charset="0"/>
              <a:buChar char="Ø"/>
            </a:pPr>
            <a:r>
              <a:rPr lang="zh-CN" altLang="en-US" sz="2400">
                <a:solidFill>
                  <a:srgbClr val="568D11"/>
                </a:solidFill>
                <a:latin typeface="微软雅黑" panose="020B0503020204020204" pitchFamily="34" charset="-122"/>
                <a:ea typeface="微软雅黑" panose="020B0503020204020204" pitchFamily="34" charset="-122"/>
              </a:rPr>
              <a:t>应用领域 </a:t>
            </a:r>
            <a:endParaRPr lang="zh-CN" altLang="en-US" sz="2400">
              <a:solidFill>
                <a:srgbClr val="568D11"/>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3" name="组合 2"/>
          <p:cNvGrpSpPr/>
          <p:nvPr/>
        </p:nvGrpSpPr>
        <p:grpSpPr>
          <a:xfrm>
            <a:off x="337185" y="176530"/>
            <a:ext cx="11509375" cy="597535"/>
            <a:chOff x="531" y="278"/>
            <a:chExt cx="18125" cy="941"/>
          </a:xfrm>
        </p:grpSpPr>
        <p:pic>
          <p:nvPicPr>
            <p:cNvPr id="4" name="图片 3" descr="right"/>
            <p:cNvPicPr>
              <a:picLocks noChangeAspect="1"/>
            </p:cNvPicPr>
            <p:nvPr/>
          </p:nvPicPr>
          <p:blipFill>
            <a:blip r:embed="rId1"/>
            <a:stretch>
              <a:fillRect/>
            </a:stretch>
          </p:blipFill>
          <p:spPr>
            <a:xfrm>
              <a:off x="3405" y="389"/>
              <a:ext cx="608" cy="608"/>
            </a:xfrm>
            <a:prstGeom prst="rect">
              <a:avLst/>
            </a:prstGeom>
          </p:spPr>
        </p:pic>
        <p:sp>
          <p:nvSpPr>
            <p:cNvPr id="5" name="文本框 4"/>
            <p:cNvSpPr txBox="1"/>
            <p:nvPr/>
          </p:nvSpPr>
          <p:spPr>
            <a:xfrm>
              <a:off x="4013" y="282"/>
              <a:ext cx="11246" cy="822"/>
            </a:xfrm>
            <a:prstGeom prst="rect">
              <a:avLst/>
            </a:prstGeom>
            <a:noFill/>
          </p:spPr>
          <p:txBody>
            <a:bodyPr wrap="square" rtlCol="0">
              <a:spAutoFit/>
            </a:bodyPr>
            <a:lstStyle/>
            <a:p>
              <a:r>
                <a:rPr lang="zh-CN" altLang="en-US" sz="2800">
                  <a:solidFill>
                    <a:srgbClr val="568D11"/>
                  </a:solidFill>
                  <a:latin typeface="微软雅黑" panose="020B0503020204020204" pitchFamily="34" charset="-122"/>
                  <a:ea typeface="微软雅黑" panose="020B0503020204020204" pitchFamily="34" charset="-122"/>
                </a:rPr>
                <a:t>旅游途中路线的动态规划</a:t>
              </a:r>
              <a:endParaRPr lang="zh-CN" altLang="en-US" sz="2800">
                <a:solidFill>
                  <a:srgbClr val="568D11"/>
                </a:solidFill>
                <a:latin typeface="微软雅黑" panose="020B0503020204020204" pitchFamily="34" charset="-122"/>
                <a:ea typeface="微软雅黑" panose="020B0503020204020204" pitchFamily="34" charset="-122"/>
              </a:endParaRPr>
            </a:p>
          </p:txBody>
        </p:sp>
        <p:grpSp>
          <p:nvGrpSpPr>
            <p:cNvPr id="6" name="组合 5"/>
            <p:cNvGrpSpPr/>
            <p:nvPr/>
          </p:nvGrpSpPr>
          <p:grpSpPr>
            <a:xfrm>
              <a:off x="531" y="278"/>
              <a:ext cx="18125" cy="941"/>
              <a:chOff x="531" y="278"/>
              <a:chExt cx="18125" cy="941"/>
            </a:xfrm>
          </p:grpSpPr>
          <p:sp>
            <p:nvSpPr>
              <p:cNvPr id="7" name=" 4"/>
              <p:cNvSpPr/>
              <p:nvPr/>
            </p:nvSpPr>
            <p:spPr>
              <a:xfrm>
                <a:off x="531" y="278"/>
                <a:ext cx="2934" cy="826"/>
              </a:xfrm>
              <a:prstGeom prst="homePlate">
                <a:avLst/>
              </a:prstGeom>
              <a:solidFill>
                <a:srgbClr val="568D1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10" name="文本框 9"/>
              <p:cNvSpPr txBox="1"/>
              <p:nvPr/>
            </p:nvSpPr>
            <p:spPr>
              <a:xfrm>
                <a:off x="542" y="282"/>
                <a:ext cx="2530" cy="822"/>
              </a:xfrm>
              <a:prstGeom prst="rect">
                <a:avLst/>
              </a:prstGeom>
              <a:noFill/>
            </p:spPr>
            <p:txBody>
              <a:bodyPr wrap="square" rtlCol="0">
                <a:spAutoFit/>
              </a:bodyPr>
              <a:lstStyle/>
              <a:p>
                <a:r>
                  <a:rPr lang="zh-CN" altLang="en-US" sz="2800" b="1">
                    <a:solidFill>
                      <a:schemeClr val="bg1"/>
                    </a:solidFill>
                    <a:latin typeface="微软雅黑" panose="020B0503020204020204" pitchFamily="34" charset="-122"/>
                    <a:ea typeface="微软雅黑" panose="020B0503020204020204" pitchFamily="34" charset="-122"/>
                  </a:rPr>
                  <a:t>工作内容</a:t>
                </a:r>
                <a:endParaRPr lang="en-US" altLang="zh-CN" sz="2800" b="1">
                  <a:solidFill>
                    <a:schemeClr val="bg1"/>
                  </a:solidFill>
                  <a:latin typeface="微软雅黑" panose="020B0503020204020204" pitchFamily="34" charset="-122"/>
                  <a:ea typeface="微软雅黑" panose="020B0503020204020204" pitchFamily="34" charset="-122"/>
                </a:endParaRPr>
              </a:p>
            </p:txBody>
          </p:sp>
          <p:cxnSp>
            <p:nvCxnSpPr>
              <p:cNvPr id="15" name="直接连接符 14"/>
              <p:cNvCxnSpPr/>
              <p:nvPr/>
            </p:nvCxnSpPr>
            <p:spPr>
              <a:xfrm>
                <a:off x="542" y="1219"/>
                <a:ext cx="18114" cy="0"/>
              </a:xfrm>
              <a:prstGeom prst="line">
                <a:avLst/>
              </a:prstGeom>
              <a:ln w="12700">
                <a:solidFill>
                  <a:srgbClr val="568D11"/>
                </a:solidFill>
              </a:ln>
            </p:spPr>
            <p:style>
              <a:lnRef idx="1">
                <a:schemeClr val="accent1"/>
              </a:lnRef>
              <a:fillRef idx="0">
                <a:schemeClr val="accent1"/>
              </a:fillRef>
              <a:effectRef idx="0">
                <a:schemeClr val="accent1"/>
              </a:effectRef>
              <a:fontRef idx="minor">
                <a:schemeClr val="tx1"/>
              </a:fontRef>
            </p:style>
          </p:cxnSp>
        </p:grpSp>
      </p:grpSp>
      <p:sp>
        <p:nvSpPr>
          <p:cNvPr id="13" name="文本框 12"/>
          <p:cNvSpPr txBox="1"/>
          <p:nvPr/>
        </p:nvSpPr>
        <p:spPr>
          <a:xfrm>
            <a:off x="1032510" y="1931035"/>
            <a:ext cx="5429250" cy="3338195"/>
          </a:xfrm>
          <a:prstGeom prst="rect">
            <a:avLst/>
          </a:prstGeom>
          <a:noFill/>
        </p:spPr>
        <p:txBody>
          <a:bodyPr wrap="square" rtlCol="0">
            <a:spAutoFit/>
          </a:bodyPr>
          <a:lstStyle/>
          <a:p>
            <a:pPr marL="285750" indent="-285750">
              <a:lnSpc>
                <a:spcPct val="220000"/>
              </a:lnSpc>
              <a:buClr>
                <a:srgbClr val="000000"/>
              </a:buClr>
              <a:buFont typeface="Wingdings" panose="05000000000000000000" charset="0"/>
              <a:buChar char="l"/>
            </a:pPr>
            <a:r>
              <a:rPr lang="zh-CN" altLang="en-US" sz="1600">
                <a:solidFill>
                  <a:schemeClr val="tx1"/>
                </a:solidFill>
                <a:latin typeface="微软雅黑" panose="020B0503020204020204" pitchFamily="34" charset="-122"/>
                <a:ea typeface="微软雅黑" panose="020B0503020204020204" pitchFamily="34" charset="-122"/>
              </a:rPr>
              <a:t>物流配送产业</a:t>
            </a:r>
            <a:endParaRPr lang="zh-CN" altLang="en-US" sz="1600">
              <a:solidFill>
                <a:schemeClr val="tx1"/>
              </a:solidFill>
              <a:latin typeface="微软雅黑" panose="020B0503020204020204" pitchFamily="34" charset="-122"/>
              <a:ea typeface="微软雅黑" panose="020B0503020204020204" pitchFamily="34" charset="-122"/>
            </a:endParaRPr>
          </a:p>
          <a:p>
            <a:pPr marL="285750" indent="-285750">
              <a:lnSpc>
                <a:spcPct val="220000"/>
              </a:lnSpc>
              <a:buClr>
                <a:srgbClr val="000000"/>
              </a:buClr>
              <a:buFont typeface="Wingdings" panose="05000000000000000000" charset="0"/>
              <a:buChar char="l"/>
            </a:pPr>
            <a:r>
              <a:rPr lang="zh-CN" altLang="en-US" sz="1600">
                <a:solidFill>
                  <a:schemeClr val="tx1"/>
                </a:solidFill>
                <a:latin typeface="微软雅黑" panose="020B0503020204020204" pitchFamily="34" charset="-122"/>
                <a:ea typeface="微软雅黑" panose="020B0503020204020204" pitchFamily="34" charset="-122"/>
              </a:rPr>
              <a:t>企业生产计划与资源分配</a:t>
            </a:r>
            <a:endParaRPr lang="zh-CN" altLang="en-US" sz="1600">
              <a:solidFill>
                <a:schemeClr val="tx1"/>
              </a:solidFill>
              <a:latin typeface="微软雅黑" panose="020B0503020204020204" pitchFamily="34" charset="-122"/>
              <a:ea typeface="微软雅黑" panose="020B0503020204020204" pitchFamily="34" charset="-122"/>
            </a:endParaRPr>
          </a:p>
          <a:p>
            <a:pPr marL="285750" indent="-285750">
              <a:lnSpc>
                <a:spcPct val="220000"/>
              </a:lnSpc>
              <a:buClr>
                <a:srgbClr val="000000"/>
              </a:buClr>
              <a:buFont typeface="Wingdings" panose="05000000000000000000" charset="0"/>
              <a:buChar char="l"/>
            </a:pPr>
            <a:r>
              <a:rPr lang="zh-CN" altLang="en-US" sz="1600">
                <a:solidFill>
                  <a:schemeClr val="tx1"/>
                </a:solidFill>
                <a:latin typeface="微软雅黑" panose="020B0503020204020204" pitchFamily="34" charset="-122"/>
                <a:ea typeface="微软雅黑" panose="020B0503020204020204" pitchFamily="34" charset="-122"/>
              </a:rPr>
              <a:t>导航路径选择</a:t>
            </a:r>
            <a:endParaRPr lang="zh-CN" altLang="en-US" sz="1600">
              <a:solidFill>
                <a:schemeClr val="tx1"/>
              </a:solidFill>
              <a:latin typeface="微软雅黑" panose="020B0503020204020204" pitchFamily="34" charset="-122"/>
              <a:ea typeface="微软雅黑" panose="020B0503020204020204" pitchFamily="34" charset="-122"/>
            </a:endParaRPr>
          </a:p>
          <a:p>
            <a:pPr marL="285750" indent="-285750">
              <a:lnSpc>
                <a:spcPct val="220000"/>
              </a:lnSpc>
              <a:buClr>
                <a:srgbClr val="000000"/>
              </a:buClr>
              <a:buFont typeface="Wingdings" panose="05000000000000000000" charset="0"/>
              <a:buChar char="l"/>
            </a:pPr>
            <a:r>
              <a:rPr lang="zh-CN" altLang="en-US" sz="1600">
                <a:solidFill>
                  <a:schemeClr val="tx1"/>
                </a:solidFill>
                <a:latin typeface="微软雅黑" panose="020B0503020204020204" pitchFamily="34" charset="-122"/>
                <a:ea typeface="微软雅黑" panose="020B0503020204020204" pitchFamily="34" charset="-122"/>
              </a:rPr>
              <a:t>城市规划</a:t>
            </a:r>
            <a:endParaRPr lang="zh-CN" altLang="en-US" sz="1600">
              <a:solidFill>
                <a:schemeClr val="tx1"/>
              </a:solidFill>
              <a:latin typeface="微软雅黑" panose="020B0503020204020204" pitchFamily="34" charset="-122"/>
              <a:ea typeface="微软雅黑" panose="020B0503020204020204" pitchFamily="34" charset="-122"/>
            </a:endParaRPr>
          </a:p>
          <a:p>
            <a:pPr marL="285750" indent="-285750">
              <a:lnSpc>
                <a:spcPct val="220000"/>
              </a:lnSpc>
              <a:buClr>
                <a:srgbClr val="000000"/>
              </a:buClr>
              <a:buFont typeface="Wingdings" panose="05000000000000000000" charset="0"/>
              <a:buChar char="l"/>
            </a:pPr>
            <a:r>
              <a:rPr lang="zh-CN" altLang="en-US" sz="1600">
                <a:solidFill>
                  <a:schemeClr val="tx1"/>
                </a:solidFill>
                <a:latin typeface="微软雅黑" panose="020B0503020204020204" pitchFamily="34" charset="-122"/>
                <a:ea typeface="微软雅黑" panose="020B0503020204020204" pitchFamily="34" charset="-122"/>
              </a:rPr>
              <a:t>金融管理</a:t>
            </a:r>
            <a:endParaRPr lang="zh-CN" altLang="en-US" sz="1600">
              <a:solidFill>
                <a:schemeClr val="tx1"/>
              </a:solidFill>
              <a:latin typeface="微软雅黑" panose="020B0503020204020204" pitchFamily="34" charset="-122"/>
              <a:ea typeface="微软雅黑" panose="020B0503020204020204" pitchFamily="34" charset="-122"/>
            </a:endParaRPr>
          </a:p>
          <a:p>
            <a:pPr marL="285750" indent="-285750">
              <a:lnSpc>
                <a:spcPct val="220000"/>
              </a:lnSpc>
              <a:buClr>
                <a:srgbClr val="000000"/>
              </a:buClr>
              <a:buFont typeface="Wingdings" panose="05000000000000000000" charset="0"/>
              <a:buChar char="l"/>
            </a:pPr>
            <a:endParaRPr lang="zh-CN" altLang="en-US" sz="1600">
              <a:solidFill>
                <a:schemeClr val="tx1"/>
              </a:solidFill>
              <a:latin typeface="微软雅黑" panose="020B0503020204020204" pitchFamily="34" charset="-122"/>
              <a:ea typeface="微软雅黑" panose="020B0503020204020204" pitchFamily="34" charset="-122"/>
            </a:endParaRPr>
          </a:p>
        </p:txBody>
      </p:sp>
      <p:pic>
        <p:nvPicPr>
          <p:cNvPr id="18" name="图片 17" descr="u=1058091717,2902819127&amp;fm=26&amp;gp=0"/>
          <p:cNvPicPr>
            <a:picLocks noChangeAspect="1"/>
          </p:cNvPicPr>
          <p:nvPr/>
        </p:nvPicPr>
        <p:blipFill>
          <a:blip r:embed="rId2"/>
          <a:stretch>
            <a:fillRect/>
          </a:stretch>
        </p:blipFill>
        <p:spPr>
          <a:xfrm>
            <a:off x="7272020" y="1772920"/>
            <a:ext cx="2067211" cy="1800013"/>
          </a:xfrm>
          <a:prstGeom prst="hexagon">
            <a:avLst/>
          </a:prstGeom>
          <a:ln w="88900">
            <a:solidFill>
              <a:srgbClr val="568D11"/>
            </a:solidFill>
          </a:ln>
        </p:spPr>
      </p:pic>
      <p:pic>
        <p:nvPicPr>
          <p:cNvPr id="19" name="图片 18" descr="u=1575345280,4064801860&amp;fm=26&amp;gp=0"/>
          <p:cNvPicPr>
            <a:picLocks noChangeAspect="1"/>
          </p:cNvPicPr>
          <p:nvPr/>
        </p:nvPicPr>
        <p:blipFill>
          <a:blip r:embed="rId3"/>
          <a:stretch>
            <a:fillRect/>
          </a:stretch>
        </p:blipFill>
        <p:spPr>
          <a:xfrm>
            <a:off x="5441950" y="2818130"/>
            <a:ext cx="2066772" cy="1800013"/>
          </a:xfrm>
          <a:prstGeom prst="hexagon">
            <a:avLst/>
          </a:prstGeom>
          <a:ln w="88900">
            <a:solidFill>
              <a:srgbClr val="414455"/>
            </a:solidFill>
          </a:ln>
        </p:spPr>
      </p:pic>
      <p:pic>
        <p:nvPicPr>
          <p:cNvPr id="20" name="图片 19" descr="u=1711143079,911515206&amp;fm=200&amp;gp=0"/>
          <p:cNvPicPr>
            <a:picLocks noChangeAspect="1"/>
          </p:cNvPicPr>
          <p:nvPr/>
        </p:nvPicPr>
        <p:blipFill>
          <a:blip r:embed="rId4"/>
          <a:srcRect l="3650" r="1177"/>
          <a:stretch>
            <a:fillRect/>
          </a:stretch>
        </p:blipFill>
        <p:spPr>
          <a:xfrm>
            <a:off x="3620770" y="3851275"/>
            <a:ext cx="2067740" cy="1800013"/>
          </a:xfrm>
          <a:prstGeom prst="hexagon">
            <a:avLst/>
          </a:prstGeom>
          <a:ln w="88900">
            <a:solidFill>
              <a:srgbClr val="568D11"/>
            </a:solidFill>
          </a:ln>
        </p:spPr>
      </p:pic>
      <p:pic>
        <p:nvPicPr>
          <p:cNvPr id="21" name="图片 20" descr="u=2514388361,1084997587&amp;fm=26&amp;gp=0"/>
          <p:cNvPicPr>
            <a:picLocks noChangeAspect="1"/>
          </p:cNvPicPr>
          <p:nvPr/>
        </p:nvPicPr>
        <p:blipFill>
          <a:blip r:embed="rId5"/>
          <a:stretch>
            <a:fillRect/>
          </a:stretch>
        </p:blipFill>
        <p:spPr>
          <a:xfrm>
            <a:off x="9098280" y="2803525"/>
            <a:ext cx="2066682" cy="1800013"/>
          </a:xfrm>
          <a:prstGeom prst="hexagon">
            <a:avLst/>
          </a:prstGeom>
          <a:ln w="88900">
            <a:solidFill>
              <a:srgbClr val="568D11"/>
            </a:solidFill>
          </a:ln>
        </p:spPr>
      </p:pic>
      <p:pic>
        <p:nvPicPr>
          <p:cNvPr id="17" name="图片 16" descr="193571148"/>
          <p:cNvPicPr>
            <a:picLocks noChangeAspect="1"/>
          </p:cNvPicPr>
          <p:nvPr/>
        </p:nvPicPr>
        <p:blipFill>
          <a:blip r:embed="rId6"/>
          <a:stretch>
            <a:fillRect/>
          </a:stretch>
        </p:blipFill>
        <p:spPr>
          <a:xfrm>
            <a:off x="7272020" y="3819525"/>
            <a:ext cx="2067211" cy="1800013"/>
          </a:xfrm>
          <a:prstGeom prst="hexagon">
            <a:avLst/>
          </a:prstGeom>
          <a:ln w="88900">
            <a:solidFill>
              <a:srgbClr val="568D11"/>
            </a:solidFill>
          </a:ln>
        </p:spPr>
      </p:pic>
    </p:spTree>
    <p:custDataLst>
      <p:tags r:id="rId7"/>
    </p:custDataLst>
  </p:cSld>
  <p:clrMapOvr>
    <a:masterClrMapping/>
  </p:clrMapOv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337185" y="176530"/>
            <a:ext cx="11509375" cy="597535"/>
            <a:chOff x="531" y="278"/>
            <a:chExt cx="18125" cy="941"/>
          </a:xfrm>
        </p:grpSpPr>
        <p:pic>
          <p:nvPicPr>
            <p:cNvPr id="94" name="图片 93" descr="right"/>
            <p:cNvPicPr>
              <a:picLocks noChangeAspect="1"/>
            </p:cNvPicPr>
            <p:nvPr/>
          </p:nvPicPr>
          <p:blipFill>
            <a:blip r:embed="rId1"/>
            <a:stretch>
              <a:fillRect/>
            </a:stretch>
          </p:blipFill>
          <p:spPr>
            <a:xfrm>
              <a:off x="3405" y="389"/>
              <a:ext cx="608" cy="608"/>
            </a:xfrm>
            <a:prstGeom prst="rect">
              <a:avLst/>
            </a:prstGeom>
          </p:spPr>
        </p:pic>
        <p:sp>
          <p:nvSpPr>
            <p:cNvPr id="95" name="文本框 94"/>
            <p:cNvSpPr txBox="1"/>
            <p:nvPr/>
          </p:nvSpPr>
          <p:spPr>
            <a:xfrm>
              <a:off x="4013" y="282"/>
              <a:ext cx="11246" cy="822"/>
            </a:xfrm>
            <a:prstGeom prst="rect">
              <a:avLst/>
            </a:prstGeom>
            <a:noFill/>
          </p:spPr>
          <p:txBody>
            <a:bodyPr wrap="square" rtlCol="0">
              <a:spAutoFit/>
            </a:bodyPr>
            <a:lstStyle/>
            <a:p>
              <a:r>
                <a:rPr lang="zh-CN" altLang="en-US" sz="2800">
                  <a:solidFill>
                    <a:srgbClr val="568D11"/>
                  </a:solidFill>
                  <a:latin typeface="微软雅黑" panose="020B0503020204020204" pitchFamily="34" charset="-122"/>
                  <a:ea typeface="微软雅黑" panose="020B0503020204020204" pitchFamily="34" charset="-122"/>
                </a:rPr>
                <a:t>旅游六要素协同优化</a:t>
              </a:r>
              <a:endParaRPr lang="zh-CN" altLang="en-US" sz="2800">
                <a:solidFill>
                  <a:srgbClr val="568D11"/>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531" y="278"/>
              <a:ext cx="18125" cy="941"/>
              <a:chOff x="531" y="278"/>
              <a:chExt cx="18125" cy="941"/>
            </a:xfrm>
          </p:grpSpPr>
          <p:sp>
            <p:nvSpPr>
              <p:cNvPr id="12" name=" 4"/>
              <p:cNvSpPr/>
              <p:nvPr/>
            </p:nvSpPr>
            <p:spPr>
              <a:xfrm>
                <a:off x="531" y="278"/>
                <a:ext cx="2934" cy="826"/>
              </a:xfrm>
              <a:prstGeom prst="homePlate">
                <a:avLst/>
              </a:prstGeom>
              <a:solidFill>
                <a:srgbClr val="568D1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14" name="文本框 13"/>
              <p:cNvSpPr txBox="1"/>
              <p:nvPr/>
            </p:nvSpPr>
            <p:spPr>
              <a:xfrm>
                <a:off x="542" y="282"/>
                <a:ext cx="2530" cy="822"/>
              </a:xfrm>
              <a:prstGeom prst="rect">
                <a:avLst/>
              </a:prstGeom>
              <a:noFill/>
            </p:spPr>
            <p:txBody>
              <a:bodyPr wrap="square" rtlCol="0">
                <a:spAutoFit/>
              </a:bodyPr>
              <a:lstStyle/>
              <a:p>
                <a:r>
                  <a:rPr lang="zh-CN" altLang="en-US" sz="2800" b="1">
                    <a:solidFill>
                      <a:schemeClr val="bg1"/>
                    </a:solidFill>
                    <a:latin typeface="微软雅黑" panose="020B0503020204020204" pitchFamily="34" charset="-122"/>
                    <a:ea typeface="微软雅黑" panose="020B0503020204020204" pitchFamily="34" charset="-122"/>
                  </a:rPr>
                  <a:t>工作内容</a:t>
                </a:r>
                <a:endParaRPr lang="en-US" altLang="zh-CN" sz="2800" b="1">
                  <a:solidFill>
                    <a:schemeClr val="bg1"/>
                  </a:solidFill>
                  <a:latin typeface="微软雅黑" panose="020B0503020204020204" pitchFamily="34" charset="-122"/>
                  <a:ea typeface="微软雅黑" panose="020B0503020204020204" pitchFamily="34" charset="-122"/>
                </a:endParaRPr>
              </a:p>
            </p:txBody>
          </p:sp>
          <p:cxnSp>
            <p:nvCxnSpPr>
              <p:cNvPr id="16" name="直接连接符 15"/>
              <p:cNvCxnSpPr/>
              <p:nvPr/>
            </p:nvCxnSpPr>
            <p:spPr>
              <a:xfrm>
                <a:off x="542" y="1219"/>
                <a:ext cx="18114" cy="0"/>
              </a:xfrm>
              <a:prstGeom prst="line">
                <a:avLst/>
              </a:prstGeom>
              <a:ln w="12700">
                <a:solidFill>
                  <a:srgbClr val="568D11"/>
                </a:solidFill>
              </a:ln>
            </p:spPr>
            <p:style>
              <a:lnRef idx="1">
                <a:schemeClr val="accent1"/>
              </a:lnRef>
              <a:fillRef idx="0">
                <a:schemeClr val="accent1"/>
              </a:fillRef>
              <a:effectRef idx="0">
                <a:schemeClr val="accent1"/>
              </a:effectRef>
              <a:fontRef idx="minor">
                <a:schemeClr val="tx1"/>
              </a:fontRef>
            </p:style>
          </p:cxnSp>
        </p:grpSp>
      </p:grpSp>
      <p:sp>
        <p:nvSpPr>
          <p:cNvPr id="23" name="文本框 22"/>
          <p:cNvSpPr txBox="1"/>
          <p:nvPr/>
        </p:nvSpPr>
        <p:spPr>
          <a:xfrm>
            <a:off x="2925445" y="3780790"/>
            <a:ext cx="1800225" cy="706755"/>
          </a:xfrm>
          <a:prstGeom prst="rect">
            <a:avLst/>
          </a:prstGeom>
          <a:noFill/>
          <a:ln w="12700" cmpd="sng">
            <a:solidFill>
              <a:srgbClr val="70AD47"/>
            </a:solidFill>
            <a:prstDash val="dash"/>
          </a:ln>
        </p:spPr>
        <p:txBody>
          <a:bodyPr wrap="square" rtlCol="0" anchor="t">
            <a:spAutoFit/>
          </a:bodyPr>
          <a:lstStyle/>
          <a:p>
            <a:pPr marL="171450" lvl="0" indent="-171450" algn="l">
              <a:buClr>
                <a:srgbClr val="44546A"/>
              </a:buClr>
              <a:buFont typeface="Wingdings" panose="05000000000000000000" charset="0"/>
              <a:buChar char="l"/>
            </a:pPr>
            <a:endParaRPr lang="zh-CN" altLang="en-US" sz="1000">
              <a:solidFill>
                <a:srgbClr val="44546A"/>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171450" lvl="0" indent="-171450" algn="l">
              <a:buClr>
                <a:srgbClr val="44546A"/>
              </a:buClr>
              <a:buFont typeface="Wingdings" panose="05000000000000000000" charset="0"/>
              <a:buChar char="l"/>
            </a:pPr>
            <a:r>
              <a:rPr lang="zh-CN" altLang="en-US" sz="1000">
                <a:solidFill>
                  <a:srgbClr val="44546A"/>
                </a:solidFill>
                <a:latin typeface="微软雅黑" panose="020B0503020204020204" pitchFamily="34" charset="-122"/>
                <a:ea typeface="微软雅黑" panose="020B0503020204020204" pitchFamily="34" charset="-122"/>
                <a:cs typeface="微软雅黑" panose="020B0503020204020204" pitchFamily="34" charset="-122"/>
                <a:sym typeface="+mn-ea"/>
              </a:rPr>
              <a:t>接收非局部信息（如当前交通信息、政府规划信息）</a:t>
            </a:r>
            <a:endParaRPr lang="zh-CN" altLang="en-US" sz="1000">
              <a:solidFill>
                <a:srgbClr val="44546A"/>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171450" lvl="0" indent="-171450" algn="l">
              <a:buClr>
                <a:srgbClr val="44546A"/>
              </a:buClr>
              <a:buFont typeface="Wingdings" panose="05000000000000000000" charset="0"/>
              <a:buChar char="l"/>
            </a:pPr>
            <a:r>
              <a:rPr lang="zh-CN" altLang="en-US" sz="1000">
                <a:solidFill>
                  <a:srgbClr val="44546A"/>
                </a:solidFill>
                <a:latin typeface="微软雅黑" panose="020B0503020204020204" pitchFamily="34" charset="-122"/>
                <a:ea typeface="微软雅黑" panose="020B0503020204020204" pitchFamily="34" charset="-122"/>
                <a:cs typeface="微软雅黑" panose="020B0503020204020204" pitchFamily="34" charset="-122"/>
                <a:sym typeface="+mn-ea"/>
              </a:rPr>
              <a:t>产生/修改新的局部规划</a:t>
            </a:r>
            <a:endParaRPr lang="zh-CN" altLang="en-US" sz="1000">
              <a:solidFill>
                <a:srgbClr val="44546A"/>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24" name="圆角矩形 23"/>
          <p:cNvSpPr/>
          <p:nvPr/>
        </p:nvSpPr>
        <p:spPr>
          <a:xfrm>
            <a:off x="3050540" y="1057275"/>
            <a:ext cx="2152015" cy="215900"/>
          </a:xfrm>
          <a:prstGeom prst="roundRect">
            <a:avLst/>
          </a:prstGeom>
          <a:solidFill>
            <a:srgbClr val="70AD47"/>
          </a:solidFill>
          <a:ln w="12700" cmpd="sng">
            <a:solidFill>
              <a:srgbClr val="70AD47"/>
            </a:solidFill>
            <a:prstDash val="solid"/>
          </a:ln>
        </p:spPr>
        <p:style>
          <a:lnRef idx="2">
            <a:srgbClr val="5B9BD5">
              <a:shade val="50000"/>
            </a:srgbClr>
          </a:lnRef>
          <a:fillRef idx="1">
            <a:srgbClr val="5B9BD5"/>
          </a:fillRef>
          <a:effectRef idx="0">
            <a:srgbClr val="5B9BD5"/>
          </a:effectRef>
          <a:fontRef idx="minor">
            <a:sysClr val="window" lastClr="FFFFFF"/>
          </a:fontRef>
        </p:style>
        <p:txBody>
          <a:bodyPr vertOverflow="overflow" horzOverflow="overflow" vert="horz" wrap="square" numCol="1" spcCol="0" rtlCol="0" fromWordArt="0" anchor="ctr" anchorCtr="0" forceAA="0" compatLnSpc="1">
            <a:noAutofit/>
          </a:bodyPr>
          <a:lstStyle/>
          <a:p>
            <a:pPr lvl="0" algn="ctr"/>
            <a:r>
              <a:rPr lang="zh-CN" altLang="en-US" sz="1400">
                <a:solidFill>
                  <a:sysClr val="window" lastClr="FFFFFF"/>
                </a:solidFill>
                <a:latin typeface="微软雅黑" panose="020B0503020204020204" pitchFamily="34" charset="-122"/>
                <a:ea typeface="微软雅黑" panose="020B0503020204020204" pitchFamily="34" charset="-122"/>
                <a:sym typeface="+mn-ea"/>
              </a:rPr>
              <a:t>共享数据存储区</a:t>
            </a:r>
            <a:endParaRPr lang="en-US" altLang="zh-CN" sz="1400">
              <a:solidFill>
                <a:sysClr val="window" lastClr="FFFFFF"/>
              </a:solidFill>
              <a:latin typeface="微软雅黑" panose="020B0503020204020204" pitchFamily="34" charset="-122"/>
              <a:ea typeface="微软雅黑" panose="020B0503020204020204" pitchFamily="34" charset="-122"/>
              <a:sym typeface="+mn-ea"/>
            </a:endParaRPr>
          </a:p>
        </p:txBody>
      </p:sp>
      <p:sp>
        <p:nvSpPr>
          <p:cNvPr id="25" name="文本框 24"/>
          <p:cNvSpPr txBox="1"/>
          <p:nvPr/>
        </p:nvSpPr>
        <p:spPr>
          <a:xfrm>
            <a:off x="2548255" y="1050290"/>
            <a:ext cx="3181985" cy="1014730"/>
          </a:xfrm>
          <a:prstGeom prst="rect">
            <a:avLst/>
          </a:prstGeom>
          <a:noFill/>
          <a:ln w="12700" cmpd="sng">
            <a:solidFill>
              <a:srgbClr val="70AD47"/>
            </a:solidFill>
            <a:prstDash val="dash"/>
          </a:ln>
        </p:spPr>
        <p:txBody>
          <a:bodyPr wrap="square" rtlCol="0" anchor="t">
            <a:spAutoFit/>
          </a:bodyPr>
          <a:lstStyle/>
          <a:p>
            <a:pPr lvl="0" algn="l"/>
            <a:endParaRPr lang="zh-CN" altLang="en-US" sz="1000">
              <a:solidFill>
                <a:srgbClr val="44546A"/>
              </a:solidFill>
              <a:sym typeface="+mn-ea"/>
            </a:endParaRPr>
          </a:p>
          <a:p>
            <a:pPr lvl="0" algn="l"/>
            <a:endParaRPr lang="zh-CN" altLang="en-US" sz="1000">
              <a:solidFill>
                <a:srgbClr val="44546A"/>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171450" lvl="0" indent="-171450" algn="l">
              <a:buClr>
                <a:srgbClr val="44546A"/>
              </a:buClr>
              <a:buFont typeface="Wingdings" panose="05000000000000000000" charset="0"/>
              <a:buChar char="l"/>
            </a:pPr>
            <a:r>
              <a:rPr lang="zh-CN" altLang="en-US" sz="1000">
                <a:solidFill>
                  <a:srgbClr val="44546A"/>
                </a:solidFill>
                <a:latin typeface="微软雅黑" panose="020B0503020204020204" pitchFamily="34" charset="-122"/>
                <a:ea typeface="微软雅黑" panose="020B0503020204020204" pitchFamily="34" charset="-122"/>
                <a:cs typeface="微软雅黑" panose="020B0503020204020204" pitchFamily="34" charset="-122"/>
                <a:sym typeface="+mn-ea"/>
              </a:rPr>
              <a:t>单个Agent的局部规划信息</a:t>
            </a:r>
            <a:endParaRPr lang="zh-CN" altLang="en-US" sz="1000">
              <a:solidFill>
                <a:srgbClr val="44546A"/>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lvl="0" algn="l"/>
            <a:r>
              <a:rPr lang="zh-CN" altLang="en-US" sz="1000">
                <a:solidFill>
                  <a:srgbClr val="44546A"/>
                </a:solidFill>
                <a:latin typeface="微软雅黑" panose="020B0503020204020204" pitchFamily="34" charset="-122"/>
                <a:ea typeface="微软雅黑" panose="020B0503020204020204" pitchFamily="34" charset="-122"/>
                <a:cs typeface="微软雅黑" panose="020B0503020204020204" pitchFamily="34" charset="-122"/>
                <a:sym typeface="+mn-ea"/>
              </a:rPr>
              <a:t>（如：餐厅擅长菜系、当前交通情况、特色纪念品）</a:t>
            </a:r>
            <a:endParaRPr lang="zh-CN" altLang="en-US" sz="1000">
              <a:solidFill>
                <a:srgbClr val="44546A"/>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171450" lvl="0" indent="-171450" algn="l">
              <a:buClr>
                <a:srgbClr val="44546A"/>
              </a:buClr>
              <a:buFont typeface="Wingdings" panose="05000000000000000000" charset="0"/>
              <a:buChar char="l"/>
            </a:pPr>
            <a:r>
              <a:rPr lang="zh-CN" altLang="en-US" sz="1000">
                <a:solidFill>
                  <a:srgbClr val="44546A"/>
                </a:solidFill>
                <a:latin typeface="微软雅黑" panose="020B0503020204020204" pitchFamily="34" charset="-122"/>
                <a:ea typeface="微软雅黑" panose="020B0503020204020204" pitchFamily="34" charset="-122"/>
                <a:cs typeface="微软雅黑" panose="020B0503020204020204" pitchFamily="34" charset="-122"/>
                <a:sym typeface="+mn-ea"/>
              </a:rPr>
              <a:t>六个Agent的相关规划信息</a:t>
            </a:r>
            <a:endParaRPr lang="zh-CN" altLang="en-US" sz="1000">
              <a:solidFill>
                <a:srgbClr val="44546A"/>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lvl="0" algn="l"/>
            <a:r>
              <a:rPr lang="zh-CN" altLang="en-US" sz="1000">
                <a:solidFill>
                  <a:srgbClr val="44546A"/>
                </a:solidFill>
                <a:latin typeface="微软雅黑" panose="020B0503020204020204" pitchFamily="34" charset="-122"/>
                <a:ea typeface="微软雅黑" panose="020B0503020204020204" pitchFamily="34" charset="-122"/>
                <a:cs typeface="微软雅黑" panose="020B0503020204020204" pitchFamily="34" charset="-122"/>
                <a:sym typeface="+mn-ea"/>
              </a:rPr>
              <a:t>（如：政府出台管理政策、游客用户画像）</a:t>
            </a:r>
            <a:endParaRPr lang="zh-CN" altLang="en-US" sz="1000">
              <a:solidFill>
                <a:srgbClr val="44546A"/>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26" name="圆角矩形 25"/>
          <p:cNvSpPr/>
          <p:nvPr/>
        </p:nvSpPr>
        <p:spPr>
          <a:xfrm>
            <a:off x="6371590" y="1821815"/>
            <a:ext cx="2113216" cy="215900"/>
          </a:xfrm>
          <a:prstGeom prst="roundRect">
            <a:avLst/>
          </a:prstGeom>
          <a:solidFill>
            <a:srgbClr val="70AD47"/>
          </a:solidFill>
          <a:ln w="12700" cmpd="sng">
            <a:solidFill>
              <a:srgbClr val="70AD47"/>
            </a:solidFill>
            <a:prstDash val="solid"/>
          </a:ln>
        </p:spPr>
        <p:style>
          <a:lnRef idx="2">
            <a:srgbClr val="5B9BD5">
              <a:shade val="50000"/>
            </a:srgbClr>
          </a:lnRef>
          <a:fillRef idx="1">
            <a:srgbClr val="5B9BD5"/>
          </a:fillRef>
          <a:effectRef idx="0">
            <a:srgbClr val="5B9BD5"/>
          </a:effectRef>
          <a:fontRef idx="minor">
            <a:sysClr val="window" lastClr="FFFFFF"/>
          </a:fontRef>
        </p:style>
        <p:txBody>
          <a:bodyPr vertOverflow="overflow" horzOverflow="overflow" vert="horz" wrap="square" numCol="1" spcCol="0" rtlCol="0" fromWordArt="0" anchor="ctr" anchorCtr="0" forceAA="0" compatLnSpc="1">
            <a:noAutofit/>
          </a:bodyPr>
          <a:lstStyle/>
          <a:p>
            <a:pPr lvl="0" algn="ctr"/>
            <a:r>
              <a:rPr lang="zh-CN" altLang="en-US" sz="1400">
                <a:solidFill>
                  <a:sysClr val="window" lastClr="FFFFFF"/>
                </a:solidFill>
                <a:latin typeface="微软雅黑" panose="020B0503020204020204" pitchFamily="34" charset="-122"/>
                <a:ea typeface="微软雅黑" panose="020B0503020204020204" pitchFamily="34" charset="-122"/>
                <a:cs typeface="微软雅黑" panose="020B0503020204020204" pitchFamily="34" charset="-122"/>
                <a:sym typeface="+mn-ea"/>
              </a:rPr>
              <a:t>协调  </a:t>
            </a:r>
            <a:r>
              <a:rPr lang="en-US" altLang="zh-CN" sz="1400">
                <a:solidFill>
                  <a:sysClr val="window" lastClr="FFFFFF"/>
                </a:solidFill>
                <a:latin typeface="微软雅黑" panose="020B0503020204020204" pitchFamily="34" charset="-122"/>
                <a:ea typeface="微软雅黑" panose="020B0503020204020204" pitchFamily="34" charset="-122"/>
                <a:cs typeface="微软雅黑" panose="020B0503020204020204" pitchFamily="34" charset="-122"/>
                <a:sym typeface="+mn-ea"/>
              </a:rPr>
              <a:t>Agent</a:t>
            </a:r>
            <a:endParaRPr lang="en-US" altLang="zh-CN" sz="1400">
              <a:solidFill>
                <a:sysClr val="window" lastClr="FFFFFF"/>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27" name="圆角矩形 26"/>
          <p:cNvSpPr/>
          <p:nvPr/>
        </p:nvSpPr>
        <p:spPr>
          <a:xfrm>
            <a:off x="5975350" y="3853180"/>
            <a:ext cx="900007" cy="720090"/>
          </a:xfrm>
          <a:prstGeom prst="roundRect">
            <a:avLst/>
          </a:prstGeom>
          <a:solidFill>
            <a:srgbClr val="70AD47"/>
          </a:solidFill>
          <a:ln w="12700" cmpd="sng">
            <a:solidFill>
              <a:srgbClr val="70AD47"/>
            </a:solidFill>
            <a:prstDash val="solid"/>
          </a:ln>
        </p:spPr>
        <p:style>
          <a:lnRef idx="2">
            <a:srgbClr val="5B9BD5">
              <a:shade val="50000"/>
            </a:srgbClr>
          </a:lnRef>
          <a:fillRef idx="1">
            <a:srgbClr val="5B9BD5"/>
          </a:fillRef>
          <a:effectRef idx="0">
            <a:srgbClr val="5B9BD5"/>
          </a:effectRef>
          <a:fontRef idx="minor">
            <a:sysClr val="window" lastClr="FFFFFF"/>
          </a:fontRef>
        </p:style>
        <p:txBody>
          <a:bodyPr vertOverflow="overflow" horzOverflow="overflow" vert="horz" wrap="square" numCol="1" spcCol="0" rtlCol="0" fromWordArt="0" anchor="ctr" anchorCtr="0" forceAA="0" compatLnSpc="1">
            <a:noAutofit/>
          </a:bodyPr>
          <a:lstStyle/>
          <a:p>
            <a:pPr lvl="0" algn="ctr"/>
            <a:r>
              <a:rPr lang="zh-CN" altLang="en-US" sz="1400">
                <a:solidFill>
                  <a:sysClr val="window" lastClr="FFFFFF"/>
                </a:solidFill>
                <a:latin typeface="微软雅黑" panose="020B0503020204020204" pitchFamily="34" charset="-122"/>
                <a:ea typeface="微软雅黑" panose="020B0503020204020204" pitchFamily="34" charset="-122"/>
                <a:cs typeface="微软雅黑" panose="020B0503020204020204" pitchFamily="34" charset="-122"/>
                <a:sym typeface="+mn-ea"/>
              </a:rPr>
              <a:t>住宿 </a:t>
            </a:r>
            <a:r>
              <a:rPr lang="en-US" altLang="zh-CN" sz="1400">
                <a:solidFill>
                  <a:sysClr val="window" lastClr="FFFFFF"/>
                </a:solidFill>
                <a:latin typeface="微软雅黑" panose="020B0503020204020204" pitchFamily="34" charset="-122"/>
                <a:ea typeface="微软雅黑" panose="020B0503020204020204" pitchFamily="34" charset="-122"/>
                <a:cs typeface="微软雅黑" panose="020B0503020204020204" pitchFamily="34" charset="-122"/>
                <a:sym typeface="+mn-ea"/>
              </a:rPr>
              <a:t>Agent</a:t>
            </a:r>
            <a:endParaRPr lang="en-US" altLang="zh-CN" sz="1400">
              <a:solidFill>
                <a:sysClr val="window" lastClr="FFFFFF"/>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28" name="圆角矩形 27"/>
          <p:cNvSpPr/>
          <p:nvPr/>
        </p:nvSpPr>
        <p:spPr>
          <a:xfrm>
            <a:off x="7199842" y="3837940"/>
            <a:ext cx="899795" cy="720005"/>
          </a:xfrm>
          <a:prstGeom prst="roundRect">
            <a:avLst/>
          </a:prstGeom>
          <a:solidFill>
            <a:srgbClr val="70AD47"/>
          </a:solidFill>
          <a:ln w="12700" cmpd="sng">
            <a:solidFill>
              <a:srgbClr val="70AD47"/>
            </a:solidFill>
            <a:prstDash val="solid"/>
          </a:ln>
        </p:spPr>
        <p:style>
          <a:lnRef idx="2">
            <a:srgbClr val="5B9BD5">
              <a:shade val="50000"/>
            </a:srgbClr>
          </a:lnRef>
          <a:fillRef idx="1">
            <a:srgbClr val="5B9BD5"/>
          </a:fillRef>
          <a:effectRef idx="0">
            <a:srgbClr val="5B9BD5"/>
          </a:effectRef>
          <a:fontRef idx="minor">
            <a:sysClr val="window" lastClr="FFFFFF"/>
          </a:fontRef>
        </p:style>
        <p:txBody>
          <a:bodyPr vertOverflow="overflow" horzOverflow="overflow" vert="horz" wrap="square" numCol="1" spcCol="0" rtlCol="0" fromWordArt="0" anchor="ctr" anchorCtr="0" forceAA="0" compatLnSpc="1">
            <a:noAutofit/>
          </a:bodyPr>
          <a:lstStyle/>
          <a:p>
            <a:pPr lvl="0" algn="ctr"/>
            <a:r>
              <a:rPr lang="zh-CN" altLang="en-US" sz="1400">
                <a:solidFill>
                  <a:sysClr val="window" lastClr="FFFFFF"/>
                </a:solidFill>
                <a:latin typeface="微软雅黑" panose="020B0503020204020204" pitchFamily="34" charset="-122"/>
                <a:ea typeface="微软雅黑" panose="020B0503020204020204" pitchFamily="34" charset="-122"/>
                <a:cs typeface="微软雅黑" panose="020B0503020204020204" pitchFamily="34" charset="-122"/>
                <a:sym typeface="+mn-ea"/>
              </a:rPr>
              <a:t>交通 </a:t>
            </a:r>
            <a:r>
              <a:rPr lang="en-US" altLang="zh-CN" sz="1400">
                <a:solidFill>
                  <a:sysClr val="window" lastClr="FFFFFF"/>
                </a:solidFill>
                <a:latin typeface="微软雅黑" panose="020B0503020204020204" pitchFamily="34" charset="-122"/>
                <a:ea typeface="微软雅黑" panose="020B0503020204020204" pitchFamily="34" charset="-122"/>
                <a:cs typeface="微软雅黑" panose="020B0503020204020204" pitchFamily="34" charset="-122"/>
                <a:sym typeface="+mn-ea"/>
              </a:rPr>
              <a:t>Agent</a:t>
            </a:r>
            <a:endParaRPr lang="en-US" altLang="zh-CN" sz="1400">
              <a:solidFill>
                <a:sysClr val="window" lastClr="FFFFFF"/>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29" name="圆角矩形 28"/>
          <p:cNvSpPr/>
          <p:nvPr/>
        </p:nvSpPr>
        <p:spPr>
          <a:xfrm>
            <a:off x="8424122" y="3837940"/>
            <a:ext cx="899795" cy="720005"/>
          </a:xfrm>
          <a:prstGeom prst="roundRect">
            <a:avLst/>
          </a:prstGeom>
          <a:solidFill>
            <a:srgbClr val="70AD47"/>
          </a:solidFill>
          <a:ln w="12700" cmpd="sng">
            <a:solidFill>
              <a:srgbClr val="70AD47"/>
            </a:solidFill>
            <a:prstDash val="solid"/>
          </a:ln>
        </p:spPr>
        <p:style>
          <a:lnRef idx="2">
            <a:srgbClr val="5B9BD5">
              <a:shade val="50000"/>
            </a:srgbClr>
          </a:lnRef>
          <a:fillRef idx="1">
            <a:srgbClr val="5B9BD5"/>
          </a:fillRef>
          <a:effectRef idx="0">
            <a:srgbClr val="5B9BD5"/>
          </a:effectRef>
          <a:fontRef idx="minor">
            <a:sysClr val="window" lastClr="FFFFFF"/>
          </a:fontRef>
        </p:style>
        <p:txBody>
          <a:bodyPr vertOverflow="overflow" horzOverflow="overflow" vert="horz" wrap="square" numCol="1" spcCol="0" rtlCol="0" fromWordArt="0" anchor="ctr" anchorCtr="0" forceAA="0" compatLnSpc="1">
            <a:noAutofit/>
          </a:bodyPr>
          <a:lstStyle/>
          <a:p>
            <a:pPr lvl="0" algn="ctr"/>
            <a:r>
              <a:rPr lang="zh-CN" altLang="en-US" sz="1400">
                <a:solidFill>
                  <a:sysClr val="window" lastClr="FFFFFF"/>
                </a:solidFill>
                <a:latin typeface="微软雅黑" panose="020B0503020204020204" pitchFamily="34" charset="-122"/>
                <a:ea typeface="微软雅黑" panose="020B0503020204020204" pitchFamily="34" charset="-122"/>
                <a:cs typeface="微软雅黑" panose="020B0503020204020204" pitchFamily="34" charset="-122"/>
                <a:sym typeface="+mn-ea"/>
              </a:rPr>
              <a:t>景点 </a:t>
            </a:r>
            <a:r>
              <a:rPr lang="en-US" altLang="zh-CN" sz="1400">
                <a:solidFill>
                  <a:sysClr val="window" lastClr="FFFFFF"/>
                </a:solidFill>
                <a:latin typeface="微软雅黑" panose="020B0503020204020204" pitchFamily="34" charset="-122"/>
                <a:ea typeface="微软雅黑" panose="020B0503020204020204" pitchFamily="34" charset="-122"/>
                <a:cs typeface="微软雅黑" panose="020B0503020204020204" pitchFamily="34" charset="-122"/>
                <a:sym typeface="+mn-ea"/>
              </a:rPr>
              <a:t>Agent</a:t>
            </a:r>
            <a:endParaRPr lang="en-US" altLang="zh-CN" sz="1400">
              <a:solidFill>
                <a:sysClr val="window" lastClr="FFFFFF"/>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30" name="圆角矩形 29"/>
          <p:cNvSpPr/>
          <p:nvPr/>
        </p:nvSpPr>
        <p:spPr>
          <a:xfrm>
            <a:off x="9648402" y="3837940"/>
            <a:ext cx="899795" cy="720005"/>
          </a:xfrm>
          <a:prstGeom prst="roundRect">
            <a:avLst/>
          </a:prstGeom>
          <a:solidFill>
            <a:srgbClr val="70AD47"/>
          </a:solidFill>
          <a:ln w="12700" cmpd="sng">
            <a:solidFill>
              <a:srgbClr val="70AD47"/>
            </a:solidFill>
            <a:prstDash val="solid"/>
          </a:ln>
        </p:spPr>
        <p:style>
          <a:lnRef idx="2">
            <a:srgbClr val="5B9BD5">
              <a:shade val="50000"/>
            </a:srgbClr>
          </a:lnRef>
          <a:fillRef idx="1">
            <a:srgbClr val="5B9BD5"/>
          </a:fillRef>
          <a:effectRef idx="0">
            <a:srgbClr val="5B9BD5"/>
          </a:effectRef>
          <a:fontRef idx="minor">
            <a:sysClr val="window" lastClr="FFFFFF"/>
          </a:fontRef>
        </p:style>
        <p:txBody>
          <a:bodyPr vertOverflow="overflow" horzOverflow="overflow" vert="horz" wrap="square" numCol="1" spcCol="0" rtlCol="0" fromWordArt="0" anchor="ctr" anchorCtr="0" forceAA="0" compatLnSpc="1">
            <a:noAutofit/>
          </a:bodyPr>
          <a:lstStyle/>
          <a:p>
            <a:pPr lvl="0" algn="ctr"/>
            <a:r>
              <a:rPr lang="zh-CN" altLang="en-US" sz="1400">
                <a:solidFill>
                  <a:sysClr val="window" lastClr="FFFFFF"/>
                </a:solidFill>
                <a:latin typeface="微软雅黑" panose="020B0503020204020204" pitchFamily="34" charset="-122"/>
                <a:ea typeface="微软雅黑" panose="020B0503020204020204" pitchFamily="34" charset="-122"/>
                <a:cs typeface="微软雅黑" panose="020B0503020204020204" pitchFamily="34" charset="-122"/>
                <a:sym typeface="+mn-ea"/>
              </a:rPr>
              <a:t>娱乐 </a:t>
            </a:r>
            <a:r>
              <a:rPr lang="en-US" altLang="zh-CN" sz="1400">
                <a:solidFill>
                  <a:sysClr val="window" lastClr="FFFFFF"/>
                </a:solidFill>
                <a:latin typeface="微软雅黑" panose="020B0503020204020204" pitchFamily="34" charset="-122"/>
                <a:ea typeface="微软雅黑" panose="020B0503020204020204" pitchFamily="34" charset="-122"/>
                <a:cs typeface="微软雅黑" panose="020B0503020204020204" pitchFamily="34" charset="-122"/>
                <a:sym typeface="+mn-ea"/>
              </a:rPr>
              <a:t>Agent</a:t>
            </a:r>
            <a:endParaRPr lang="en-US" altLang="zh-CN" sz="1400">
              <a:solidFill>
                <a:sysClr val="window" lastClr="FFFFFF"/>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31" name="圆角矩形 30"/>
          <p:cNvSpPr/>
          <p:nvPr/>
        </p:nvSpPr>
        <p:spPr>
          <a:xfrm>
            <a:off x="10872682" y="3837940"/>
            <a:ext cx="899795" cy="720005"/>
          </a:xfrm>
          <a:prstGeom prst="roundRect">
            <a:avLst/>
          </a:prstGeom>
          <a:solidFill>
            <a:srgbClr val="70AD47"/>
          </a:solidFill>
          <a:ln w="12700" cmpd="sng">
            <a:solidFill>
              <a:srgbClr val="70AD47"/>
            </a:solidFill>
            <a:prstDash val="solid"/>
          </a:ln>
        </p:spPr>
        <p:style>
          <a:lnRef idx="2">
            <a:srgbClr val="5B9BD5">
              <a:shade val="50000"/>
            </a:srgbClr>
          </a:lnRef>
          <a:fillRef idx="1">
            <a:srgbClr val="5B9BD5"/>
          </a:fillRef>
          <a:effectRef idx="0">
            <a:srgbClr val="5B9BD5"/>
          </a:effectRef>
          <a:fontRef idx="minor">
            <a:sysClr val="window" lastClr="FFFFFF"/>
          </a:fontRef>
        </p:style>
        <p:txBody>
          <a:bodyPr vertOverflow="overflow" horzOverflow="overflow" vert="horz" wrap="square" numCol="1" spcCol="0" rtlCol="0" fromWordArt="0" anchor="ctr" anchorCtr="0" forceAA="0" compatLnSpc="1">
            <a:noAutofit/>
          </a:bodyPr>
          <a:lstStyle/>
          <a:p>
            <a:pPr lvl="0" algn="ctr"/>
            <a:r>
              <a:rPr lang="zh-CN" altLang="en-US" sz="1400">
                <a:solidFill>
                  <a:sysClr val="window" lastClr="FFFFFF"/>
                </a:solidFill>
                <a:latin typeface="微软雅黑" panose="020B0503020204020204" pitchFamily="34" charset="-122"/>
                <a:ea typeface="微软雅黑" panose="020B0503020204020204" pitchFamily="34" charset="-122"/>
                <a:cs typeface="微软雅黑" panose="020B0503020204020204" pitchFamily="34" charset="-122"/>
                <a:sym typeface="+mn-ea"/>
              </a:rPr>
              <a:t>购物 </a:t>
            </a:r>
            <a:r>
              <a:rPr lang="en-US" altLang="zh-CN" sz="1400">
                <a:solidFill>
                  <a:sysClr val="window" lastClr="FFFFFF"/>
                </a:solidFill>
                <a:latin typeface="微软雅黑" panose="020B0503020204020204" pitchFamily="34" charset="-122"/>
                <a:ea typeface="微软雅黑" panose="020B0503020204020204" pitchFamily="34" charset="-122"/>
                <a:cs typeface="微软雅黑" panose="020B0503020204020204" pitchFamily="34" charset="-122"/>
                <a:sym typeface="+mn-ea"/>
              </a:rPr>
              <a:t>Agent</a:t>
            </a:r>
            <a:endParaRPr lang="en-US" altLang="zh-CN" sz="1400">
              <a:solidFill>
                <a:sysClr val="window" lastClr="FFFFFF"/>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32" name="文本框 31"/>
          <p:cNvSpPr txBox="1"/>
          <p:nvPr/>
        </p:nvSpPr>
        <p:spPr>
          <a:xfrm>
            <a:off x="934720" y="2794000"/>
            <a:ext cx="2215515" cy="860425"/>
          </a:xfrm>
          <a:prstGeom prst="rect">
            <a:avLst/>
          </a:prstGeom>
          <a:noFill/>
          <a:ln w="12700" cmpd="sng">
            <a:solidFill>
              <a:srgbClr val="70AD47"/>
            </a:solidFill>
            <a:prstDash val="dash"/>
          </a:ln>
        </p:spPr>
        <p:txBody>
          <a:bodyPr wrap="square" rtlCol="0">
            <a:spAutoFit/>
          </a:bodyPr>
          <a:lstStyle/>
          <a:p>
            <a:endParaRPr lang="zh-CN" altLang="en-US" sz="1000">
              <a:solidFill>
                <a:srgbClr val="44546A"/>
              </a:solidFill>
            </a:endParaRPr>
          </a:p>
          <a:p>
            <a:r>
              <a:rPr lang="zh-CN" altLang="en-US" sz="1000">
                <a:solidFill>
                  <a:srgbClr val="44546A"/>
                </a:solidFill>
                <a:latin typeface="微软雅黑" panose="020B0503020204020204" pitchFamily="34" charset="-122"/>
                <a:ea typeface="微软雅黑" panose="020B0503020204020204" pitchFamily="34" charset="-122"/>
                <a:cs typeface="微软雅黑" panose="020B0503020204020204" pitchFamily="34" charset="-122"/>
              </a:rPr>
              <a:t>游客：个人喜好、消费力、就餐   </a:t>
            </a:r>
            <a:endParaRPr lang="zh-CN" altLang="en-US" sz="1000">
              <a:solidFill>
                <a:srgbClr val="44546A"/>
              </a:solidFill>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1000">
                <a:solidFill>
                  <a:srgbClr val="44546A"/>
                </a:solidFill>
                <a:latin typeface="微软雅黑" panose="020B0503020204020204" pitchFamily="34" charset="-122"/>
                <a:ea typeface="微软雅黑" panose="020B0503020204020204" pitchFamily="34" charset="-122"/>
                <a:cs typeface="微软雅黑" panose="020B0503020204020204" pitchFamily="34" charset="-122"/>
              </a:rPr>
              <a:t>                 原因、接受能力</a:t>
            </a:r>
            <a:endParaRPr lang="zh-CN" altLang="en-US" sz="1000">
              <a:solidFill>
                <a:srgbClr val="44546A"/>
              </a:solidFill>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1000">
                <a:solidFill>
                  <a:srgbClr val="44546A"/>
                </a:solidFill>
                <a:latin typeface="微软雅黑" panose="020B0503020204020204" pitchFamily="34" charset="-122"/>
                <a:ea typeface="微软雅黑" panose="020B0503020204020204" pitchFamily="34" charset="-122"/>
                <a:cs typeface="微软雅黑" panose="020B0503020204020204" pitchFamily="34" charset="-122"/>
              </a:rPr>
              <a:t>商家：位置、种类、偏好、星级</a:t>
            </a:r>
            <a:endParaRPr lang="zh-CN" altLang="en-US" sz="1000">
              <a:solidFill>
                <a:srgbClr val="44546A"/>
              </a:solidFill>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1000">
                <a:solidFill>
                  <a:srgbClr val="44546A"/>
                </a:solidFill>
                <a:latin typeface="微软雅黑" panose="020B0503020204020204" pitchFamily="34" charset="-122"/>
                <a:ea typeface="微软雅黑" panose="020B0503020204020204" pitchFamily="34" charset="-122"/>
                <a:cs typeface="微软雅黑" panose="020B0503020204020204" pitchFamily="34" charset="-122"/>
              </a:rPr>
              <a:t>环境：距离、地域文化、季节性</a:t>
            </a:r>
            <a:endParaRPr lang="zh-CN" altLang="en-US" sz="1000">
              <a:solidFill>
                <a:srgbClr val="44546A"/>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3" name="圆角矩形 32"/>
          <p:cNvSpPr/>
          <p:nvPr/>
        </p:nvSpPr>
        <p:spPr>
          <a:xfrm>
            <a:off x="934720" y="2686050"/>
            <a:ext cx="2215515" cy="252095"/>
          </a:xfrm>
          <a:prstGeom prst="roundRect">
            <a:avLst/>
          </a:prstGeom>
          <a:solidFill>
            <a:srgbClr val="70AD47"/>
          </a:solidFill>
          <a:ln w="12700" cmpd="sng">
            <a:solidFill>
              <a:srgbClr val="70AD47"/>
            </a:solidFill>
            <a:prstDash val="solid"/>
          </a:ln>
        </p:spPr>
        <p:style>
          <a:lnRef idx="2">
            <a:srgbClr val="5B9BD5">
              <a:shade val="50000"/>
            </a:srgbClr>
          </a:lnRef>
          <a:fillRef idx="1">
            <a:srgbClr val="5B9BD5"/>
          </a:fillRef>
          <a:effectRef idx="0">
            <a:srgbClr val="5B9BD5"/>
          </a:effectRef>
          <a:fontRef idx="minor">
            <a:sysClr val="window" lastClr="FFFFFF"/>
          </a:fontRef>
        </p:style>
        <p:txBody>
          <a:bodyPr rtlCol="0" anchor="ctr"/>
          <a:lstStyle/>
          <a:p>
            <a:pPr algn="ctr"/>
            <a:r>
              <a:rPr lang="zh-CN" altLang="en-US" sz="1400">
                <a:solidFill>
                  <a:sysClr val="window" lastClr="FFFFFF"/>
                </a:solidFill>
                <a:latin typeface="微软雅黑" panose="020B0503020204020204" pitchFamily="34" charset="-122"/>
                <a:ea typeface="微软雅黑" panose="020B0503020204020204" pitchFamily="34" charset="-122"/>
              </a:rPr>
              <a:t>局部知识模块</a:t>
            </a:r>
            <a:endParaRPr lang="zh-CN" altLang="en-US" sz="1400">
              <a:solidFill>
                <a:sysClr val="window" lastClr="FFFFFF"/>
              </a:solidFill>
              <a:latin typeface="微软雅黑" panose="020B0503020204020204" pitchFamily="34" charset="-122"/>
              <a:ea typeface="微软雅黑" panose="020B0503020204020204" pitchFamily="34" charset="-122"/>
            </a:endParaRPr>
          </a:p>
        </p:txBody>
      </p:sp>
      <p:sp>
        <p:nvSpPr>
          <p:cNvPr id="34" name="矩形 33"/>
          <p:cNvSpPr/>
          <p:nvPr/>
        </p:nvSpPr>
        <p:spPr>
          <a:xfrm>
            <a:off x="859155" y="2605405"/>
            <a:ext cx="4858385" cy="3162300"/>
          </a:xfrm>
          <a:prstGeom prst="rect">
            <a:avLst/>
          </a:prstGeom>
          <a:noFill/>
          <a:ln w="3175" cmpd="sng">
            <a:solidFill>
              <a:srgbClr val="70AD47"/>
            </a:solidFill>
            <a:prstDash val="solid"/>
          </a:ln>
        </p:spPr>
        <p:style>
          <a:lnRef idx="2">
            <a:srgbClr val="5B9BD5">
              <a:shade val="50000"/>
            </a:srgbClr>
          </a:lnRef>
          <a:fillRef idx="1">
            <a:srgbClr val="5B9BD5"/>
          </a:fillRef>
          <a:effectRef idx="0">
            <a:srgbClr val="5B9BD5"/>
          </a:effectRef>
          <a:fontRef idx="minor">
            <a:sysClr val="window" lastClr="FFFFFF"/>
          </a:fontRef>
        </p:style>
        <p:txBody>
          <a:bodyPr rtlCol="0" anchor="ctr"/>
          <a:lstStyle/>
          <a:p>
            <a:pPr algn="ctr"/>
            <a:endParaRPr lang="zh-CN" altLang="en-US"/>
          </a:p>
        </p:txBody>
      </p:sp>
      <p:sp>
        <p:nvSpPr>
          <p:cNvPr id="35" name="圆角矩形 34"/>
          <p:cNvSpPr/>
          <p:nvPr/>
        </p:nvSpPr>
        <p:spPr>
          <a:xfrm>
            <a:off x="2925445" y="3645535"/>
            <a:ext cx="1800225" cy="252095"/>
          </a:xfrm>
          <a:prstGeom prst="roundRect">
            <a:avLst/>
          </a:prstGeom>
          <a:solidFill>
            <a:srgbClr val="70AD47"/>
          </a:solidFill>
          <a:ln w="12700" cmpd="sng">
            <a:solidFill>
              <a:srgbClr val="70AD47"/>
            </a:solidFill>
            <a:prstDash val="solid"/>
          </a:ln>
        </p:spPr>
        <p:style>
          <a:lnRef idx="2">
            <a:srgbClr val="5B9BD5">
              <a:shade val="50000"/>
            </a:srgbClr>
          </a:lnRef>
          <a:fillRef idx="1">
            <a:srgbClr val="5B9BD5"/>
          </a:fillRef>
          <a:effectRef idx="0">
            <a:srgbClr val="5B9BD5"/>
          </a:effectRef>
          <a:fontRef idx="minor">
            <a:sysClr val="window" lastClr="FFFFFF"/>
          </a:fontRef>
        </p:style>
        <p:txBody>
          <a:bodyPr rtlCol="0" anchor="ctr"/>
          <a:lstStyle/>
          <a:p>
            <a:pPr algn="ctr"/>
            <a:r>
              <a:rPr lang="zh-CN" altLang="en-US" sz="1400">
                <a:solidFill>
                  <a:sysClr val="window" lastClr="FFFFFF"/>
                </a:solidFill>
                <a:latin typeface="微软雅黑" panose="020B0503020204020204" pitchFamily="34" charset="-122"/>
                <a:ea typeface="微软雅黑" panose="020B0503020204020204" pitchFamily="34" charset="-122"/>
              </a:rPr>
              <a:t>局部规划器</a:t>
            </a:r>
            <a:endParaRPr lang="zh-CN" altLang="en-US" sz="1400">
              <a:solidFill>
                <a:sysClr val="window" lastClr="FFFFFF"/>
              </a:solidFill>
              <a:latin typeface="微软雅黑" panose="020B0503020204020204" pitchFamily="34" charset="-122"/>
              <a:ea typeface="微软雅黑" panose="020B0503020204020204" pitchFamily="34" charset="-122"/>
            </a:endParaRPr>
          </a:p>
        </p:txBody>
      </p:sp>
      <p:sp>
        <p:nvSpPr>
          <p:cNvPr id="36" name="圆角矩形 35"/>
          <p:cNvSpPr/>
          <p:nvPr/>
        </p:nvSpPr>
        <p:spPr>
          <a:xfrm>
            <a:off x="1840230" y="4878705"/>
            <a:ext cx="2215515" cy="215900"/>
          </a:xfrm>
          <a:prstGeom prst="roundRect">
            <a:avLst/>
          </a:prstGeom>
          <a:solidFill>
            <a:srgbClr val="70AD47"/>
          </a:solidFill>
          <a:ln w="12700" cmpd="sng">
            <a:solidFill>
              <a:srgbClr val="70AD47"/>
            </a:solidFill>
            <a:prstDash val="solid"/>
          </a:ln>
        </p:spPr>
        <p:style>
          <a:lnRef idx="2">
            <a:srgbClr val="5B9BD5">
              <a:shade val="50000"/>
            </a:srgbClr>
          </a:lnRef>
          <a:fillRef idx="1">
            <a:srgbClr val="5B9BD5"/>
          </a:fillRef>
          <a:effectRef idx="0">
            <a:srgbClr val="5B9BD5"/>
          </a:effectRef>
          <a:fontRef idx="minor">
            <a:sysClr val="window" lastClr="FFFFFF"/>
          </a:fontRef>
        </p:style>
        <p:txBody>
          <a:bodyPr rtlCol="0" anchor="ctr"/>
          <a:lstStyle/>
          <a:p>
            <a:pPr algn="ctr"/>
            <a:r>
              <a:rPr lang="zh-CN" altLang="en-US" sz="1400">
                <a:solidFill>
                  <a:sysClr val="window" lastClr="FFFFFF"/>
                </a:solidFill>
                <a:latin typeface="微软雅黑" panose="020B0503020204020204" pitchFamily="34" charset="-122"/>
                <a:ea typeface="微软雅黑" panose="020B0503020204020204" pitchFamily="34" charset="-122"/>
              </a:rPr>
              <a:t>协调模块</a:t>
            </a:r>
            <a:endParaRPr lang="zh-CN" altLang="en-US" sz="1400">
              <a:solidFill>
                <a:sysClr val="window" lastClr="FFFFFF"/>
              </a:solidFill>
              <a:latin typeface="微软雅黑" panose="020B0503020204020204" pitchFamily="34" charset="-122"/>
              <a:ea typeface="微软雅黑" panose="020B0503020204020204" pitchFamily="34" charset="-122"/>
            </a:endParaRPr>
          </a:p>
        </p:txBody>
      </p:sp>
      <p:sp>
        <p:nvSpPr>
          <p:cNvPr id="37" name="圆角矩形 36"/>
          <p:cNvSpPr/>
          <p:nvPr/>
        </p:nvSpPr>
        <p:spPr>
          <a:xfrm>
            <a:off x="1863090" y="5481320"/>
            <a:ext cx="2215515" cy="215900"/>
          </a:xfrm>
          <a:prstGeom prst="roundRect">
            <a:avLst/>
          </a:prstGeom>
          <a:solidFill>
            <a:srgbClr val="70AD47"/>
          </a:solidFill>
          <a:ln w="12700" cmpd="sng">
            <a:solidFill>
              <a:srgbClr val="70AD47"/>
            </a:solidFill>
            <a:prstDash val="solid"/>
          </a:ln>
        </p:spPr>
        <p:style>
          <a:lnRef idx="2">
            <a:srgbClr val="5B9BD5">
              <a:shade val="50000"/>
            </a:srgbClr>
          </a:lnRef>
          <a:fillRef idx="1">
            <a:srgbClr val="5B9BD5"/>
          </a:fillRef>
          <a:effectRef idx="0">
            <a:srgbClr val="5B9BD5"/>
          </a:effectRef>
          <a:fontRef idx="minor">
            <a:sysClr val="window" lastClr="FFFFFF"/>
          </a:fontRef>
        </p:style>
        <p:txBody>
          <a:bodyPr rtlCol="0" anchor="ctr"/>
          <a:lstStyle/>
          <a:p>
            <a:pPr algn="ctr"/>
            <a:r>
              <a:rPr lang="zh-CN" altLang="en-US" sz="1400">
                <a:solidFill>
                  <a:sysClr val="window" lastClr="FFFFFF"/>
                </a:solidFill>
                <a:latin typeface="微软雅黑" panose="020B0503020204020204" pitchFamily="34" charset="-122"/>
                <a:ea typeface="微软雅黑" panose="020B0503020204020204" pitchFamily="34" charset="-122"/>
              </a:rPr>
              <a:t>数据库</a:t>
            </a:r>
            <a:endParaRPr lang="zh-CN" altLang="en-US" sz="1400">
              <a:solidFill>
                <a:sysClr val="window" lastClr="FFFFFF"/>
              </a:solidFill>
              <a:latin typeface="微软雅黑" panose="020B0503020204020204" pitchFamily="34" charset="-122"/>
              <a:ea typeface="微软雅黑" panose="020B0503020204020204" pitchFamily="34" charset="-122"/>
            </a:endParaRPr>
          </a:p>
        </p:txBody>
      </p:sp>
      <p:cxnSp>
        <p:nvCxnSpPr>
          <p:cNvPr id="38" name="直接箭头连接符 37"/>
          <p:cNvCxnSpPr/>
          <p:nvPr/>
        </p:nvCxnSpPr>
        <p:spPr>
          <a:xfrm flipV="1">
            <a:off x="2847975" y="5102225"/>
            <a:ext cx="0" cy="379095"/>
          </a:xfrm>
          <a:prstGeom prst="straightConnector1">
            <a:avLst/>
          </a:prstGeom>
          <a:ln>
            <a:solidFill>
              <a:srgbClr val="44546A"/>
            </a:solidFill>
            <a:tailEnd type="arrow"/>
          </a:ln>
        </p:spPr>
        <p:style>
          <a:lnRef idx="1">
            <a:srgbClr val="5B9BD5"/>
          </a:lnRef>
          <a:fillRef idx="0">
            <a:srgbClr val="5B9BD5"/>
          </a:fillRef>
          <a:effectRef idx="0">
            <a:srgbClr val="5B9BD5"/>
          </a:effectRef>
          <a:fontRef idx="minor">
            <a:sysClr val="windowText" lastClr="000000"/>
          </a:fontRef>
        </p:style>
      </p:cxnSp>
      <p:cxnSp>
        <p:nvCxnSpPr>
          <p:cNvPr id="39" name="直接箭头连接符 38"/>
          <p:cNvCxnSpPr/>
          <p:nvPr/>
        </p:nvCxnSpPr>
        <p:spPr>
          <a:xfrm>
            <a:off x="3059430" y="5102225"/>
            <a:ext cx="0" cy="379095"/>
          </a:xfrm>
          <a:prstGeom prst="straightConnector1">
            <a:avLst/>
          </a:prstGeom>
          <a:ln>
            <a:solidFill>
              <a:srgbClr val="44546A"/>
            </a:solidFill>
            <a:tailEnd type="arrow"/>
          </a:ln>
        </p:spPr>
        <p:style>
          <a:lnRef idx="1">
            <a:srgbClr val="5B9BD5"/>
          </a:lnRef>
          <a:fillRef idx="0">
            <a:srgbClr val="5B9BD5"/>
          </a:fillRef>
          <a:effectRef idx="0">
            <a:srgbClr val="5B9BD5"/>
          </a:effectRef>
          <a:fontRef idx="minor">
            <a:sysClr val="windowText" lastClr="000000"/>
          </a:fontRef>
        </p:style>
      </p:cxnSp>
      <p:sp>
        <p:nvSpPr>
          <p:cNvPr id="40" name="文本框 39"/>
          <p:cNvSpPr txBox="1"/>
          <p:nvPr/>
        </p:nvSpPr>
        <p:spPr>
          <a:xfrm>
            <a:off x="2267585" y="5138420"/>
            <a:ext cx="613410" cy="306705"/>
          </a:xfrm>
          <a:prstGeom prst="rect">
            <a:avLst/>
          </a:prstGeom>
          <a:noFill/>
        </p:spPr>
        <p:txBody>
          <a:bodyPr wrap="square" rtlCol="0">
            <a:spAutoFit/>
          </a:bodyPr>
          <a:lstStyle/>
          <a:p>
            <a:pPr lvl="0" algn="l"/>
            <a:r>
              <a:rPr lang="zh-CN" altLang="en-US" sz="1400">
                <a:solidFill>
                  <a:srgbClr val="44546A"/>
                </a:solidFill>
                <a:latin typeface="微软雅黑" panose="020B0503020204020204" pitchFamily="34" charset="-122"/>
                <a:ea typeface="微软雅黑" panose="020B0503020204020204" pitchFamily="34" charset="-122"/>
                <a:cs typeface="微软雅黑" panose="020B0503020204020204" pitchFamily="34" charset="-122"/>
                <a:sym typeface="+mn-ea"/>
              </a:rPr>
              <a:t>使用</a:t>
            </a:r>
            <a:endParaRPr lang="zh-CN" altLang="en-US" sz="1400">
              <a:solidFill>
                <a:srgbClr val="44546A"/>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42" name="文本框 41"/>
          <p:cNvSpPr txBox="1"/>
          <p:nvPr/>
        </p:nvSpPr>
        <p:spPr>
          <a:xfrm>
            <a:off x="3060700" y="5138420"/>
            <a:ext cx="632460" cy="306705"/>
          </a:xfrm>
          <a:prstGeom prst="rect">
            <a:avLst/>
          </a:prstGeom>
          <a:noFill/>
        </p:spPr>
        <p:txBody>
          <a:bodyPr wrap="square" rtlCol="0">
            <a:spAutoFit/>
          </a:bodyPr>
          <a:lstStyle/>
          <a:p>
            <a:pPr lvl="0" algn="l"/>
            <a:r>
              <a:rPr lang="zh-CN" altLang="en-US" sz="1400">
                <a:solidFill>
                  <a:srgbClr val="44546A"/>
                </a:solidFill>
                <a:latin typeface="微软雅黑" panose="020B0503020204020204" pitchFamily="34" charset="-122"/>
                <a:ea typeface="微软雅黑" panose="020B0503020204020204" pitchFamily="34" charset="-122"/>
                <a:cs typeface="微软雅黑" panose="020B0503020204020204" pitchFamily="34" charset="-122"/>
                <a:sym typeface="+mn-ea"/>
              </a:rPr>
              <a:t>更新</a:t>
            </a:r>
            <a:endParaRPr lang="zh-CN" altLang="en-US" sz="1400">
              <a:solidFill>
                <a:srgbClr val="44546A"/>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43" name="文本框 42"/>
          <p:cNvSpPr txBox="1"/>
          <p:nvPr/>
        </p:nvSpPr>
        <p:spPr>
          <a:xfrm>
            <a:off x="2082165" y="4487545"/>
            <a:ext cx="984250" cy="306705"/>
          </a:xfrm>
          <a:prstGeom prst="rect">
            <a:avLst/>
          </a:prstGeom>
          <a:noFill/>
        </p:spPr>
        <p:txBody>
          <a:bodyPr wrap="square" rtlCol="0">
            <a:spAutoFit/>
          </a:bodyPr>
          <a:lstStyle/>
          <a:p>
            <a:pPr lvl="0" algn="l"/>
            <a:r>
              <a:rPr lang="zh-CN" altLang="en-US" sz="1400">
                <a:solidFill>
                  <a:srgbClr val="44546A"/>
                </a:solidFill>
                <a:latin typeface="微软雅黑" panose="020B0503020204020204" pitchFamily="34" charset="-122"/>
                <a:ea typeface="微软雅黑" panose="020B0503020204020204" pitchFamily="34" charset="-122"/>
                <a:cs typeface="微软雅黑" panose="020B0503020204020204" pitchFamily="34" charset="-122"/>
                <a:sym typeface="+mn-ea"/>
              </a:rPr>
              <a:t>协调机制</a:t>
            </a:r>
            <a:endParaRPr lang="zh-CN" altLang="en-US" sz="1400">
              <a:solidFill>
                <a:srgbClr val="44546A"/>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44" name="圆角矩形 43"/>
          <p:cNvSpPr/>
          <p:nvPr/>
        </p:nvSpPr>
        <p:spPr>
          <a:xfrm>
            <a:off x="4325620" y="3013075"/>
            <a:ext cx="1080135" cy="252095"/>
          </a:xfrm>
          <a:prstGeom prst="roundRect">
            <a:avLst/>
          </a:prstGeom>
          <a:solidFill>
            <a:srgbClr val="70AD47"/>
          </a:solidFill>
          <a:ln w="12700" cmpd="sng">
            <a:solidFill>
              <a:srgbClr val="70AD47"/>
            </a:solidFill>
            <a:prstDash val="solid"/>
          </a:ln>
        </p:spPr>
        <p:style>
          <a:lnRef idx="2">
            <a:srgbClr val="5B9BD5">
              <a:shade val="50000"/>
            </a:srgbClr>
          </a:lnRef>
          <a:fillRef idx="1">
            <a:srgbClr val="5B9BD5"/>
          </a:fillRef>
          <a:effectRef idx="0">
            <a:srgbClr val="5B9BD5"/>
          </a:effectRef>
          <a:fontRef idx="minor">
            <a:sysClr val="window" lastClr="FFFFFF"/>
          </a:fontRef>
        </p:style>
        <p:txBody>
          <a:bodyPr rtlCol="0" anchor="ctr"/>
          <a:lstStyle/>
          <a:p>
            <a:pPr algn="ctr"/>
            <a:r>
              <a:rPr lang="zh-CN" altLang="en-US" sz="1400">
                <a:solidFill>
                  <a:sysClr val="window" lastClr="FFFFFF"/>
                </a:solidFill>
                <a:latin typeface="微软雅黑" panose="020B0503020204020204" pitchFamily="34" charset="-122"/>
                <a:ea typeface="微软雅黑" panose="020B0503020204020204" pitchFamily="34" charset="-122"/>
              </a:rPr>
              <a:t>规划</a:t>
            </a:r>
            <a:endParaRPr lang="zh-CN" altLang="en-US" sz="1400">
              <a:solidFill>
                <a:sysClr val="window" lastClr="FFFFFF"/>
              </a:solidFill>
              <a:latin typeface="微软雅黑" panose="020B0503020204020204" pitchFamily="34" charset="-122"/>
              <a:ea typeface="微软雅黑" panose="020B0503020204020204" pitchFamily="34" charset="-122"/>
            </a:endParaRPr>
          </a:p>
        </p:txBody>
      </p:sp>
      <p:cxnSp>
        <p:nvCxnSpPr>
          <p:cNvPr id="45" name="肘形连接符 44"/>
          <p:cNvCxnSpPr>
            <a:stCxn id="35" idx="1"/>
            <a:endCxn id="32" idx="2"/>
          </p:cNvCxnSpPr>
          <p:nvPr/>
        </p:nvCxnSpPr>
        <p:spPr>
          <a:xfrm rot="10800000">
            <a:off x="2042795" y="3654425"/>
            <a:ext cx="882650" cy="117475"/>
          </a:xfrm>
          <a:prstGeom prst="bentConnector2">
            <a:avLst/>
          </a:prstGeom>
          <a:ln>
            <a:solidFill>
              <a:srgbClr val="44546A"/>
            </a:solidFill>
            <a:tailEnd type="arrow"/>
          </a:ln>
        </p:spPr>
        <p:style>
          <a:lnRef idx="1">
            <a:srgbClr val="5B9BD5"/>
          </a:lnRef>
          <a:fillRef idx="0">
            <a:srgbClr val="5B9BD5"/>
          </a:fillRef>
          <a:effectRef idx="0">
            <a:srgbClr val="5B9BD5"/>
          </a:effectRef>
          <a:fontRef idx="minor">
            <a:sysClr val="windowText" lastClr="000000"/>
          </a:fontRef>
        </p:style>
      </p:cxnSp>
      <p:cxnSp>
        <p:nvCxnSpPr>
          <p:cNvPr id="46" name="肘形连接符 45"/>
          <p:cNvCxnSpPr>
            <a:stCxn id="44" idx="3"/>
            <a:endCxn id="36" idx="3"/>
          </p:cNvCxnSpPr>
          <p:nvPr/>
        </p:nvCxnSpPr>
        <p:spPr>
          <a:xfrm flipH="1">
            <a:off x="4055745" y="3129915"/>
            <a:ext cx="1350010" cy="1847215"/>
          </a:xfrm>
          <a:prstGeom prst="bentConnector3">
            <a:avLst>
              <a:gd name="adj1" fmla="val -17639"/>
            </a:avLst>
          </a:prstGeom>
          <a:ln>
            <a:solidFill>
              <a:srgbClr val="44546A"/>
            </a:solidFill>
            <a:tailEnd type="arrow"/>
          </a:ln>
        </p:spPr>
        <p:style>
          <a:lnRef idx="1">
            <a:srgbClr val="5B9BD5"/>
          </a:lnRef>
          <a:fillRef idx="0">
            <a:srgbClr val="5B9BD5"/>
          </a:fillRef>
          <a:effectRef idx="0">
            <a:srgbClr val="5B9BD5"/>
          </a:effectRef>
          <a:fontRef idx="minor">
            <a:sysClr val="windowText" lastClr="000000"/>
          </a:fontRef>
        </p:style>
      </p:cxnSp>
      <p:sp>
        <p:nvSpPr>
          <p:cNvPr id="47" name="文本框 46"/>
          <p:cNvSpPr txBox="1"/>
          <p:nvPr/>
        </p:nvSpPr>
        <p:spPr>
          <a:xfrm>
            <a:off x="4468495" y="4635500"/>
            <a:ext cx="1038225" cy="306705"/>
          </a:xfrm>
          <a:prstGeom prst="rect">
            <a:avLst/>
          </a:prstGeom>
          <a:noFill/>
        </p:spPr>
        <p:txBody>
          <a:bodyPr wrap="square" rtlCol="0">
            <a:spAutoFit/>
          </a:bodyPr>
          <a:lstStyle/>
          <a:p>
            <a:pPr lvl="0" algn="l"/>
            <a:r>
              <a:rPr lang="zh-CN" altLang="en-US" sz="1400">
                <a:solidFill>
                  <a:srgbClr val="44546A"/>
                </a:solidFill>
                <a:latin typeface="微软雅黑" panose="020B0503020204020204" pitchFamily="34" charset="-122"/>
                <a:ea typeface="微软雅黑" panose="020B0503020204020204" pitchFamily="34" charset="-122"/>
                <a:cs typeface="微软雅黑" panose="020B0503020204020204" pitchFamily="34" charset="-122"/>
                <a:sym typeface="+mn-ea"/>
              </a:rPr>
              <a:t>问题求解</a:t>
            </a:r>
            <a:endParaRPr lang="zh-CN" altLang="en-US" sz="1400">
              <a:solidFill>
                <a:srgbClr val="44546A"/>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cxnSp>
        <p:nvCxnSpPr>
          <p:cNvPr id="48" name="肘形连接符 47"/>
          <p:cNvCxnSpPr>
            <a:stCxn id="35" idx="3"/>
            <a:endCxn id="44" idx="2"/>
          </p:cNvCxnSpPr>
          <p:nvPr/>
        </p:nvCxnSpPr>
        <p:spPr>
          <a:xfrm flipV="1">
            <a:off x="4725670" y="3255645"/>
            <a:ext cx="140335" cy="506730"/>
          </a:xfrm>
          <a:prstGeom prst="bentConnector2">
            <a:avLst/>
          </a:prstGeom>
          <a:ln>
            <a:solidFill>
              <a:srgbClr val="44546A"/>
            </a:solidFill>
            <a:tailEnd type="arrow"/>
          </a:ln>
        </p:spPr>
        <p:style>
          <a:lnRef idx="1">
            <a:srgbClr val="5B9BD5"/>
          </a:lnRef>
          <a:fillRef idx="0">
            <a:srgbClr val="5B9BD5"/>
          </a:fillRef>
          <a:effectRef idx="0">
            <a:srgbClr val="5B9BD5"/>
          </a:effectRef>
          <a:fontRef idx="minor">
            <a:sysClr val="windowText" lastClr="000000"/>
          </a:fontRef>
        </p:style>
      </p:cxnSp>
      <p:cxnSp>
        <p:nvCxnSpPr>
          <p:cNvPr id="49" name="直接箭头连接符 48"/>
          <p:cNvCxnSpPr/>
          <p:nvPr/>
        </p:nvCxnSpPr>
        <p:spPr>
          <a:xfrm>
            <a:off x="6535420" y="2396490"/>
            <a:ext cx="0" cy="1456690"/>
          </a:xfrm>
          <a:prstGeom prst="straightConnector1">
            <a:avLst/>
          </a:prstGeom>
          <a:ln>
            <a:solidFill>
              <a:srgbClr val="44546A"/>
            </a:solidFill>
            <a:tailEnd type="arrow"/>
          </a:ln>
        </p:spPr>
        <p:style>
          <a:lnRef idx="1">
            <a:srgbClr val="5B9BD5"/>
          </a:lnRef>
          <a:fillRef idx="0">
            <a:srgbClr val="5B9BD5"/>
          </a:fillRef>
          <a:effectRef idx="0">
            <a:srgbClr val="5B9BD5"/>
          </a:effectRef>
          <a:fontRef idx="minor">
            <a:sysClr val="windowText" lastClr="000000"/>
          </a:fontRef>
        </p:style>
      </p:cxnSp>
      <p:cxnSp>
        <p:nvCxnSpPr>
          <p:cNvPr id="50" name="直接箭头连接符 49"/>
          <p:cNvCxnSpPr/>
          <p:nvPr/>
        </p:nvCxnSpPr>
        <p:spPr>
          <a:xfrm>
            <a:off x="11496040" y="2386330"/>
            <a:ext cx="0" cy="1466850"/>
          </a:xfrm>
          <a:prstGeom prst="straightConnector1">
            <a:avLst/>
          </a:prstGeom>
          <a:ln>
            <a:solidFill>
              <a:srgbClr val="44546A"/>
            </a:solidFill>
            <a:tailEnd type="arrow"/>
          </a:ln>
        </p:spPr>
        <p:style>
          <a:lnRef idx="1">
            <a:srgbClr val="5B9BD5"/>
          </a:lnRef>
          <a:fillRef idx="0">
            <a:srgbClr val="5B9BD5"/>
          </a:fillRef>
          <a:effectRef idx="0">
            <a:srgbClr val="5B9BD5"/>
          </a:effectRef>
          <a:fontRef idx="minor">
            <a:sysClr val="windowText" lastClr="000000"/>
          </a:fontRef>
        </p:style>
      </p:cxnSp>
      <p:cxnSp>
        <p:nvCxnSpPr>
          <p:cNvPr id="51" name="直接箭头连接符 50"/>
          <p:cNvCxnSpPr/>
          <p:nvPr/>
        </p:nvCxnSpPr>
        <p:spPr>
          <a:xfrm>
            <a:off x="7840980" y="2386330"/>
            <a:ext cx="0" cy="1466850"/>
          </a:xfrm>
          <a:prstGeom prst="straightConnector1">
            <a:avLst/>
          </a:prstGeom>
          <a:ln>
            <a:solidFill>
              <a:srgbClr val="44546A"/>
            </a:solidFill>
            <a:tailEnd type="arrow"/>
          </a:ln>
        </p:spPr>
        <p:style>
          <a:lnRef idx="1">
            <a:srgbClr val="5B9BD5"/>
          </a:lnRef>
          <a:fillRef idx="0">
            <a:srgbClr val="5B9BD5"/>
          </a:fillRef>
          <a:effectRef idx="0">
            <a:srgbClr val="5B9BD5"/>
          </a:effectRef>
          <a:fontRef idx="minor">
            <a:sysClr val="windowText" lastClr="000000"/>
          </a:fontRef>
        </p:style>
      </p:cxnSp>
      <p:cxnSp>
        <p:nvCxnSpPr>
          <p:cNvPr id="52" name="直接箭头连接符 51"/>
          <p:cNvCxnSpPr/>
          <p:nvPr/>
        </p:nvCxnSpPr>
        <p:spPr>
          <a:xfrm>
            <a:off x="9034780" y="2386330"/>
            <a:ext cx="6985" cy="1466850"/>
          </a:xfrm>
          <a:prstGeom prst="straightConnector1">
            <a:avLst/>
          </a:prstGeom>
          <a:ln>
            <a:solidFill>
              <a:srgbClr val="44546A"/>
            </a:solidFill>
            <a:tailEnd type="arrow"/>
          </a:ln>
        </p:spPr>
        <p:style>
          <a:lnRef idx="1">
            <a:srgbClr val="5B9BD5"/>
          </a:lnRef>
          <a:fillRef idx="0">
            <a:srgbClr val="5B9BD5"/>
          </a:fillRef>
          <a:effectRef idx="0">
            <a:srgbClr val="5B9BD5"/>
          </a:effectRef>
          <a:fontRef idx="minor">
            <a:sysClr val="windowText" lastClr="000000"/>
          </a:fontRef>
        </p:style>
      </p:cxnSp>
      <p:cxnSp>
        <p:nvCxnSpPr>
          <p:cNvPr id="53" name="直接箭头连接符 52"/>
          <p:cNvCxnSpPr/>
          <p:nvPr/>
        </p:nvCxnSpPr>
        <p:spPr>
          <a:xfrm>
            <a:off x="10242550" y="2386330"/>
            <a:ext cx="0" cy="1476375"/>
          </a:xfrm>
          <a:prstGeom prst="straightConnector1">
            <a:avLst/>
          </a:prstGeom>
          <a:ln>
            <a:solidFill>
              <a:srgbClr val="44546A"/>
            </a:solidFill>
            <a:tailEnd type="arrow"/>
          </a:ln>
        </p:spPr>
        <p:style>
          <a:lnRef idx="1">
            <a:srgbClr val="5B9BD5"/>
          </a:lnRef>
          <a:fillRef idx="0">
            <a:srgbClr val="5B9BD5"/>
          </a:fillRef>
          <a:effectRef idx="0">
            <a:srgbClr val="5B9BD5"/>
          </a:effectRef>
          <a:fontRef idx="minor">
            <a:sysClr val="windowText" lastClr="000000"/>
          </a:fontRef>
        </p:style>
      </p:cxnSp>
      <p:grpSp>
        <p:nvGrpSpPr>
          <p:cNvPr id="54" name="组合 53"/>
          <p:cNvGrpSpPr/>
          <p:nvPr/>
        </p:nvGrpSpPr>
        <p:grpSpPr>
          <a:xfrm>
            <a:off x="940435" y="5840730"/>
            <a:ext cx="3061970" cy="540004"/>
            <a:chOff x="1601" y="9240"/>
            <a:chExt cx="4822" cy="1040"/>
          </a:xfrm>
        </p:grpSpPr>
        <p:sp>
          <p:nvSpPr>
            <p:cNvPr id="55" name="文本框 54"/>
            <p:cNvSpPr txBox="1"/>
            <p:nvPr/>
          </p:nvSpPr>
          <p:spPr>
            <a:xfrm>
              <a:off x="1601" y="9446"/>
              <a:ext cx="4822" cy="768"/>
            </a:xfrm>
            <a:prstGeom prst="rect">
              <a:avLst/>
            </a:prstGeom>
            <a:noFill/>
          </p:spPr>
          <p:txBody>
            <a:bodyPr wrap="square" rtlCol="0" anchor="t">
              <a:spAutoFit/>
            </a:bodyPr>
            <a:lstStyle/>
            <a:p>
              <a:pPr lvl="0" algn="l"/>
              <a:r>
                <a:rPr lang="zh-CN" altLang="en-US" sz="1000">
                  <a:solidFill>
                    <a:srgbClr val="44546A"/>
                  </a:solidFill>
                  <a:latin typeface="微软雅黑" panose="020B0503020204020204" pitchFamily="34" charset="-122"/>
                  <a:ea typeface="微软雅黑" panose="020B0503020204020204" pitchFamily="34" charset="-122"/>
                  <a:cs typeface="微软雅黑" panose="020B0503020204020204" pitchFamily="34" charset="-122"/>
                  <a:sym typeface="+mn-ea"/>
                </a:rPr>
                <a:t>硬件采集：传感技术、RFID</a:t>
              </a:r>
              <a:endParaRPr lang="zh-CN" altLang="en-US" sz="1000">
                <a:solidFill>
                  <a:srgbClr val="44546A"/>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lvl="0" algn="l"/>
              <a:r>
                <a:rPr lang="zh-CN" altLang="en-US" sz="1000">
                  <a:solidFill>
                    <a:srgbClr val="44546A"/>
                  </a:solidFill>
                  <a:latin typeface="微软雅黑" panose="020B0503020204020204" pitchFamily="34" charset="-122"/>
                  <a:ea typeface="微软雅黑" panose="020B0503020204020204" pitchFamily="34" charset="-122"/>
                  <a:cs typeface="微软雅黑" panose="020B0503020204020204" pitchFamily="34" charset="-122"/>
                  <a:sym typeface="+mn-ea"/>
                </a:rPr>
                <a:t>软件采集：系统日志抓取、企业特定API、网络众包</a:t>
              </a:r>
              <a:endParaRPr lang="zh-CN" altLang="en-US" sz="1000">
                <a:solidFill>
                  <a:srgbClr val="44546A"/>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56" name="矩形 55"/>
            <p:cNvSpPr/>
            <p:nvPr/>
          </p:nvSpPr>
          <p:spPr>
            <a:xfrm>
              <a:off x="1601" y="9240"/>
              <a:ext cx="4822" cy="1040"/>
            </a:xfrm>
            <a:prstGeom prst="rect">
              <a:avLst/>
            </a:prstGeom>
            <a:noFill/>
            <a:ln w="3175" cmpd="sng">
              <a:solidFill>
                <a:srgbClr val="70AD47"/>
              </a:solidFill>
              <a:prstDash val="dash"/>
            </a:ln>
          </p:spPr>
          <p:style>
            <a:lnRef idx="2">
              <a:srgbClr val="5B9BD5">
                <a:shade val="50000"/>
              </a:srgbClr>
            </a:lnRef>
            <a:fillRef idx="1">
              <a:srgbClr val="5B9BD5"/>
            </a:fillRef>
            <a:effectRef idx="0">
              <a:srgbClr val="5B9BD5"/>
            </a:effectRef>
            <a:fontRef idx="minor">
              <a:sysClr val="window" lastClr="FFFFFF"/>
            </a:fontRef>
          </p:style>
          <p:txBody>
            <a:bodyPr rtlCol="0" anchor="ctr"/>
            <a:lstStyle/>
            <a:p>
              <a:pPr algn="ctr"/>
              <a:endParaRPr lang="zh-CN" altLang="en-US"/>
            </a:p>
          </p:txBody>
        </p:sp>
      </p:grpSp>
      <p:grpSp>
        <p:nvGrpSpPr>
          <p:cNvPr id="57" name="组合 56"/>
          <p:cNvGrpSpPr/>
          <p:nvPr/>
        </p:nvGrpSpPr>
        <p:grpSpPr>
          <a:xfrm>
            <a:off x="5506720" y="5840730"/>
            <a:ext cx="2209165" cy="573754"/>
            <a:chOff x="6812" y="9240"/>
            <a:chExt cx="3479" cy="1105"/>
          </a:xfrm>
        </p:grpSpPr>
        <p:sp>
          <p:nvSpPr>
            <p:cNvPr id="58" name="文本框 57"/>
            <p:cNvSpPr txBox="1"/>
            <p:nvPr/>
          </p:nvSpPr>
          <p:spPr>
            <a:xfrm>
              <a:off x="6821" y="9280"/>
              <a:ext cx="3470" cy="1065"/>
            </a:xfrm>
            <a:prstGeom prst="rect">
              <a:avLst/>
            </a:prstGeom>
            <a:noFill/>
          </p:spPr>
          <p:txBody>
            <a:bodyPr wrap="square" rtlCol="0" anchor="t">
              <a:spAutoFit/>
            </a:bodyPr>
            <a:lstStyle/>
            <a:p>
              <a:pPr lvl="0" algn="l"/>
              <a:r>
                <a:rPr lang="zh-CN" altLang="en-US" sz="1000">
                  <a:solidFill>
                    <a:srgbClr val="44546A"/>
                  </a:solidFill>
                  <a:latin typeface="微软雅黑" panose="020B0503020204020204" pitchFamily="34" charset="-122"/>
                  <a:ea typeface="微软雅黑" panose="020B0503020204020204" pitchFamily="34" charset="-122"/>
                  <a:sym typeface="+mn-ea"/>
                </a:rPr>
                <a:t>数据清理：遗漏值处理、噪音数据</a:t>
              </a:r>
              <a:endParaRPr lang="zh-CN" altLang="en-US" sz="1000">
                <a:solidFill>
                  <a:srgbClr val="44546A"/>
                </a:solidFill>
                <a:latin typeface="微软雅黑" panose="020B0503020204020204" pitchFamily="34" charset="-122"/>
                <a:ea typeface="微软雅黑" panose="020B0503020204020204" pitchFamily="34" charset="-122"/>
                <a:sym typeface="+mn-ea"/>
              </a:endParaRPr>
            </a:p>
            <a:p>
              <a:pPr lvl="0" algn="l"/>
              <a:r>
                <a:rPr lang="zh-CN" altLang="en-US" sz="1000">
                  <a:solidFill>
                    <a:srgbClr val="44546A"/>
                  </a:solidFill>
                  <a:latin typeface="微软雅黑" panose="020B0503020204020204" pitchFamily="34" charset="-122"/>
                  <a:ea typeface="微软雅黑" panose="020B0503020204020204" pitchFamily="34" charset="-122"/>
                  <a:sym typeface="+mn-ea"/>
                </a:rPr>
                <a:t>数据集成：实体识别、数据冗余</a:t>
              </a:r>
              <a:endParaRPr lang="zh-CN" altLang="en-US" sz="1000">
                <a:solidFill>
                  <a:srgbClr val="44546A"/>
                </a:solidFill>
                <a:latin typeface="微软雅黑" panose="020B0503020204020204" pitchFamily="34" charset="-122"/>
                <a:ea typeface="微软雅黑" panose="020B0503020204020204" pitchFamily="34" charset="-122"/>
                <a:sym typeface="+mn-ea"/>
              </a:endParaRPr>
            </a:p>
            <a:p>
              <a:pPr lvl="0" algn="l"/>
              <a:r>
                <a:rPr lang="zh-CN" altLang="en-US" sz="1000">
                  <a:solidFill>
                    <a:srgbClr val="44546A"/>
                  </a:solidFill>
                  <a:latin typeface="微软雅黑" panose="020B0503020204020204" pitchFamily="34" charset="-122"/>
                  <a:ea typeface="微软雅黑" panose="020B0503020204020204" pitchFamily="34" charset="-122"/>
                  <a:sym typeface="+mn-ea"/>
                </a:rPr>
                <a:t>数据规约：维度规约、数值规约</a:t>
              </a:r>
              <a:endParaRPr lang="zh-CN" altLang="en-US" sz="1000">
                <a:solidFill>
                  <a:srgbClr val="44546A"/>
                </a:solidFill>
                <a:latin typeface="微软雅黑" panose="020B0503020204020204" pitchFamily="34" charset="-122"/>
                <a:ea typeface="微软雅黑" panose="020B0503020204020204" pitchFamily="34" charset="-122"/>
                <a:sym typeface="+mn-ea"/>
              </a:endParaRPr>
            </a:p>
          </p:txBody>
        </p:sp>
        <p:sp>
          <p:nvSpPr>
            <p:cNvPr id="59" name="矩形 58"/>
            <p:cNvSpPr/>
            <p:nvPr/>
          </p:nvSpPr>
          <p:spPr>
            <a:xfrm>
              <a:off x="6812" y="9240"/>
              <a:ext cx="3440" cy="1040"/>
            </a:xfrm>
            <a:prstGeom prst="rect">
              <a:avLst/>
            </a:prstGeom>
            <a:noFill/>
            <a:ln w="3175" cmpd="sng">
              <a:solidFill>
                <a:srgbClr val="70AD47"/>
              </a:solidFill>
              <a:prstDash val="dash"/>
            </a:ln>
          </p:spPr>
          <p:style>
            <a:lnRef idx="2">
              <a:srgbClr val="5B9BD5">
                <a:shade val="50000"/>
              </a:srgbClr>
            </a:lnRef>
            <a:fillRef idx="1">
              <a:srgbClr val="5B9BD5"/>
            </a:fillRef>
            <a:effectRef idx="0">
              <a:srgbClr val="5B9BD5"/>
            </a:effectRef>
            <a:fontRef idx="minor">
              <a:sysClr val="window" lastClr="FFFFFF"/>
            </a:fontRef>
          </p:style>
          <p:txBody>
            <a:bodyPr rtlCol="0" anchor="ctr"/>
            <a:lstStyle/>
            <a:p>
              <a:pPr algn="ctr"/>
              <a:endParaRPr lang="zh-CN" altLang="en-US"/>
            </a:p>
          </p:txBody>
        </p:sp>
      </p:grpSp>
      <p:grpSp>
        <p:nvGrpSpPr>
          <p:cNvPr id="60" name="组合 59"/>
          <p:cNvGrpSpPr/>
          <p:nvPr/>
        </p:nvGrpSpPr>
        <p:grpSpPr>
          <a:xfrm>
            <a:off x="9220200" y="5840730"/>
            <a:ext cx="2286635" cy="573754"/>
            <a:chOff x="14400" y="9240"/>
            <a:chExt cx="3601" cy="1105"/>
          </a:xfrm>
        </p:grpSpPr>
        <p:sp>
          <p:nvSpPr>
            <p:cNvPr id="61" name="文本框 60"/>
            <p:cNvSpPr txBox="1"/>
            <p:nvPr/>
          </p:nvSpPr>
          <p:spPr>
            <a:xfrm>
              <a:off x="14497" y="9280"/>
              <a:ext cx="3504" cy="1065"/>
            </a:xfrm>
            <a:prstGeom prst="rect">
              <a:avLst/>
            </a:prstGeom>
            <a:noFill/>
          </p:spPr>
          <p:txBody>
            <a:bodyPr wrap="square" rtlCol="0" anchor="t">
              <a:spAutoFit/>
            </a:bodyPr>
            <a:lstStyle/>
            <a:p>
              <a:pPr lvl="0" algn="l"/>
              <a:r>
                <a:rPr lang="zh-CN" altLang="en-US" sz="1000">
                  <a:solidFill>
                    <a:srgbClr val="44546A"/>
                  </a:solidFill>
                  <a:latin typeface="微软雅黑" panose="020B0503020204020204" pitchFamily="34" charset="-122"/>
                  <a:ea typeface="微软雅黑" panose="020B0503020204020204" pitchFamily="34" charset="-122"/>
                  <a:cs typeface="微软雅黑" panose="020B0503020204020204" pitchFamily="34" charset="-122"/>
                  <a:sym typeface="+mn-ea"/>
                </a:rPr>
                <a:t>分布式架构：HadoopMapReduce</a:t>
              </a:r>
              <a:endParaRPr lang="zh-CN" altLang="en-US" sz="1000">
                <a:solidFill>
                  <a:srgbClr val="44546A"/>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lvl="0" algn="l"/>
              <a:r>
                <a:rPr lang="zh-CN" altLang="en-US" sz="1000">
                  <a:solidFill>
                    <a:srgbClr val="44546A"/>
                  </a:solidFill>
                  <a:latin typeface="微软雅黑" panose="020B0503020204020204" pitchFamily="34" charset="-122"/>
                  <a:ea typeface="微软雅黑" panose="020B0503020204020204" pitchFamily="34" charset="-122"/>
                  <a:cs typeface="微软雅黑" panose="020B0503020204020204" pitchFamily="34" charset="-122"/>
                  <a:sym typeface="+mn-ea"/>
                </a:rPr>
                <a:t>数据库体系：NoSQL、NewSQL</a:t>
              </a:r>
              <a:endParaRPr lang="zh-CN" altLang="en-US" sz="1000">
                <a:solidFill>
                  <a:srgbClr val="44546A"/>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lvl="0" algn="l"/>
              <a:r>
                <a:rPr lang="zh-CN" altLang="en-US" sz="1000">
                  <a:solidFill>
                    <a:srgbClr val="44546A"/>
                  </a:solidFill>
                  <a:latin typeface="微软雅黑" panose="020B0503020204020204" pitchFamily="34" charset="-122"/>
                  <a:ea typeface="微软雅黑" panose="020B0503020204020204" pitchFamily="34" charset="-122"/>
                  <a:cs typeface="微软雅黑" panose="020B0503020204020204" pitchFamily="34" charset="-122"/>
                  <a:sym typeface="+mn-ea"/>
                </a:rPr>
                <a:t>MPP混合结构：Lambda架构</a:t>
              </a:r>
              <a:endParaRPr lang="zh-CN" altLang="en-US" sz="1000">
                <a:solidFill>
                  <a:srgbClr val="44546A"/>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62" name="矩形 61"/>
            <p:cNvSpPr/>
            <p:nvPr/>
          </p:nvSpPr>
          <p:spPr>
            <a:xfrm>
              <a:off x="14400" y="9240"/>
              <a:ext cx="3440" cy="1040"/>
            </a:xfrm>
            <a:prstGeom prst="rect">
              <a:avLst/>
            </a:prstGeom>
            <a:noFill/>
            <a:ln w="3175" cmpd="sng">
              <a:solidFill>
                <a:srgbClr val="70AD47"/>
              </a:solidFill>
              <a:prstDash val="dash"/>
            </a:ln>
          </p:spPr>
          <p:style>
            <a:lnRef idx="2">
              <a:srgbClr val="5B9BD5">
                <a:shade val="50000"/>
              </a:srgbClr>
            </a:lnRef>
            <a:fillRef idx="1">
              <a:srgbClr val="5B9BD5"/>
            </a:fillRef>
            <a:effectRef idx="0">
              <a:srgbClr val="5B9BD5"/>
            </a:effectRef>
            <a:fontRef idx="minor">
              <a:sysClr val="window" lastClr="FFFFFF"/>
            </a:fontRef>
          </p:style>
          <p:txBody>
            <a:bodyPr rtlCol="0" anchor="ctr"/>
            <a:lstStyle/>
            <a:p>
              <a:pPr algn="ctr"/>
              <a:endParaRPr lang="zh-CN" altLang="en-US"/>
            </a:p>
          </p:txBody>
        </p:sp>
      </p:grpSp>
      <p:sp>
        <p:nvSpPr>
          <p:cNvPr id="63" name="矩形 62"/>
          <p:cNvSpPr/>
          <p:nvPr/>
        </p:nvSpPr>
        <p:spPr>
          <a:xfrm>
            <a:off x="858520" y="5799455"/>
            <a:ext cx="10638155" cy="956945"/>
          </a:xfrm>
          <a:prstGeom prst="rect">
            <a:avLst/>
          </a:prstGeom>
          <a:noFill/>
          <a:ln w="3175">
            <a:solidFill>
              <a:srgbClr val="70AD47"/>
            </a:solidFill>
          </a:ln>
        </p:spPr>
        <p:style>
          <a:lnRef idx="2">
            <a:srgbClr val="5B9BD5">
              <a:shade val="50000"/>
            </a:srgbClr>
          </a:lnRef>
          <a:fillRef idx="1">
            <a:srgbClr val="5B9BD5"/>
          </a:fillRef>
          <a:effectRef idx="0">
            <a:srgbClr val="5B9BD5"/>
          </a:effectRef>
          <a:fontRef idx="minor">
            <a:sysClr val="window" lastClr="FFFFFF"/>
          </a:fontRef>
        </p:style>
        <p:txBody>
          <a:bodyPr rtlCol="0" anchor="ctr"/>
          <a:lstStyle/>
          <a:p>
            <a:pPr algn="ctr"/>
            <a:endParaRPr lang="zh-CN" altLang="en-US"/>
          </a:p>
        </p:txBody>
      </p:sp>
      <p:graphicFrame>
        <p:nvGraphicFramePr>
          <p:cNvPr id="64" name="表格 63"/>
          <p:cNvGraphicFramePr/>
          <p:nvPr/>
        </p:nvGraphicFramePr>
        <p:xfrm>
          <a:off x="1021715" y="6451600"/>
          <a:ext cx="10311765" cy="304800"/>
        </p:xfrm>
        <a:graphic>
          <a:graphicData uri="http://schemas.openxmlformats.org/drawingml/2006/table">
            <a:tbl>
              <a:tblPr firstRow="1" bandRow="1">
                <a:effectLst/>
                <a:tableStyleId>{5940675A-B579-460E-94D1-54222C63F5DA}</a:tableStyleId>
              </a:tblPr>
              <a:tblGrid>
                <a:gridCol w="10311765"/>
              </a:tblGrid>
              <a:tr h="304800">
                <a:tc>
                  <a:txBody>
                    <a:bodyPr/>
                    <a:lstStyle/>
                    <a:p>
                      <a:pPr algn="ctr">
                        <a:buNone/>
                      </a:pPr>
                      <a:r>
                        <a:rPr lang="zh-CN" altLang="en-US" sz="1400" b="0">
                          <a:solidFill>
                            <a:sysClr val="window" lastClr="FFFFFF"/>
                          </a:solidFill>
                          <a:latin typeface="微软雅黑" panose="020B0503020204020204" pitchFamily="34" charset="-122"/>
                          <a:ea typeface="微软雅黑" panose="020B0503020204020204" pitchFamily="34" charset="-122"/>
                        </a:rPr>
                        <a:t>大数据</a:t>
                      </a:r>
                      <a:endParaRPr lang="zh-CN" altLang="en-US" sz="1400" b="0">
                        <a:solidFill>
                          <a:sysClr val="window" lastClr="FFFFFF"/>
                        </a:solidFill>
                        <a:latin typeface="微软雅黑" panose="020B0503020204020204" pitchFamily="34" charset="-122"/>
                        <a:ea typeface="微软雅黑" panose="020B0503020204020204" pitchFamily="34" charset="-122"/>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solidFill>
                      <a:srgbClr val="70AD47"/>
                    </a:solidFill>
                  </a:tcPr>
                </a:tc>
              </a:tr>
            </a:tbl>
          </a:graphicData>
        </a:graphic>
      </p:graphicFrame>
      <p:cxnSp>
        <p:nvCxnSpPr>
          <p:cNvPr id="65" name="直接箭头连接符 64"/>
          <p:cNvCxnSpPr/>
          <p:nvPr/>
        </p:nvCxnSpPr>
        <p:spPr>
          <a:xfrm flipV="1">
            <a:off x="7715885" y="4551045"/>
            <a:ext cx="0" cy="1044008"/>
          </a:xfrm>
          <a:prstGeom prst="straightConnector1">
            <a:avLst/>
          </a:prstGeom>
          <a:ln>
            <a:solidFill>
              <a:srgbClr val="44546A"/>
            </a:solidFill>
            <a:tailEnd type="arrow"/>
          </a:ln>
        </p:spPr>
        <p:style>
          <a:lnRef idx="1">
            <a:srgbClr val="5B9BD5"/>
          </a:lnRef>
          <a:fillRef idx="0">
            <a:srgbClr val="5B9BD5"/>
          </a:fillRef>
          <a:effectRef idx="0">
            <a:srgbClr val="5B9BD5"/>
          </a:effectRef>
          <a:fontRef idx="minor">
            <a:sysClr val="windowText" lastClr="000000"/>
          </a:fontRef>
        </p:style>
      </p:cxnSp>
      <p:cxnSp>
        <p:nvCxnSpPr>
          <p:cNvPr id="66" name="直接箭头连接符 65"/>
          <p:cNvCxnSpPr/>
          <p:nvPr/>
        </p:nvCxnSpPr>
        <p:spPr>
          <a:xfrm flipV="1">
            <a:off x="11322050" y="4551045"/>
            <a:ext cx="0" cy="1255395"/>
          </a:xfrm>
          <a:prstGeom prst="straightConnector1">
            <a:avLst/>
          </a:prstGeom>
          <a:ln>
            <a:solidFill>
              <a:srgbClr val="44546A"/>
            </a:solidFill>
            <a:tailEnd type="arrow"/>
          </a:ln>
        </p:spPr>
        <p:style>
          <a:lnRef idx="1">
            <a:srgbClr val="5B9BD5"/>
          </a:lnRef>
          <a:fillRef idx="0">
            <a:srgbClr val="5B9BD5"/>
          </a:fillRef>
          <a:effectRef idx="0">
            <a:srgbClr val="5B9BD5"/>
          </a:effectRef>
          <a:fontRef idx="minor">
            <a:sysClr val="windowText" lastClr="000000"/>
          </a:fontRef>
        </p:style>
      </p:cxnSp>
      <p:cxnSp>
        <p:nvCxnSpPr>
          <p:cNvPr id="67" name="直接箭头连接符 66"/>
          <p:cNvCxnSpPr/>
          <p:nvPr/>
        </p:nvCxnSpPr>
        <p:spPr>
          <a:xfrm flipH="1">
            <a:off x="4078605" y="5589270"/>
            <a:ext cx="7244080" cy="0"/>
          </a:xfrm>
          <a:prstGeom prst="straightConnector1">
            <a:avLst/>
          </a:prstGeom>
          <a:ln>
            <a:solidFill>
              <a:srgbClr val="44546A"/>
            </a:solidFill>
            <a:tailEnd type="arrow"/>
          </a:ln>
        </p:spPr>
        <p:style>
          <a:lnRef idx="1">
            <a:srgbClr val="5B9BD5"/>
          </a:lnRef>
          <a:fillRef idx="0">
            <a:srgbClr val="5B9BD5"/>
          </a:fillRef>
          <a:effectRef idx="0">
            <a:srgbClr val="5B9BD5"/>
          </a:effectRef>
          <a:fontRef idx="minor">
            <a:sysClr val="windowText" lastClr="000000"/>
          </a:fontRef>
        </p:style>
      </p:cxnSp>
      <p:cxnSp>
        <p:nvCxnSpPr>
          <p:cNvPr id="68" name="直接箭头连接符 67"/>
          <p:cNvCxnSpPr/>
          <p:nvPr/>
        </p:nvCxnSpPr>
        <p:spPr>
          <a:xfrm flipV="1">
            <a:off x="6425565" y="4545330"/>
            <a:ext cx="0" cy="1044008"/>
          </a:xfrm>
          <a:prstGeom prst="straightConnector1">
            <a:avLst/>
          </a:prstGeom>
          <a:ln>
            <a:solidFill>
              <a:srgbClr val="44546A"/>
            </a:solidFill>
            <a:tailEnd type="arrow"/>
          </a:ln>
        </p:spPr>
        <p:style>
          <a:lnRef idx="1">
            <a:srgbClr val="5B9BD5"/>
          </a:lnRef>
          <a:fillRef idx="0">
            <a:srgbClr val="5B9BD5"/>
          </a:fillRef>
          <a:effectRef idx="0">
            <a:srgbClr val="5B9BD5"/>
          </a:effectRef>
          <a:fontRef idx="minor">
            <a:sysClr val="windowText" lastClr="000000"/>
          </a:fontRef>
        </p:style>
      </p:cxnSp>
      <p:cxnSp>
        <p:nvCxnSpPr>
          <p:cNvPr id="69" name="直接箭头连接符 68"/>
          <p:cNvCxnSpPr/>
          <p:nvPr/>
        </p:nvCxnSpPr>
        <p:spPr>
          <a:xfrm flipV="1">
            <a:off x="8873490" y="4542790"/>
            <a:ext cx="0" cy="1044008"/>
          </a:xfrm>
          <a:prstGeom prst="straightConnector1">
            <a:avLst/>
          </a:prstGeom>
          <a:ln>
            <a:solidFill>
              <a:srgbClr val="44546A"/>
            </a:solidFill>
            <a:tailEnd type="arrow"/>
          </a:ln>
        </p:spPr>
        <p:style>
          <a:lnRef idx="1">
            <a:srgbClr val="5B9BD5"/>
          </a:lnRef>
          <a:fillRef idx="0">
            <a:srgbClr val="5B9BD5"/>
          </a:fillRef>
          <a:effectRef idx="0">
            <a:srgbClr val="5B9BD5"/>
          </a:effectRef>
          <a:fontRef idx="minor">
            <a:sysClr val="windowText" lastClr="000000"/>
          </a:fontRef>
        </p:style>
      </p:cxnSp>
      <p:cxnSp>
        <p:nvCxnSpPr>
          <p:cNvPr id="70" name="直接箭头连接符 69"/>
          <p:cNvCxnSpPr/>
          <p:nvPr/>
        </p:nvCxnSpPr>
        <p:spPr>
          <a:xfrm flipV="1">
            <a:off x="10097770" y="4542790"/>
            <a:ext cx="0" cy="1044008"/>
          </a:xfrm>
          <a:prstGeom prst="straightConnector1">
            <a:avLst/>
          </a:prstGeom>
          <a:ln>
            <a:solidFill>
              <a:srgbClr val="44546A"/>
            </a:solidFill>
            <a:tailEnd type="arrow"/>
          </a:ln>
        </p:spPr>
        <p:style>
          <a:lnRef idx="1">
            <a:srgbClr val="5B9BD5"/>
          </a:lnRef>
          <a:fillRef idx="0">
            <a:srgbClr val="5B9BD5"/>
          </a:fillRef>
          <a:effectRef idx="0">
            <a:srgbClr val="5B9BD5"/>
          </a:effectRef>
          <a:fontRef idx="minor">
            <a:sysClr val="windowText" lastClr="000000"/>
          </a:fontRef>
        </p:style>
      </p:cxnSp>
      <p:sp>
        <p:nvSpPr>
          <p:cNvPr id="71" name="文本框 70"/>
          <p:cNvSpPr txBox="1"/>
          <p:nvPr/>
        </p:nvSpPr>
        <p:spPr>
          <a:xfrm>
            <a:off x="4575175" y="2631440"/>
            <a:ext cx="1238885" cy="306705"/>
          </a:xfrm>
          <a:prstGeom prst="rect">
            <a:avLst/>
          </a:prstGeom>
          <a:noFill/>
        </p:spPr>
        <p:txBody>
          <a:bodyPr wrap="square" rtlCol="0">
            <a:spAutoFit/>
          </a:bodyPr>
          <a:lstStyle/>
          <a:p>
            <a:pPr lvl="0" algn="l"/>
            <a:r>
              <a:rPr lang="zh-CN" altLang="en-US" sz="1400">
                <a:solidFill>
                  <a:srgbClr val="44546A"/>
                </a:solidFill>
                <a:latin typeface="微软雅黑" panose="020B0503020204020204" pitchFamily="34" charset="-122"/>
                <a:ea typeface="微软雅黑" panose="020B0503020204020204" pitchFamily="34" charset="-122"/>
                <a:cs typeface="微软雅黑" panose="020B0503020204020204" pitchFamily="34" charset="-122"/>
                <a:sym typeface="+mn-ea"/>
              </a:rPr>
              <a:t>饮食  Agent</a:t>
            </a:r>
            <a:endParaRPr lang="zh-CN" altLang="en-US" sz="1400">
              <a:solidFill>
                <a:srgbClr val="44546A"/>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cxnSp>
        <p:nvCxnSpPr>
          <p:cNvPr id="72" name="直接箭头连接符 71"/>
          <p:cNvCxnSpPr/>
          <p:nvPr/>
        </p:nvCxnSpPr>
        <p:spPr>
          <a:xfrm flipV="1">
            <a:off x="1112520" y="2392680"/>
            <a:ext cx="8890" cy="295910"/>
          </a:xfrm>
          <a:prstGeom prst="straightConnector1">
            <a:avLst/>
          </a:prstGeom>
          <a:ln>
            <a:solidFill>
              <a:srgbClr val="44546A"/>
            </a:solidFill>
            <a:tailEnd type="arrow"/>
          </a:ln>
        </p:spPr>
        <p:style>
          <a:lnRef idx="1">
            <a:srgbClr val="5B9BD5"/>
          </a:lnRef>
          <a:fillRef idx="0">
            <a:srgbClr val="5B9BD5"/>
          </a:fillRef>
          <a:effectRef idx="0">
            <a:srgbClr val="5B9BD5"/>
          </a:effectRef>
          <a:fontRef idx="minor">
            <a:sysClr val="windowText" lastClr="000000"/>
          </a:fontRef>
        </p:style>
      </p:cxnSp>
      <p:sp>
        <p:nvSpPr>
          <p:cNvPr id="73" name="文本框 72"/>
          <p:cNvSpPr txBox="1"/>
          <p:nvPr/>
        </p:nvSpPr>
        <p:spPr>
          <a:xfrm>
            <a:off x="3907790" y="3265170"/>
            <a:ext cx="1043305" cy="306705"/>
          </a:xfrm>
          <a:prstGeom prst="rect">
            <a:avLst/>
          </a:prstGeom>
          <a:noFill/>
        </p:spPr>
        <p:txBody>
          <a:bodyPr wrap="square" rtlCol="0">
            <a:spAutoFit/>
          </a:bodyPr>
          <a:lstStyle/>
          <a:p>
            <a:pPr lvl="0" algn="l"/>
            <a:r>
              <a:rPr lang="zh-CN" altLang="en-US" sz="1400">
                <a:solidFill>
                  <a:srgbClr val="44546A"/>
                </a:solidFill>
                <a:latin typeface="微软雅黑" panose="020B0503020204020204" pitchFamily="34" charset="-122"/>
                <a:ea typeface="微软雅黑" panose="020B0503020204020204" pitchFamily="34" charset="-122"/>
                <a:cs typeface="微软雅黑" panose="020B0503020204020204" pitchFamily="34" charset="-122"/>
                <a:sym typeface="+mn-ea"/>
              </a:rPr>
              <a:t>产生</a:t>
            </a:r>
            <a:r>
              <a:rPr lang="en-US" altLang="zh-CN" sz="1400">
                <a:solidFill>
                  <a:srgbClr val="44546A"/>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1400">
                <a:solidFill>
                  <a:srgbClr val="44546A"/>
                </a:solidFill>
                <a:latin typeface="微软雅黑" panose="020B0503020204020204" pitchFamily="34" charset="-122"/>
                <a:ea typeface="微软雅黑" panose="020B0503020204020204" pitchFamily="34" charset="-122"/>
                <a:cs typeface="微软雅黑" panose="020B0503020204020204" pitchFamily="34" charset="-122"/>
                <a:sym typeface="+mn-ea"/>
              </a:rPr>
              <a:t>修改</a:t>
            </a:r>
            <a:endParaRPr lang="zh-CN" altLang="en-US" sz="1400">
              <a:solidFill>
                <a:srgbClr val="44546A"/>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74" name="文本框 73"/>
          <p:cNvSpPr txBox="1"/>
          <p:nvPr/>
        </p:nvSpPr>
        <p:spPr>
          <a:xfrm>
            <a:off x="7716520" y="5539105"/>
            <a:ext cx="1381760" cy="306705"/>
          </a:xfrm>
          <a:prstGeom prst="rect">
            <a:avLst/>
          </a:prstGeom>
          <a:noFill/>
        </p:spPr>
        <p:txBody>
          <a:bodyPr wrap="square" rtlCol="0">
            <a:spAutoFit/>
          </a:bodyPr>
          <a:lstStyle/>
          <a:p>
            <a:pPr lvl="0" algn="l"/>
            <a:r>
              <a:rPr lang="zh-CN" altLang="en-US" sz="1400">
                <a:solidFill>
                  <a:srgbClr val="44546A"/>
                </a:solidFill>
                <a:latin typeface="微软雅黑" panose="020B0503020204020204" pitchFamily="34" charset="-122"/>
                <a:ea typeface="微软雅黑" panose="020B0503020204020204" pitchFamily="34" charset="-122"/>
                <a:sym typeface="+mn-ea"/>
              </a:rPr>
              <a:t>获取用户数据</a:t>
            </a:r>
            <a:endParaRPr lang="zh-CN" altLang="en-US" sz="1400">
              <a:solidFill>
                <a:srgbClr val="44546A"/>
              </a:solidFill>
              <a:latin typeface="微软雅黑" panose="020B0503020204020204" pitchFamily="34" charset="-122"/>
              <a:ea typeface="微软雅黑" panose="020B0503020204020204" pitchFamily="34" charset="-122"/>
              <a:sym typeface="+mn-ea"/>
            </a:endParaRPr>
          </a:p>
        </p:txBody>
      </p:sp>
      <p:sp>
        <p:nvSpPr>
          <p:cNvPr id="75" name="圆角矩形 74"/>
          <p:cNvSpPr/>
          <p:nvPr/>
        </p:nvSpPr>
        <p:spPr>
          <a:xfrm>
            <a:off x="9144000" y="1057275"/>
            <a:ext cx="2091690" cy="215900"/>
          </a:xfrm>
          <a:prstGeom prst="roundRect">
            <a:avLst/>
          </a:prstGeom>
          <a:solidFill>
            <a:srgbClr val="70AD47"/>
          </a:solidFill>
          <a:ln w="12700" cmpd="sng">
            <a:solidFill>
              <a:srgbClr val="70AD47"/>
            </a:solidFill>
            <a:prstDash val="solid"/>
          </a:ln>
        </p:spPr>
        <p:style>
          <a:lnRef idx="2">
            <a:srgbClr val="5B9BD5">
              <a:shade val="50000"/>
            </a:srgbClr>
          </a:lnRef>
          <a:fillRef idx="1">
            <a:srgbClr val="5B9BD5"/>
          </a:fillRef>
          <a:effectRef idx="0">
            <a:srgbClr val="5B9BD5"/>
          </a:effectRef>
          <a:fontRef idx="minor">
            <a:sysClr val="window" lastClr="FFFFFF"/>
          </a:fontRef>
        </p:style>
        <p:txBody>
          <a:bodyPr vertOverflow="overflow" horzOverflow="overflow" vert="horz" wrap="square" numCol="1" spcCol="0" rtlCol="0" fromWordArt="0" anchor="ctr" anchorCtr="0" forceAA="0" compatLnSpc="1">
            <a:noAutofit/>
          </a:bodyPr>
          <a:lstStyle/>
          <a:p>
            <a:pPr lvl="0" algn="ctr"/>
            <a:r>
              <a:rPr lang="zh-CN" altLang="en-US" sz="1400">
                <a:solidFill>
                  <a:sysClr val="window" lastClr="FFFFFF"/>
                </a:solidFill>
                <a:latin typeface="微软雅黑" panose="020B0503020204020204" pitchFamily="34" charset="-122"/>
                <a:ea typeface="微软雅黑" panose="020B0503020204020204" pitchFamily="34" charset="-122"/>
                <a:sym typeface="+mn-ea"/>
              </a:rPr>
              <a:t>优化目标</a:t>
            </a:r>
            <a:endParaRPr lang="zh-CN" altLang="en-US" sz="1400">
              <a:solidFill>
                <a:sysClr val="window" lastClr="FFFFFF"/>
              </a:solidFill>
              <a:latin typeface="微软雅黑" panose="020B0503020204020204" pitchFamily="34" charset="-122"/>
              <a:ea typeface="微软雅黑" panose="020B0503020204020204" pitchFamily="34" charset="-122"/>
              <a:sym typeface="+mn-ea"/>
            </a:endParaRPr>
          </a:p>
        </p:txBody>
      </p:sp>
      <p:sp>
        <p:nvSpPr>
          <p:cNvPr id="76" name="矩形 75"/>
          <p:cNvSpPr/>
          <p:nvPr/>
        </p:nvSpPr>
        <p:spPr>
          <a:xfrm>
            <a:off x="2303145" y="835660"/>
            <a:ext cx="9197975" cy="1260475"/>
          </a:xfrm>
          <a:prstGeom prst="rect">
            <a:avLst/>
          </a:prstGeom>
          <a:noFill/>
          <a:ln w="3175" cmpd="sng">
            <a:solidFill>
              <a:srgbClr val="70AD47"/>
            </a:solidFill>
            <a:prstDash val="solid"/>
          </a:ln>
        </p:spPr>
        <p:style>
          <a:lnRef idx="2">
            <a:srgbClr val="5B9BD5">
              <a:shade val="50000"/>
            </a:srgbClr>
          </a:lnRef>
          <a:fillRef idx="1">
            <a:srgbClr val="5B9BD5"/>
          </a:fillRef>
          <a:effectRef idx="0">
            <a:srgbClr val="5B9BD5"/>
          </a:effectRef>
          <a:fontRef idx="minor">
            <a:sysClr val="window" lastClr="FFFFFF"/>
          </a:fontRef>
        </p:style>
        <p:txBody>
          <a:bodyPr rtlCol="0" anchor="ctr"/>
          <a:lstStyle/>
          <a:p>
            <a:pPr algn="ctr"/>
            <a:endParaRPr lang="zh-CN" altLang="en-US"/>
          </a:p>
        </p:txBody>
      </p:sp>
      <p:sp>
        <p:nvSpPr>
          <p:cNvPr id="77" name="圆角矩形 76"/>
          <p:cNvSpPr/>
          <p:nvPr/>
        </p:nvSpPr>
        <p:spPr>
          <a:xfrm>
            <a:off x="6355080" y="1036320"/>
            <a:ext cx="2114550" cy="252095"/>
          </a:xfrm>
          <a:prstGeom prst="roundRect">
            <a:avLst/>
          </a:prstGeom>
          <a:solidFill>
            <a:srgbClr val="70AD47"/>
          </a:solidFill>
          <a:ln w="12700" cmpd="sng">
            <a:solidFill>
              <a:srgbClr val="70AD47"/>
            </a:solidFill>
            <a:prstDash val="solid"/>
          </a:ln>
        </p:spPr>
        <p:style>
          <a:lnRef idx="2">
            <a:srgbClr val="5B9BD5">
              <a:shade val="50000"/>
            </a:srgbClr>
          </a:lnRef>
          <a:fillRef idx="1">
            <a:srgbClr val="5B9BD5"/>
          </a:fillRef>
          <a:effectRef idx="0">
            <a:srgbClr val="5B9BD5"/>
          </a:effectRef>
          <a:fontRef idx="minor">
            <a:sysClr val="window" lastClr="FFFFFF"/>
          </a:fontRef>
        </p:style>
        <p:txBody>
          <a:bodyPr rtlCol="0" anchor="ctr"/>
          <a:lstStyle/>
          <a:p>
            <a:pPr algn="ctr"/>
            <a:r>
              <a:rPr lang="zh-CN" altLang="en-US" sz="1400">
                <a:solidFill>
                  <a:sysClr val="window" lastClr="FFFFFF"/>
                </a:solidFill>
                <a:latin typeface="微软雅黑" panose="020B0503020204020204" pitchFamily="34" charset="-122"/>
                <a:ea typeface="微软雅黑" panose="020B0503020204020204" pitchFamily="34" charset="-122"/>
              </a:rPr>
              <a:t>优化算法</a:t>
            </a:r>
            <a:endParaRPr lang="zh-CN" altLang="en-US" sz="1400">
              <a:solidFill>
                <a:sysClr val="window" lastClr="FFFFFF"/>
              </a:solidFill>
              <a:latin typeface="微软雅黑" panose="020B0503020204020204" pitchFamily="34" charset="-122"/>
              <a:ea typeface="微软雅黑" panose="020B0503020204020204" pitchFamily="34" charset="-122"/>
            </a:endParaRPr>
          </a:p>
        </p:txBody>
      </p:sp>
      <p:cxnSp>
        <p:nvCxnSpPr>
          <p:cNvPr id="78" name="肘形连接符 77"/>
          <p:cNvCxnSpPr>
            <a:stCxn id="75" idx="0"/>
            <a:endCxn id="25" idx="0"/>
          </p:cNvCxnSpPr>
          <p:nvPr/>
        </p:nvCxnSpPr>
        <p:spPr>
          <a:xfrm rot="16200000" flipV="1">
            <a:off x="7161213" y="-1971357"/>
            <a:ext cx="6985" cy="6050280"/>
          </a:xfrm>
          <a:prstGeom prst="bentConnector3">
            <a:avLst>
              <a:gd name="adj1" fmla="val 2200007"/>
            </a:avLst>
          </a:prstGeom>
          <a:ln>
            <a:solidFill>
              <a:srgbClr val="44546A"/>
            </a:solidFill>
            <a:tailEnd type="arrow"/>
          </a:ln>
        </p:spPr>
        <p:style>
          <a:lnRef idx="1">
            <a:srgbClr val="5B9BD5"/>
          </a:lnRef>
          <a:fillRef idx="0">
            <a:srgbClr val="5B9BD5"/>
          </a:fillRef>
          <a:effectRef idx="0">
            <a:srgbClr val="5B9BD5"/>
          </a:effectRef>
          <a:fontRef idx="minor">
            <a:sysClr val="windowText" lastClr="000000"/>
          </a:fontRef>
        </p:style>
      </p:cxnSp>
      <p:cxnSp>
        <p:nvCxnSpPr>
          <p:cNvPr id="79" name="直接箭头连接符 78"/>
          <p:cNvCxnSpPr>
            <a:stCxn id="77" idx="1"/>
          </p:cNvCxnSpPr>
          <p:nvPr/>
        </p:nvCxnSpPr>
        <p:spPr>
          <a:xfrm flipH="1">
            <a:off x="5712460" y="1153160"/>
            <a:ext cx="642620" cy="0"/>
          </a:xfrm>
          <a:prstGeom prst="straightConnector1">
            <a:avLst/>
          </a:prstGeom>
          <a:ln>
            <a:solidFill>
              <a:srgbClr val="44546A"/>
            </a:solidFill>
            <a:tailEnd type="arrow"/>
          </a:ln>
        </p:spPr>
        <p:style>
          <a:lnRef idx="1">
            <a:srgbClr val="5B9BD5"/>
          </a:lnRef>
          <a:fillRef idx="0">
            <a:srgbClr val="5B9BD5"/>
          </a:fillRef>
          <a:effectRef idx="0">
            <a:srgbClr val="5B9BD5"/>
          </a:effectRef>
          <a:fontRef idx="minor">
            <a:sysClr val="windowText" lastClr="000000"/>
          </a:fontRef>
        </p:style>
      </p:cxnSp>
      <p:cxnSp>
        <p:nvCxnSpPr>
          <p:cNvPr id="80" name="直接箭头连接符 79"/>
          <p:cNvCxnSpPr>
            <a:endCxn id="26" idx="1"/>
          </p:cNvCxnSpPr>
          <p:nvPr/>
        </p:nvCxnSpPr>
        <p:spPr>
          <a:xfrm>
            <a:off x="5773420" y="1927225"/>
            <a:ext cx="598170" cy="2540"/>
          </a:xfrm>
          <a:prstGeom prst="straightConnector1">
            <a:avLst/>
          </a:prstGeom>
          <a:ln>
            <a:solidFill>
              <a:srgbClr val="44546A"/>
            </a:solidFill>
            <a:tailEnd type="arrow"/>
          </a:ln>
        </p:spPr>
        <p:style>
          <a:lnRef idx="1">
            <a:srgbClr val="5B9BD5"/>
          </a:lnRef>
          <a:fillRef idx="0">
            <a:srgbClr val="5B9BD5"/>
          </a:fillRef>
          <a:effectRef idx="0">
            <a:srgbClr val="5B9BD5"/>
          </a:effectRef>
          <a:fontRef idx="minor">
            <a:sysClr val="windowText" lastClr="000000"/>
          </a:fontRef>
        </p:style>
      </p:cxnSp>
      <p:cxnSp>
        <p:nvCxnSpPr>
          <p:cNvPr id="81" name="直接箭头连接符 80"/>
          <p:cNvCxnSpPr/>
          <p:nvPr/>
        </p:nvCxnSpPr>
        <p:spPr>
          <a:xfrm flipH="1">
            <a:off x="7490460" y="2025015"/>
            <a:ext cx="8890" cy="360003"/>
          </a:xfrm>
          <a:prstGeom prst="straightConnector1">
            <a:avLst/>
          </a:prstGeom>
          <a:ln>
            <a:solidFill>
              <a:srgbClr val="44546A"/>
            </a:solidFill>
            <a:headEnd type="arrow"/>
            <a:tailEnd type="arrow"/>
          </a:ln>
        </p:spPr>
        <p:style>
          <a:lnRef idx="1">
            <a:srgbClr val="5B9BD5"/>
          </a:lnRef>
          <a:fillRef idx="0">
            <a:srgbClr val="5B9BD5"/>
          </a:fillRef>
          <a:effectRef idx="0">
            <a:srgbClr val="5B9BD5"/>
          </a:effectRef>
          <a:fontRef idx="minor">
            <a:sysClr val="windowText" lastClr="000000"/>
          </a:fontRef>
        </p:style>
      </p:cxnSp>
      <p:cxnSp>
        <p:nvCxnSpPr>
          <p:cNvPr id="82" name="肘形连接符 81"/>
          <p:cNvCxnSpPr/>
          <p:nvPr/>
        </p:nvCxnSpPr>
        <p:spPr>
          <a:xfrm rot="16200000">
            <a:off x="895985" y="1212215"/>
            <a:ext cx="1619885" cy="1193800"/>
          </a:xfrm>
          <a:prstGeom prst="bentConnector2">
            <a:avLst/>
          </a:prstGeom>
          <a:ln>
            <a:solidFill>
              <a:srgbClr val="44546A"/>
            </a:solidFill>
            <a:tailEnd type="arrow"/>
          </a:ln>
        </p:spPr>
        <p:style>
          <a:lnRef idx="1">
            <a:srgbClr val="5B9BD5"/>
          </a:lnRef>
          <a:fillRef idx="0">
            <a:srgbClr val="5B9BD5"/>
          </a:fillRef>
          <a:effectRef idx="0">
            <a:srgbClr val="5B9BD5"/>
          </a:effectRef>
          <a:fontRef idx="minor">
            <a:sysClr val="windowText" lastClr="000000"/>
          </a:fontRef>
        </p:style>
      </p:cxnSp>
      <p:sp>
        <p:nvSpPr>
          <p:cNvPr id="83" name="文本框 82"/>
          <p:cNvSpPr txBox="1"/>
          <p:nvPr/>
        </p:nvSpPr>
        <p:spPr>
          <a:xfrm>
            <a:off x="6257290" y="2089785"/>
            <a:ext cx="1142365" cy="306705"/>
          </a:xfrm>
          <a:prstGeom prst="rect">
            <a:avLst/>
          </a:prstGeom>
          <a:noFill/>
        </p:spPr>
        <p:txBody>
          <a:bodyPr wrap="square" rtlCol="0">
            <a:spAutoFit/>
          </a:bodyPr>
          <a:lstStyle/>
          <a:p>
            <a:r>
              <a:rPr lang="zh-CN" altLang="en-US" sz="1400">
                <a:solidFill>
                  <a:srgbClr val="44546A"/>
                </a:solidFill>
                <a:latin typeface="微软雅黑" panose="020B0503020204020204" pitchFamily="34" charset="-122"/>
                <a:ea typeface="微软雅黑" panose="020B0503020204020204" pitchFamily="34" charset="-122"/>
              </a:rPr>
              <a:t>非局部变量</a:t>
            </a:r>
            <a:endParaRPr lang="zh-CN" altLang="en-US" sz="1400">
              <a:solidFill>
                <a:srgbClr val="44546A"/>
              </a:solidFill>
              <a:latin typeface="微软雅黑" panose="020B0503020204020204" pitchFamily="34" charset="-122"/>
              <a:ea typeface="微软雅黑" panose="020B0503020204020204" pitchFamily="34" charset="-122"/>
            </a:endParaRPr>
          </a:p>
        </p:txBody>
      </p:sp>
      <p:cxnSp>
        <p:nvCxnSpPr>
          <p:cNvPr id="84" name="直接连接符 83"/>
          <p:cNvCxnSpPr/>
          <p:nvPr/>
        </p:nvCxnSpPr>
        <p:spPr>
          <a:xfrm>
            <a:off x="3813175" y="2391410"/>
            <a:ext cx="7684770" cy="0"/>
          </a:xfrm>
          <a:prstGeom prst="line">
            <a:avLst/>
          </a:prstGeom>
          <a:ln w="12700" cmpd="sng">
            <a:solidFill>
              <a:srgbClr val="44546A">
                <a:alpha val="80000"/>
              </a:srgbClr>
            </a:solidFill>
            <a:prstDash val="solid"/>
          </a:ln>
        </p:spPr>
        <p:style>
          <a:lnRef idx="1">
            <a:srgbClr val="5B9BD5"/>
          </a:lnRef>
          <a:fillRef idx="0">
            <a:srgbClr val="5B9BD5"/>
          </a:fillRef>
          <a:effectRef idx="0">
            <a:srgbClr val="5B9BD5"/>
          </a:effectRef>
          <a:fontRef idx="minor">
            <a:sysClr val="windowText" lastClr="000000"/>
          </a:fontRef>
        </p:style>
      </p:cxnSp>
      <p:cxnSp>
        <p:nvCxnSpPr>
          <p:cNvPr id="85" name="直接箭头连接符 84"/>
          <p:cNvCxnSpPr/>
          <p:nvPr/>
        </p:nvCxnSpPr>
        <p:spPr>
          <a:xfrm>
            <a:off x="3825875" y="2396490"/>
            <a:ext cx="0" cy="1250950"/>
          </a:xfrm>
          <a:prstGeom prst="straightConnector1">
            <a:avLst/>
          </a:prstGeom>
          <a:ln>
            <a:solidFill>
              <a:srgbClr val="44546A"/>
            </a:solidFill>
            <a:tailEnd type="arrow"/>
          </a:ln>
        </p:spPr>
        <p:style>
          <a:lnRef idx="1">
            <a:srgbClr val="5B9BD5"/>
          </a:lnRef>
          <a:fillRef idx="0">
            <a:srgbClr val="5B9BD5"/>
          </a:fillRef>
          <a:effectRef idx="0">
            <a:srgbClr val="5B9BD5"/>
          </a:effectRef>
          <a:fontRef idx="minor">
            <a:sysClr val="windowText" lastClr="000000"/>
          </a:fontRef>
        </p:style>
      </p:cxnSp>
      <p:cxnSp>
        <p:nvCxnSpPr>
          <p:cNvPr id="86" name="直接箭头连接符 85"/>
          <p:cNvCxnSpPr/>
          <p:nvPr/>
        </p:nvCxnSpPr>
        <p:spPr>
          <a:xfrm flipV="1">
            <a:off x="6257290" y="2540000"/>
            <a:ext cx="0" cy="1306830"/>
          </a:xfrm>
          <a:prstGeom prst="straightConnector1">
            <a:avLst/>
          </a:prstGeom>
          <a:ln>
            <a:solidFill>
              <a:srgbClr val="44546A"/>
            </a:solidFill>
            <a:tailEnd type="arrow"/>
          </a:ln>
        </p:spPr>
        <p:style>
          <a:lnRef idx="1">
            <a:srgbClr val="5B9BD5"/>
          </a:lnRef>
          <a:fillRef idx="0">
            <a:srgbClr val="5B9BD5"/>
          </a:fillRef>
          <a:effectRef idx="0">
            <a:srgbClr val="5B9BD5"/>
          </a:effectRef>
          <a:fontRef idx="minor">
            <a:sysClr val="windowText" lastClr="000000"/>
          </a:fontRef>
        </p:style>
      </p:cxnSp>
      <p:cxnSp>
        <p:nvCxnSpPr>
          <p:cNvPr id="87" name="直接箭头连接符 86"/>
          <p:cNvCxnSpPr/>
          <p:nvPr/>
        </p:nvCxnSpPr>
        <p:spPr>
          <a:xfrm flipV="1">
            <a:off x="7588885" y="2540000"/>
            <a:ext cx="0" cy="1297940"/>
          </a:xfrm>
          <a:prstGeom prst="straightConnector1">
            <a:avLst/>
          </a:prstGeom>
          <a:ln>
            <a:solidFill>
              <a:srgbClr val="44546A"/>
            </a:solidFill>
            <a:tailEnd type="arrow"/>
          </a:ln>
        </p:spPr>
        <p:style>
          <a:lnRef idx="1">
            <a:srgbClr val="5B9BD5"/>
          </a:lnRef>
          <a:fillRef idx="0">
            <a:srgbClr val="5B9BD5"/>
          </a:fillRef>
          <a:effectRef idx="0">
            <a:srgbClr val="5B9BD5"/>
          </a:effectRef>
          <a:fontRef idx="minor">
            <a:sysClr val="windowText" lastClr="000000"/>
          </a:fontRef>
        </p:style>
      </p:cxnSp>
      <p:cxnSp>
        <p:nvCxnSpPr>
          <p:cNvPr id="88" name="直接箭头连接符 87"/>
          <p:cNvCxnSpPr/>
          <p:nvPr/>
        </p:nvCxnSpPr>
        <p:spPr>
          <a:xfrm flipV="1">
            <a:off x="8806815" y="2540000"/>
            <a:ext cx="0" cy="1297940"/>
          </a:xfrm>
          <a:prstGeom prst="straightConnector1">
            <a:avLst/>
          </a:prstGeom>
          <a:ln>
            <a:solidFill>
              <a:srgbClr val="44546A"/>
            </a:solidFill>
            <a:tailEnd type="arrow"/>
          </a:ln>
        </p:spPr>
        <p:style>
          <a:lnRef idx="1">
            <a:srgbClr val="5B9BD5"/>
          </a:lnRef>
          <a:fillRef idx="0">
            <a:srgbClr val="5B9BD5"/>
          </a:fillRef>
          <a:effectRef idx="0">
            <a:srgbClr val="5B9BD5"/>
          </a:effectRef>
          <a:fontRef idx="minor">
            <a:sysClr val="windowText" lastClr="000000"/>
          </a:fontRef>
        </p:style>
      </p:cxnSp>
      <p:cxnSp>
        <p:nvCxnSpPr>
          <p:cNvPr id="89" name="直接箭头连接符 88"/>
          <p:cNvCxnSpPr/>
          <p:nvPr/>
        </p:nvCxnSpPr>
        <p:spPr>
          <a:xfrm flipV="1">
            <a:off x="10014585" y="2550160"/>
            <a:ext cx="0" cy="1287780"/>
          </a:xfrm>
          <a:prstGeom prst="straightConnector1">
            <a:avLst/>
          </a:prstGeom>
          <a:ln>
            <a:solidFill>
              <a:srgbClr val="44546A"/>
            </a:solidFill>
            <a:tailEnd type="arrow"/>
          </a:ln>
        </p:spPr>
        <p:style>
          <a:lnRef idx="1">
            <a:srgbClr val="5B9BD5"/>
          </a:lnRef>
          <a:fillRef idx="0">
            <a:srgbClr val="5B9BD5"/>
          </a:fillRef>
          <a:effectRef idx="0">
            <a:srgbClr val="5B9BD5"/>
          </a:effectRef>
          <a:fontRef idx="minor">
            <a:sysClr val="windowText" lastClr="000000"/>
          </a:fontRef>
        </p:style>
      </p:cxnSp>
      <p:cxnSp>
        <p:nvCxnSpPr>
          <p:cNvPr id="90" name="直接箭头连接符 89"/>
          <p:cNvCxnSpPr/>
          <p:nvPr/>
        </p:nvCxnSpPr>
        <p:spPr>
          <a:xfrm flipV="1">
            <a:off x="11235690" y="2550160"/>
            <a:ext cx="0" cy="1287780"/>
          </a:xfrm>
          <a:prstGeom prst="straightConnector1">
            <a:avLst/>
          </a:prstGeom>
          <a:ln>
            <a:solidFill>
              <a:srgbClr val="44546A"/>
            </a:solidFill>
            <a:tailEnd type="arrow"/>
          </a:ln>
        </p:spPr>
        <p:style>
          <a:lnRef idx="1">
            <a:srgbClr val="5B9BD5"/>
          </a:lnRef>
          <a:fillRef idx="0">
            <a:srgbClr val="5B9BD5"/>
          </a:fillRef>
          <a:effectRef idx="0">
            <a:srgbClr val="5B9BD5"/>
          </a:effectRef>
          <a:fontRef idx="minor">
            <a:sysClr val="windowText" lastClr="000000"/>
          </a:fontRef>
        </p:style>
      </p:cxnSp>
      <p:cxnSp>
        <p:nvCxnSpPr>
          <p:cNvPr id="91" name="直接连接符 90"/>
          <p:cNvCxnSpPr/>
          <p:nvPr/>
        </p:nvCxnSpPr>
        <p:spPr>
          <a:xfrm>
            <a:off x="1110615" y="2534920"/>
            <a:ext cx="10115550" cy="19050"/>
          </a:xfrm>
          <a:prstGeom prst="line">
            <a:avLst/>
          </a:prstGeom>
          <a:ln w="12700" cmpd="sng">
            <a:solidFill>
              <a:srgbClr val="44546A">
                <a:alpha val="80000"/>
              </a:srgbClr>
            </a:solidFill>
            <a:prstDash val="solid"/>
          </a:ln>
        </p:spPr>
        <p:style>
          <a:lnRef idx="1">
            <a:srgbClr val="5B9BD5"/>
          </a:lnRef>
          <a:fillRef idx="0">
            <a:srgbClr val="5B9BD5"/>
          </a:fillRef>
          <a:effectRef idx="0">
            <a:srgbClr val="5B9BD5"/>
          </a:effectRef>
          <a:fontRef idx="minor">
            <a:sysClr val="windowText" lastClr="000000"/>
          </a:fontRef>
        </p:style>
      </p:cxnSp>
      <p:cxnSp>
        <p:nvCxnSpPr>
          <p:cNvPr id="92" name="肘形连接符 91"/>
          <p:cNvCxnSpPr>
            <a:stCxn id="36" idx="0"/>
            <a:endCxn id="23" idx="2"/>
          </p:cNvCxnSpPr>
          <p:nvPr/>
        </p:nvCxnSpPr>
        <p:spPr>
          <a:xfrm rot="16200000">
            <a:off x="3191510" y="4244340"/>
            <a:ext cx="391160" cy="877570"/>
          </a:xfrm>
          <a:prstGeom prst="bentConnector3">
            <a:avLst>
              <a:gd name="adj1" fmla="val 50000"/>
            </a:avLst>
          </a:prstGeom>
          <a:ln>
            <a:solidFill>
              <a:srgbClr val="44546A"/>
            </a:solidFill>
            <a:tailEnd type="arrow"/>
          </a:ln>
        </p:spPr>
        <p:style>
          <a:lnRef idx="1">
            <a:srgbClr val="5B9BD5"/>
          </a:lnRef>
          <a:fillRef idx="0">
            <a:srgbClr val="5B9BD5"/>
          </a:fillRef>
          <a:effectRef idx="0">
            <a:srgbClr val="5B9BD5"/>
          </a:effectRef>
          <a:fontRef idx="minor">
            <a:sysClr val="windowText" lastClr="000000"/>
          </a:fontRef>
        </p:style>
      </p:cxnSp>
      <p:sp>
        <p:nvSpPr>
          <p:cNvPr id="93" name="文本框 92"/>
          <p:cNvSpPr txBox="1"/>
          <p:nvPr/>
        </p:nvSpPr>
        <p:spPr>
          <a:xfrm>
            <a:off x="9023985" y="1057275"/>
            <a:ext cx="2362835" cy="1014730"/>
          </a:xfrm>
          <a:prstGeom prst="rect">
            <a:avLst/>
          </a:prstGeom>
          <a:noFill/>
          <a:ln w="12700" cmpd="sng">
            <a:solidFill>
              <a:srgbClr val="70AD47"/>
            </a:solidFill>
            <a:prstDash val="dash"/>
          </a:ln>
        </p:spPr>
        <p:txBody>
          <a:bodyPr wrap="square" rtlCol="0" anchor="t">
            <a:spAutoFit/>
          </a:bodyPr>
          <a:lstStyle/>
          <a:p>
            <a:pPr lvl="0" algn="l"/>
            <a:endParaRPr lang="zh-CN" altLang="en-US" sz="1000">
              <a:solidFill>
                <a:srgbClr val="44546A"/>
              </a:solidFill>
              <a:sym typeface="+mn-ea"/>
            </a:endParaRPr>
          </a:p>
          <a:p>
            <a:pPr lvl="0" algn="l"/>
            <a:endParaRPr lang="zh-CN" altLang="en-US" sz="1000">
              <a:solidFill>
                <a:srgbClr val="44546A"/>
              </a:solidFill>
              <a:sym typeface="+mn-ea"/>
            </a:endParaRPr>
          </a:p>
          <a:p>
            <a:pPr marL="171450" lvl="0" indent="-171450" algn="l">
              <a:buClr>
                <a:srgbClr val="44546A"/>
              </a:buClr>
              <a:buFont typeface="Wingdings" panose="05000000000000000000" charset="0"/>
              <a:buChar char="l"/>
            </a:pPr>
            <a:r>
              <a:rPr lang="zh-CN" altLang="en-US" sz="1000">
                <a:solidFill>
                  <a:srgbClr val="44546A"/>
                </a:solidFill>
                <a:latin typeface="微软雅黑" panose="020B0503020204020204" pitchFamily="34" charset="-122"/>
                <a:ea typeface="微软雅黑" panose="020B0503020204020204" pitchFamily="34" charset="-122"/>
                <a:sym typeface="+mn-ea"/>
              </a:rPr>
              <a:t>预测客流高峰</a:t>
            </a:r>
            <a:endParaRPr lang="zh-CN" altLang="en-US" sz="1000">
              <a:solidFill>
                <a:srgbClr val="44546A"/>
              </a:solidFill>
              <a:latin typeface="微软雅黑" panose="020B0503020204020204" pitchFamily="34" charset="-122"/>
              <a:ea typeface="微软雅黑" panose="020B0503020204020204" pitchFamily="34" charset="-122"/>
              <a:sym typeface="+mn-ea"/>
            </a:endParaRPr>
          </a:p>
          <a:p>
            <a:pPr marL="171450" lvl="0" indent="-171450" algn="l">
              <a:buClr>
                <a:srgbClr val="44546A"/>
              </a:buClr>
              <a:buFont typeface="Wingdings" panose="05000000000000000000" charset="0"/>
              <a:buChar char="l"/>
            </a:pPr>
            <a:r>
              <a:rPr lang="zh-CN" altLang="en-US" sz="1000">
                <a:solidFill>
                  <a:srgbClr val="44546A"/>
                </a:solidFill>
                <a:latin typeface="微软雅黑" panose="020B0503020204020204" pitchFamily="34" charset="-122"/>
                <a:ea typeface="微软雅黑" panose="020B0503020204020204" pitchFamily="34" charset="-122"/>
                <a:sym typeface="+mn-ea"/>
              </a:rPr>
              <a:t>节假日提前做好部署</a:t>
            </a:r>
            <a:endParaRPr lang="zh-CN" altLang="en-US" sz="1000">
              <a:solidFill>
                <a:srgbClr val="44546A"/>
              </a:solidFill>
              <a:latin typeface="微软雅黑" panose="020B0503020204020204" pitchFamily="34" charset="-122"/>
              <a:ea typeface="微软雅黑" panose="020B0503020204020204" pitchFamily="34" charset="-122"/>
              <a:sym typeface="+mn-ea"/>
            </a:endParaRPr>
          </a:p>
          <a:p>
            <a:pPr marL="171450" lvl="0" indent="-171450" algn="l">
              <a:buClr>
                <a:srgbClr val="44546A"/>
              </a:buClr>
              <a:buFont typeface="Wingdings" panose="05000000000000000000" charset="0"/>
              <a:buChar char="l"/>
            </a:pPr>
            <a:r>
              <a:rPr lang="zh-CN" altLang="en-US" sz="1000">
                <a:solidFill>
                  <a:srgbClr val="44546A"/>
                </a:solidFill>
                <a:latin typeface="微软雅黑" panose="020B0503020204020204" pitchFamily="34" charset="-122"/>
                <a:ea typeface="微软雅黑" panose="020B0503020204020204" pitchFamily="34" charset="-122"/>
                <a:sym typeface="+mn-ea"/>
              </a:rPr>
              <a:t>挖掘潜在旅游市场</a:t>
            </a:r>
            <a:endParaRPr lang="zh-CN" altLang="en-US" sz="1000">
              <a:solidFill>
                <a:srgbClr val="44546A"/>
              </a:solidFill>
              <a:latin typeface="微软雅黑" panose="020B0503020204020204" pitchFamily="34" charset="-122"/>
              <a:ea typeface="微软雅黑" panose="020B0503020204020204" pitchFamily="34" charset="-122"/>
              <a:sym typeface="+mn-ea"/>
            </a:endParaRPr>
          </a:p>
          <a:p>
            <a:pPr marL="171450" lvl="0" indent="-171450" algn="l">
              <a:buClr>
                <a:srgbClr val="44546A"/>
              </a:buClr>
              <a:buFont typeface="Wingdings" panose="05000000000000000000" charset="0"/>
              <a:buChar char="l"/>
            </a:pPr>
            <a:r>
              <a:rPr lang="zh-CN" altLang="en-US" sz="1000">
                <a:solidFill>
                  <a:srgbClr val="44546A"/>
                </a:solidFill>
                <a:latin typeface="微软雅黑" panose="020B0503020204020204" pitchFamily="34" charset="-122"/>
                <a:ea typeface="微软雅黑" panose="020B0503020204020204" pitchFamily="34" charset="-122"/>
                <a:sym typeface="+mn-ea"/>
              </a:rPr>
              <a:t>加强旅游市场管理</a:t>
            </a:r>
            <a:endParaRPr lang="zh-CN" altLang="en-US" sz="1000">
              <a:solidFill>
                <a:srgbClr val="44546A"/>
              </a:solidFill>
              <a:latin typeface="微软雅黑" panose="020B0503020204020204" pitchFamily="34" charset="-122"/>
              <a:ea typeface="微软雅黑" panose="020B0503020204020204" pitchFamily="34" charset="-122"/>
              <a:sym typeface="+mn-ea"/>
            </a:endParaRPr>
          </a:p>
        </p:txBody>
      </p:sp>
      <p:cxnSp>
        <p:nvCxnSpPr>
          <p:cNvPr id="96" name="直接箭头连接符 95"/>
          <p:cNvCxnSpPr/>
          <p:nvPr/>
        </p:nvCxnSpPr>
        <p:spPr>
          <a:xfrm>
            <a:off x="4002405" y="6110605"/>
            <a:ext cx="1504315" cy="0"/>
          </a:xfrm>
          <a:prstGeom prst="straightConnector1">
            <a:avLst/>
          </a:prstGeom>
          <a:ln>
            <a:solidFill>
              <a:srgbClr val="44546A"/>
            </a:solidFill>
            <a:tailEnd type="arrow"/>
          </a:ln>
        </p:spPr>
        <p:style>
          <a:lnRef idx="1">
            <a:srgbClr val="5B9BD5"/>
          </a:lnRef>
          <a:fillRef idx="0">
            <a:srgbClr val="5B9BD5"/>
          </a:fillRef>
          <a:effectRef idx="0">
            <a:srgbClr val="5B9BD5"/>
          </a:effectRef>
          <a:fontRef idx="minor">
            <a:sysClr val="windowText" lastClr="000000"/>
          </a:fontRef>
        </p:style>
      </p:cxnSp>
      <p:cxnSp>
        <p:nvCxnSpPr>
          <p:cNvPr id="97" name="直接箭头连接符 96"/>
          <p:cNvCxnSpPr/>
          <p:nvPr/>
        </p:nvCxnSpPr>
        <p:spPr>
          <a:xfrm>
            <a:off x="7691120" y="6110605"/>
            <a:ext cx="1529080" cy="0"/>
          </a:xfrm>
          <a:prstGeom prst="straightConnector1">
            <a:avLst/>
          </a:prstGeom>
          <a:ln>
            <a:solidFill>
              <a:srgbClr val="44546A"/>
            </a:solidFill>
            <a:tailEnd type="arrow"/>
          </a:ln>
        </p:spPr>
        <p:style>
          <a:lnRef idx="1">
            <a:srgbClr val="5B9BD5"/>
          </a:lnRef>
          <a:fillRef idx="0">
            <a:srgbClr val="5B9BD5"/>
          </a:fillRef>
          <a:effectRef idx="0">
            <a:srgbClr val="5B9BD5"/>
          </a:effectRef>
          <a:fontRef idx="minor">
            <a:sysClr val="windowText" lastClr="000000"/>
          </a:fontRef>
        </p:style>
      </p:cxnSp>
      <p:sp>
        <p:nvSpPr>
          <p:cNvPr id="98" name="文本框 97"/>
          <p:cNvSpPr txBox="1"/>
          <p:nvPr/>
        </p:nvSpPr>
        <p:spPr>
          <a:xfrm>
            <a:off x="6346190" y="1271905"/>
            <a:ext cx="2115185" cy="553085"/>
          </a:xfrm>
          <a:prstGeom prst="rect">
            <a:avLst/>
          </a:prstGeom>
          <a:noFill/>
          <a:ln w="12700" cmpd="sng">
            <a:solidFill>
              <a:srgbClr val="70AD47"/>
            </a:solidFill>
            <a:prstDash val="dash"/>
          </a:ln>
        </p:spPr>
        <p:txBody>
          <a:bodyPr wrap="square" rtlCol="0" anchor="t">
            <a:spAutoFit/>
          </a:bodyPr>
          <a:lstStyle/>
          <a:p>
            <a:pPr marL="171450" lvl="0" indent="-171450" algn="l">
              <a:buClr>
                <a:srgbClr val="44546A"/>
              </a:buClr>
              <a:buFont typeface="Wingdings" panose="05000000000000000000" charset="0"/>
              <a:buChar char="l"/>
            </a:pPr>
            <a:r>
              <a:rPr lang="zh-CN" altLang="en-US" sz="1000">
                <a:solidFill>
                  <a:srgbClr val="44546A"/>
                </a:solidFill>
                <a:latin typeface="微软雅黑" panose="020B0503020204020204" pitchFamily="34" charset="-122"/>
                <a:ea typeface="微软雅黑" panose="020B0503020204020204" pitchFamily="34" charset="-122"/>
                <a:sym typeface="+mn-ea"/>
              </a:rPr>
              <a:t>粒子群优化算法</a:t>
            </a:r>
            <a:endParaRPr lang="zh-CN" altLang="en-US" sz="1000">
              <a:solidFill>
                <a:srgbClr val="44546A"/>
              </a:solidFill>
              <a:latin typeface="微软雅黑" panose="020B0503020204020204" pitchFamily="34" charset="-122"/>
              <a:ea typeface="微软雅黑" panose="020B0503020204020204" pitchFamily="34" charset="-122"/>
              <a:sym typeface="+mn-ea"/>
            </a:endParaRPr>
          </a:p>
          <a:p>
            <a:pPr marL="171450" lvl="0" indent="-171450" algn="l">
              <a:buClr>
                <a:srgbClr val="44546A"/>
              </a:buClr>
              <a:buFont typeface="Wingdings" panose="05000000000000000000" charset="0"/>
              <a:buChar char="l"/>
            </a:pPr>
            <a:r>
              <a:rPr lang="zh-CN" altLang="en-US" sz="1000">
                <a:solidFill>
                  <a:srgbClr val="44546A"/>
                </a:solidFill>
                <a:latin typeface="微软雅黑" panose="020B0503020204020204" pitchFamily="34" charset="-122"/>
                <a:ea typeface="微软雅黑" panose="020B0503020204020204" pitchFamily="34" charset="-122"/>
                <a:sym typeface="+mn-ea"/>
              </a:rPr>
              <a:t>差分进化算法</a:t>
            </a:r>
            <a:endParaRPr lang="zh-CN" altLang="en-US" sz="1000">
              <a:solidFill>
                <a:srgbClr val="44546A"/>
              </a:solidFill>
              <a:latin typeface="微软雅黑" panose="020B0503020204020204" pitchFamily="34" charset="-122"/>
              <a:ea typeface="微软雅黑" panose="020B0503020204020204" pitchFamily="34" charset="-122"/>
              <a:sym typeface="+mn-ea"/>
            </a:endParaRPr>
          </a:p>
          <a:p>
            <a:pPr marL="171450" lvl="0" indent="-171450" algn="l">
              <a:buClr>
                <a:srgbClr val="44546A"/>
              </a:buClr>
              <a:buFont typeface="Wingdings" panose="05000000000000000000" charset="0"/>
              <a:buChar char="l"/>
            </a:pPr>
            <a:r>
              <a:rPr lang="zh-CN" altLang="en-US" sz="1000">
                <a:solidFill>
                  <a:srgbClr val="44546A"/>
                </a:solidFill>
                <a:latin typeface="微软雅黑" panose="020B0503020204020204" pitchFamily="34" charset="-122"/>
                <a:ea typeface="微软雅黑" panose="020B0503020204020204" pitchFamily="34" charset="-122"/>
                <a:sym typeface="+mn-ea"/>
              </a:rPr>
              <a:t>遗传算法</a:t>
            </a:r>
            <a:endParaRPr lang="zh-CN" altLang="en-US" sz="1000">
              <a:solidFill>
                <a:srgbClr val="44546A"/>
              </a:solidFill>
              <a:latin typeface="微软雅黑" panose="020B0503020204020204" pitchFamily="34" charset="-122"/>
              <a:ea typeface="微软雅黑" panose="020B0503020204020204" pitchFamily="34" charset="-122"/>
              <a:sym typeface="+mn-ea"/>
            </a:endParaRPr>
          </a:p>
        </p:txBody>
      </p:sp>
      <p:cxnSp>
        <p:nvCxnSpPr>
          <p:cNvPr id="99" name="直接箭头连接符 98"/>
          <p:cNvCxnSpPr/>
          <p:nvPr/>
        </p:nvCxnSpPr>
        <p:spPr>
          <a:xfrm flipH="1">
            <a:off x="8478520" y="1155700"/>
            <a:ext cx="545465" cy="0"/>
          </a:xfrm>
          <a:prstGeom prst="straightConnector1">
            <a:avLst/>
          </a:prstGeom>
          <a:ln>
            <a:solidFill>
              <a:srgbClr val="44546A"/>
            </a:solidFill>
            <a:tailEnd type="arrow"/>
          </a:ln>
        </p:spPr>
        <p:style>
          <a:lnRef idx="1">
            <a:srgbClr val="5B9BD5"/>
          </a:lnRef>
          <a:fillRef idx="0">
            <a:srgbClr val="5B9BD5"/>
          </a:fillRef>
          <a:effectRef idx="0">
            <a:srgbClr val="5B9BD5"/>
          </a:effectRef>
          <a:fontRef idx="minor">
            <a:sysClr val="windowText" lastClr="000000"/>
          </a:fontRef>
        </p:style>
      </p:cxnSp>
    </p:spTree>
    <p:custDataLst>
      <p:tags r:id="rId2"/>
    </p:custDataLst>
  </p:cSld>
  <p:clrMapOvr>
    <a:masterClrMapping/>
  </p:clrMapOv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337185" y="887730"/>
            <a:ext cx="11510010" cy="460375"/>
          </a:xfrm>
          <a:prstGeom prst="rect">
            <a:avLst/>
          </a:prstGeom>
          <a:noFill/>
        </p:spPr>
        <p:txBody>
          <a:bodyPr wrap="square" rtlCol="0">
            <a:spAutoFit/>
          </a:bodyPr>
          <a:lstStyle/>
          <a:p>
            <a:pPr marL="342900" indent="-342900">
              <a:buClr>
                <a:srgbClr val="568D11"/>
              </a:buClr>
              <a:buFont typeface="Wingdings" panose="05000000000000000000" charset="0"/>
              <a:buChar char="Ø"/>
            </a:pPr>
            <a:r>
              <a:rPr lang="en-US" altLang="zh-CN" sz="2400">
                <a:solidFill>
                  <a:srgbClr val="568D11"/>
                </a:solidFill>
                <a:latin typeface="Times New Roman" panose="02020603050405020304" pitchFamily="18" charset="0"/>
                <a:ea typeface="微软雅黑" panose="020B0503020204020204" pitchFamily="34" charset="-122"/>
                <a:cs typeface="Times New Roman" panose="02020603050405020304" pitchFamily="18" charset="0"/>
              </a:rPr>
              <a:t>Agent</a:t>
            </a:r>
            <a:r>
              <a:rPr lang="zh-CN" altLang="en-US" sz="2400">
                <a:solidFill>
                  <a:srgbClr val="568D11"/>
                </a:solidFill>
                <a:latin typeface="微软雅黑" panose="020B0503020204020204" pitchFamily="34" charset="-122"/>
                <a:ea typeface="微软雅黑" panose="020B0503020204020204" pitchFamily="34" charset="-122"/>
              </a:rPr>
              <a:t> </a:t>
            </a:r>
            <a:endParaRPr lang="zh-CN" altLang="en-US" sz="2400">
              <a:solidFill>
                <a:srgbClr val="568D11"/>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9" name="组合 8"/>
          <p:cNvGrpSpPr/>
          <p:nvPr/>
        </p:nvGrpSpPr>
        <p:grpSpPr>
          <a:xfrm>
            <a:off x="337185" y="176530"/>
            <a:ext cx="11509375" cy="597535"/>
            <a:chOff x="531" y="278"/>
            <a:chExt cx="18125" cy="941"/>
          </a:xfrm>
        </p:grpSpPr>
        <p:pic>
          <p:nvPicPr>
            <p:cNvPr id="94" name="图片 93" descr="right"/>
            <p:cNvPicPr>
              <a:picLocks noChangeAspect="1"/>
            </p:cNvPicPr>
            <p:nvPr/>
          </p:nvPicPr>
          <p:blipFill>
            <a:blip r:embed="rId1"/>
            <a:stretch>
              <a:fillRect/>
            </a:stretch>
          </p:blipFill>
          <p:spPr>
            <a:xfrm>
              <a:off x="3405" y="389"/>
              <a:ext cx="608" cy="608"/>
            </a:xfrm>
            <a:prstGeom prst="rect">
              <a:avLst/>
            </a:prstGeom>
          </p:spPr>
        </p:pic>
        <p:sp>
          <p:nvSpPr>
            <p:cNvPr id="95" name="文本框 94"/>
            <p:cNvSpPr txBox="1"/>
            <p:nvPr/>
          </p:nvSpPr>
          <p:spPr>
            <a:xfrm>
              <a:off x="4013" y="282"/>
              <a:ext cx="11246" cy="822"/>
            </a:xfrm>
            <a:prstGeom prst="rect">
              <a:avLst/>
            </a:prstGeom>
            <a:noFill/>
          </p:spPr>
          <p:txBody>
            <a:bodyPr wrap="square" rtlCol="0">
              <a:spAutoFit/>
            </a:bodyPr>
            <a:lstStyle/>
            <a:p>
              <a:r>
                <a:rPr lang="zh-CN" altLang="en-US" sz="2800">
                  <a:solidFill>
                    <a:srgbClr val="568D11"/>
                  </a:solidFill>
                  <a:latin typeface="微软雅黑" panose="020B0503020204020204" pitchFamily="34" charset="-122"/>
                  <a:ea typeface="微软雅黑" panose="020B0503020204020204" pitchFamily="34" charset="-122"/>
                </a:rPr>
                <a:t>旅游六要素协同优化</a:t>
              </a:r>
              <a:endParaRPr lang="zh-CN" altLang="en-US" sz="2800">
                <a:solidFill>
                  <a:srgbClr val="568D11"/>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531" y="278"/>
              <a:ext cx="18125" cy="941"/>
              <a:chOff x="531" y="278"/>
              <a:chExt cx="18125" cy="941"/>
            </a:xfrm>
          </p:grpSpPr>
          <p:sp>
            <p:nvSpPr>
              <p:cNvPr id="12" name=" 4"/>
              <p:cNvSpPr/>
              <p:nvPr/>
            </p:nvSpPr>
            <p:spPr>
              <a:xfrm>
                <a:off x="531" y="278"/>
                <a:ext cx="2934" cy="826"/>
              </a:xfrm>
              <a:prstGeom prst="homePlate">
                <a:avLst/>
              </a:prstGeom>
              <a:solidFill>
                <a:srgbClr val="568D1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14" name="文本框 13"/>
              <p:cNvSpPr txBox="1"/>
              <p:nvPr/>
            </p:nvSpPr>
            <p:spPr>
              <a:xfrm>
                <a:off x="542" y="282"/>
                <a:ext cx="2530" cy="822"/>
              </a:xfrm>
              <a:prstGeom prst="rect">
                <a:avLst/>
              </a:prstGeom>
              <a:noFill/>
            </p:spPr>
            <p:txBody>
              <a:bodyPr wrap="square" rtlCol="0">
                <a:spAutoFit/>
              </a:bodyPr>
              <a:lstStyle/>
              <a:p>
                <a:r>
                  <a:rPr lang="zh-CN" altLang="en-US" sz="2800" b="1">
                    <a:solidFill>
                      <a:schemeClr val="bg1"/>
                    </a:solidFill>
                    <a:latin typeface="微软雅黑" panose="020B0503020204020204" pitchFamily="34" charset="-122"/>
                    <a:ea typeface="微软雅黑" panose="020B0503020204020204" pitchFamily="34" charset="-122"/>
                  </a:rPr>
                  <a:t>工作内容</a:t>
                </a:r>
                <a:endParaRPr lang="en-US" altLang="zh-CN" sz="2800" b="1">
                  <a:solidFill>
                    <a:schemeClr val="bg1"/>
                  </a:solidFill>
                  <a:latin typeface="微软雅黑" panose="020B0503020204020204" pitchFamily="34" charset="-122"/>
                  <a:ea typeface="微软雅黑" panose="020B0503020204020204" pitchFamily="34" charset="-122"/>
                </a:endParaRPr>
              </a:p>
            </p:txBody>
          </p:sp>
          <p:cxnSp>
            <p:nvCxnSpPr>
              <p:cNvPr id="16" name="直接连接符 15"/>
              <p:cNvCxnSpPr/>
              <p:nvPr/>
            </p:nvCxnSpPr>
            <p:spPr>
              <a:xfrm>
                <a:off x="542" y="1219"/>
                <a:ext cx="18114" cy="0"/>
              </a:xfrm>
              <a:prstGeom prst="line">
                <a:avLst/>
              </a:prstGeom>
              <a:ln w="12700">
                <a:solidFill>
                  <a:srgbClr val="568D11"/>
                </a:solidFill>
              </a:ln>
            </p:spPr>
            <p:style>
              <a:lnRef idx="1">
                <a:schemeClr val="accent1"/>
              </a:lnRef>
              <a:fillRef idx="0">
                <a:schemeClr val="accent1"/>
              </a:fillRef>
              <a:effectRef idx="0">
                <a:schemeClr val="accent1"/>
              </a:effectRef>
              <a:fontRef idx="minor">
                <a:schemeClr val="tx1"/>
              </a:fontRef>
            </p:style>
          </p:cxnSp>
        </p:grpSp>
      </p:grpSp>
      <p:sp>
        <p:nvSpPr>
          <p:cNvPr id="29" name="文本框 28"/>
          <p:cNvSpPr txBox="1"/>
          <p:nvPr/>
        </p:nvSpPr>
        <p:spPr>
          <a:xfrm>
            <a:off x="635000" y="1831340"/>
            <a:ext cx="741680" cy="368300"/>
          </a:xfrm>
          <a:prstGeom prst="rect">
            <a:avLst/>
          </a:prstGeom>
          <a:noFill/>
        </p:spPr>
        <p:txBody>
          <a:bodyPr wrap="none" rtlCol="0" anchor="t">
            <a:spAutoFit/>
          </a:bodyPr>
          <a:lstStyle/>
          <a:p>
            <a:r>
              <a:rPr lang="en-US" altLang="zh-CN">
                <a:latin typeface="Times New Roman" panose="02020603050405020304" pitchFamily="18" charset="0"/>
                <a:ea typeface="微软雅黑" panose="020B0503020204020204" pitchFamily="34" charset="-122"/>
                <a:cs typeface="Times New Roman" panose="02020603050405020304" pitchFamily="18" charset="0"/>
                <a:sym typeface="+mn-ea"/>
              </a:rPr>
              <a:t>Agent</a:t>
            </a:r>
            <a:endParaRPr lang="zh-CN" altLang="en-US"/>
          </a:p>
        </p:txBody>
      </p:sp>
      <p:sp>
        <p:nvSpPr>
          <p:cNvPr id="30" name="右箭头 29"/>
          <p:cNvSpPr/>
          <p:nvPr/>
        </p:nvSpPr>
        <p:spPr>
          <a:xfrm>
            <a:off x="1376680" y="1831340"/>
            <a:ext cx="735965" cy="360680"/>
          </a:xfrm>
          <a:prstGeom prst="rightArrow">
            <a:avLst>
              <a:gd name="adj1" fmla="val 36619"/>
              <a:gd name="adj2" fmla="val 50000"/>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文本框 30"/>
          <p:cNvSpPr txBox="1"/>
          <p:nvPr/>
        </p:nvSpPr>
        <p:spPr>
          <a:xfrm>
            <a:off x="2162175" y="1831340"/>
            <a:ext cx="640080" cy="368300"/>
          </a:xfrm>
          <a:prstGeom prst="rect">
            <a:avLst/>
          </a:prstGeom>
          <a:noFill/>
        </p:spPr>
        <p:txBody>
          <a:bodyPr wrap="none" rtlCol="0" anchor="t">
            <a:spAutoFit/>
          </a:bodyPr>
          <a:lstStyle/>
          <a:p>
            <a:r>
              <a:rPr lang="zh-CN" altLang="en-US">
                <a:latin typeface="微软雅黑" panose="020B0503020204020204" pitchFamily="34" charset="-122"/>
                <a:ea typeface="微软雅黑" panose="020B0503020204020204" pitchFamily="34" charset="-122"/>
                <a:cs typeface="微软雅黑" panose="020B0503020204020204" pitchFamily="34" charset="-122"/>
                <a:sym typeface="+mn-ea"/>
              </a:rPr>
              <a:t>代理</a:t>
            </a:r>
            <a:endParaRPr lang="zh-CN" altLang="en-US"/>
          </a:p>
        </p:txBody>
      </p:sp>
      <p:sp>
        <p:nvSpPr>
          <p:cNvPr id="34" name="文本框 33"/>
          <p:cNvSpPr txBox="1"/>
          <p:nvPr/>
        </p:nvSpPr>
        <p:spPr>
          <a:xfrm>
            <a:off x="3663315" y="1831340"/>
            <a:ext cx="8040370" cy="368300"/>
          </a:xfrm>
          <a:prstGeom prst="rect">
            <a:avLst/>
          </a:prstGeom>
          <a:noFill/>
        </p:spPr>
        <p:txBody>
          <a:bodyPr wrap="square" rtlCol="0" anchor="t">
            <a:spAutoFit/>
          </a:bodyPr>
          <a:lstStyle/>
          <a:p>
            <a:pPr algn="l"/>
            <a:r>
              <a:rPr lang="zh-CN" altLang="en-US">
                <a:latin typeface="微软雅黑" panose="020B0503020204020204" pitchFamily="34" charset="-122"/>
                <a:ea typeface="微软雅黑" panose="020B0503020204020204" pitchFamily="34" charset="-122"/>
                <a:cs typeface="微软雅黑" panose="020B0503020204020204" pitchFamily="34" charset="-122"/>
                <a:sym typeface="+mn-ea"/>
              </a:rPr>
              <a:t>具有智能的实体：智能软件、智能设备、智能机器人、计算机系统，甚至是人</a:t>
            </a:r>
            <a:endParaRPr lang="en-US" altLang="zh-CN">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42" name="右箭头 41"/>
          <p:cNvSpPr/>
          <p:nvPr/>
        </p:nvSpPr>
        <p:spPr>
          <a:xfrm>
            <a:off x="2802255" y="1831340"/>
            <a:ext cx="735965" cy="360680"/>
          </a:xfrm>
          <a:prstGeom prst="rightArrow">
            <a:avLst>
              <a:gd name="adj1" fmla="val 36619"/>
              <a:gd name="adj2" fmla="val 50000"/>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7" name="组合 46"/>
          <p:cNvGrpSpPr/>
          <p:nvPr/>
        </p:nvGrpSpPr>
        <p:grpSpPr>
          <a:xfrm>
            <a:off x="5668645" y="3033395"/>
            <a:ext cx="5855335" cy="1962150"/>
            <a:chOff x="3112" y="6153"/>
            <a:chExt cx="9221" cy="3090"/>
          </a:xfrm>
        </p:grpSpPr>
        <p:sp>
          <p:nvSpPr>
            <p:cNvPr id="13" name="圆角矩形 12"/>
            <p:cNvSpPr/>
            <p:nvPr/>
          </p:nvSpPr>
          <p:spPr>
            <a:xfrm>
              <a:off x="3112" y="7354"/>
              <a:ext cx="1614" cy="689"/>
            </a:xfrm>
            <a:prstGeom prst="roundRect">
              <a:avLst/>
            </a:prstGeom>
            <a:solidFill>
              <a:srgbClr val="568D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latin typeface="微软雅黑" panose="020B0503020204020204" pitchFamily="34" charset="-122"/>
                  <a:ea typeface="微软雅黑" panose="020B0503020204020204" pitchFamily="34" charset="-122"/>
                </a:rPr>
                <a:t>环境</a:t>
              </a:r>
              <a:endParaRPr lang="zh-CN" altLang="en-US">
                <a:latin typeface="微软雅黑" panose="020B0503020204020204" pitchFamily="34" charset="-122"/>
                <a:ea typeface="微软雅黑" panose="020B0503020204020204" pitchFamily="34" charset="-122"/>
              </a:endParaRPr>
            </a:p>
          </p:txBody>
        </p:sp>
        <p:grpSp>
          <p:nvGrpSpPr>
            <p:cNvPr id="43" name="组合 42"/>
            <p:cNvGrpSpPr/>
            <p:nvPr/>
          </p:nvGrpSpPr>
          <p:grpSpPr>
            <a:xfrm>
              <a:off x="6937" y="6153"/>
              <a:ext cx="5396" cy="3090"/>
              <a:chOff x="6730" y="5366"/>
              <a:chExt cx="5396" cy="3090"/>
            </a:xfrm>
          </p:grpSpPr>
          <p:sp>
            <p:nvSpPr>
              <p:cNvPr id="18" name="矩形 17"/>
              <p:cNvSpPr/>
              <p:nvPr/>
            </p:nvSpPr>
            <p:spPr>
              <a:xfrm>
                <a:off x="7169" y="5653"/>
                <a:ext cx="1590" cy="596"/>
              </a:xfrm>
              <a:prstGeom prst="rect">
                <a:avLst/>
              </a:prstGeom>
              <a:solidFill>
                <a:srgbClr val="568D11"/>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r>
                  <a:rPr lang="zh-CN" altLang="en-US">
                    <a:latin typeface="微软雅黑" panose="020B0503020204020204" pitchFamily="34" charset="-122"/>
                    <a:ea typeface="微软雅黑" panose="020B0503020204020204" pitchFamily="34" charset="-122"/>
                    <a:sym typeface="+mn-ea"/>
                  </a:rPr>
                  <a:t>传感器</a:t>
                </a:r>
                <a:endParaRPr lang="zh-CN" altLang="en-US">
                  <a:latin typeface="微软雅黑" panose="020B0503020204020204" pitchFamily="34" charset="-122"/>
                  <a:ea typeface="微软雅黑" panose="020B0503020204020204" pitchFamily="34" charset="-122"/>
                  <a:sym typeface="+mn-ea"/>
                </a:endParaRPr>
              </a:p>
            </p:txBody>
          </p:sp>
          <p:sp>
            <p:nvSpPr>
              <p:cNvPr id="19" name="矩形 18"/>
              <p:cNvSpPr/>
              <p:nvPr/>
            </p:nvSpPr>
            <p:spPr>
              <a:xfrm>
                <a:off x="7169" y="7682"/>
                <a:ext cx="1590" cy="570"/>
              </a:xfrm>
              <a:prstGeom prst="rect">
                <a:avLst/>
              </a:prstGeom>
              <a:solidFill>
                <a:srgbClr val="568D11"/>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r>
                  <a:rPr lang="zh-CN" altLang="en-US">
                    <a:latin typeface="微软雅黑" panose="020B0503020204020204" pitchFamily="34" charset="-122"/>
                    <a:ea typeface="微软雅黑" panose="020B0503020204020204" pitchFamily="34" charset="-122"/>
                    <a:sym typeface="+mn-ea"/>
                  </a:rPr>
                  <a:t>效应器</a:t>
                </a:r>
                <a:endParaRPr lang="zh-CN" altLang="en-US">
                  <a:latin typeface="微软雅黑" panose="020B0503020204020204" pitchFamily="34" charset="-122"/>
                  <a:ea typeface="微软雅黑" panose="020B0503020204020204" pitchFamily="34" charset="-122"/>
                  <a:sym typeface="+mn-ea"/>
                </a:endParaRPr>
              </a:p>
            </p:txBody>
          </p:sp>
          <p:sp>
            <p:nvSpPr>
              <p:cNvPr id="20" name="矩形 19"/>
              <p:cNvSpPr/>
              <p:nvPr/>
            </p:nvSpPr>
            <p:spPr>
              <a:xfrm>
                <a:off x="10285" y="6659"/>
                <a:ext cx="1590" cy="689"/>
              </a:xfrm>
              <a:prstGeom prst="rect">
                <a:avLst/>
              </a:prstGeom>
              <a:solidFill>
                <a:srgbClr val="568D11"/>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r>
                  <a:rPr lang="zh-CN" altLang="en-US">
                    <a:latin typeface="Times New Roman" panose="02020603050405020304" pitchFamily="18" charset="0"/>
                    <a:ea typeface="微软雅黑" panose="020B0503020204020204" pitchFamily="34" charset="-122"/>
                    <a:cs typeface="Times New Roman" panose="02020603050405020304" pitchFamily="18" charset="0"/>
                    <a:sym typeface="+mn-ea"/>
                  </a:rPr>
                  <a:t>Agent</a:t>
                </a:r>
                <a:endParaRPr lang="zh-CN" altLang="en-US">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cxnSp>
            <p:nvCxnSpPr>
              <p:cNvPr id="21" name="直接箭头连接符 20"/>
              <p:cNvCxnSpPr>
                <a:endCxn id="20" idx="1"/>
              </p:cNvCxnSpPr>
              <p:nvPr/>
            </p:nvCxnSpPr>
            <p:spPr>
              <a:xfrm>
                <a:off x="9505" y="6254"/>
                <a:ext cx="780" cy="750"/>
              </a:xfrm>
              <a:prstGeom prst="straightConnector1">
                <a:avLst/>
              </a:prstGeom>
              <a:solidFill>
                <a:srgbClr val="568D11"/>
              </a:solidFill>
              <a:ln>
                <a:noFill/>
              </a:ln>
            </p:spPr>
            <p:style>
              <a:lnRef idx="2">
                <a:schemeClr val="accent1">
                  <a:shade val="50000"/>
                </a:schemeClr>
              </a:lnRef>
              <a:fillRef idx="1">
                <a:schemeClr val="accent1"/>
              </a:fillRef>
              <a:effectRef idx="0">
                <a:schemeClr val="accent1"/>
              </a:effectRef>
              <a:fontRef idx="minor">
                <a:schemeClr val="lt1"/>
              </a:fontRef>
            </p:style>
          </p:cxnSp>
          <p:cxnSp>
            <p:nvCxnSpPr>
              <p:cNvPr id="22" name="直接箭头连接符 21"/>
              <p:cNvCxnSpPr>
                <a:stCxn id="20" idx="1"/>
                <a:endCxn id="19" idx="3"/>
              </p:cNvCxnSpPr>
              <p:nvPr/>
            </p:nvCxnSpPr>
            <p:spPr>
              <a:xfrm flipH="1">
                <a:off x="8759" y="7004"/>
                <a:ext cx="1526" cy="963"/>
              </a:xfrm>
              <a:prstGeom prst="straightConnector1">
                <a:avLst/>
              </a:prstGeom>
              <a:solidFill>
                <a:srgbClr val="568D11"/>
              </a:solidFill>
              <a:ln>
                <a:noFill/>
              </a:ln>
            </p:spPr>
            <p:style>
              <a:lnRef idx="2">
                <a:schemeClr val="accent1">
                  <a:shade val="50000"/>
                </a:schemeClr>
              </a:lnRef>
              <a:fillRef idx="1">
                <a:schemeClr val="accent1"/>
              </a:fillRef>
              <a:effectRef idx="0">
                <a:schemeClr val="accent1"/>
              </a:effectRef>
              <a:fontRef idx="minor">
                <a:schemeClr val="lt1"/>
              </a:fontRef>
            </p:style>
          </p:cxnSp>
          <p:sp>
            <p:nvSpPr>
              <p:cNvPr id="23" name="圆角矩形 22"/>
              <p:cNvSpPr/>
              <p:nvPr/>
            </p:nvSpPr>
            <p:spPr>
              <a:xfrm>
                <a:off x="6730" y="5366"/>
                <a:ext cx="5397" cy="3091"/>
              </a:xfrm>
              <a:prstGeom prst="roundRect">
                <a:avLst>
                  <a:gd name="adj" fmla="val 5114"/>
                </a:avLst>
              </a:prstGeom>
              <a:noFill/>
              <a:ln>
                <a:solidFill>
                  <a:srgbClr val="568D11"/>
                </a:solidFill>
              </a:ln>
              <a:extLst>
                <a:ext uri="{909E8E84-426E-40DD-AFC4-6F175D3DCCD1}">
                  <a14:hiddenFill xmlns:a14="http://schemas.microsoft.com/office/drawing/2010/main">
                    <a:solidFill>
                      <a:schemeClr val="accent2"/>
                    </a:solidFill>
                  </a14:hiddenFill>
                </a:ext>
              </a:extLst>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grpSp>
        <p:cxnSp>
          <p:nvCxnSpPr>
            <p:cNvPr id="26" name="直接箭头连接符 25"/>
            <p:cNvCxnSpPr/>
            <p:nvPr/>
          </p:nvCxnSpPr>
          <p:spPr>
            <a:xfrm flipH="1">
              <a:off x="4740" y="7612"/>
              <a:ext cx="2157" cy="0"/>
            </a:xfrm>
            <a:prstGeom prst="straightConnector1">
              <a:avLst/>
            </a:prstGeom>
            <a:ln>
              <a:solidFill>
                <a:schemeClr val="tx2"/>
              </a:solidFill>
              <a:tailEnd type="arrow"/>
            </a:ln>
          </p:spPr>
          <p:style>
            <a:lnRef idx="1">
              <a:schemeClr val="accent1"/>
            </a:lnRef>
            <a:fillRef idx="0">
              <a:schemeClr val="accent1"/>
            </a:fillRef>
            <a:effectRef idx="0">
              <a:schemeClr val="accent1"/>
            </a:effectRef>
            <a:fontRef idx="minor">
              <a:schemeClr val="tx1"/>
            </a:fontRef>
          </p:style>
        </p:cxnSp>
        <p:sp>
          <p:nvSpPr>
            <p:cNvPr id="27" name="文本框 26"/>
            <p:cNvSpPr txBox="1"/>
            <p:nvPr/>
          </p:nvSpPr>
          <p:spPr>
            <a:xfrm>
              <a:off x="5193" y="6866"/>
              <a:ext cx="1230" cy="580"/>
            </a:xfrm>
            <a:prstGeom prst="rect">
              <a:avLst/>
            </a:prstGeom>
            <a:noFill/>
          </p:spPr>
          <p:txBody>
            <a:bodyPr wrap="square" rtlCol="0">
              <a:spAutoFit/>
            </a:bodyPr>
            <a:lstStyle/>
            <a:p>
              <a:r>
                <a:rPr lang="zh-CN" altLang="en-US">
                  <a:latin typeface="微软雅黑" panose="020B0503020204020204" pitchFamily="34" charset="-122"/>
                  <a:ea typeface="微软雅黑" panose="020B0503020204020204" pitchFamily="34" charset="-122"/>
                </a:rPr>
                <a:t>感知</a:t>
              </a:r>
              <a:endParaRPr lang="zh-CN" altLang="en-US">
                <a:latin typeface="微软雅黑" panose="020B0503020204020204" pitchFamily="34" charset="-122"/>
                <a:ea typeface="微软雅黑" panose="020B0503020204020204" pitchFamily="34" charset="-122"/>
              </a:endParaRPr>
            </a:p>
          </p:txBody>
        </p:sp>
        <p:sp>
          <p:nvSpPr>
            <p:cNvPr id="28" name="文本框 27"/>
            <p:cNvSpPr txBox="1"/>
            <p:nvPr/>
          </p:nvSpPr>
          <p:spPr>
            <a:xfrm>
              <a:off x="5216" y="7889"/>
              <a:ext cx="1230" cy="580"/>
            </a:xfrm>
            <a:prstGeom prst="rect">
              <a:avLst/>
            </a:prstGeom>
            <a:noFill/>
          </p:spPr>
          <p:txBody>
            <a:bodyPr wrap="square" rtlCol="0">
              <a:spAutoFit/>
            </a:bodyPr>
            <a:lstStyle/>
            <a:p>
              <a:r>
                <a:rPr lang="zh-CN" altLang="en-US">
                  <a:latin typeface="微软雅黑" panose="020B0503020204020204" pitchFamily="34" charset="-122"/>
                  <a:ea typeface="微软雅黑" panose="020B0503020204020204" pitchFamily="34" charset="-122"/>
                </a:rPr>
                <a:t>作用</a:t>
              </a:r>
              <a:endParaRPr lang="zh-CN" altLang="en-US">
                <a:latin typeface="微软雅黑" panose="020B0503020204020204" pitchFamily="34" charset="-122"/>
                <a:ea typeface="微软雅黑" panose="020B0503020204020204" pitchFamily="34" charset="-122"/>
              </a:endParaRPr>
            </a:p>
          </p:txBody>
        </p:sp>
        <p:cxnSp>
          <p:nvCxnSpPr>
            <p:cNvPr id="44" name="直接箭头连接符 43"/>
            <p:cNvCxnSpPr/>
            <p:nvPr/>
          </p:nvCxnSpPr>
          <p:spPr>
            <a:xfrm>
              <a:off x="4785" y="7791"/>
              <a:ext cx="2152" cy="0"/>
            </a:xfrm>
            <a:prstGeom prst="straightConnector1">
              <a:avLst/>
            </a:prstGeom>
            <a:ln>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45" name="直接箭头连接符 44"/>
            <p:cNvCxnSpPr/>
            <p:nvPr/>
          </p:nvCxnSpPr>
          <p:spPr>
            <a:xfrm>
              <a:off x="8966" y="6798"/>
              <a:ext cx="1477" cy="993"/>
            </a:xfrm>
            <a:prstGeom prst="straightConnector1">
              <a:avLst/>
            </a:prstGeom>
            <a:ln>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46" name="直接箭头连接符 45"/>
            <p:cNvCxnSpPr/>
            <p:nvPr/>
          </p:nvCxnSpPr>
          <p:spPr>
            <a:xfrm flipH="1">
              <a:off x="8966" y="7836"/>
              <a:ext cx="1477" cy="993"/>
            </a:xfrm>
            <a:prstGeom prst="straightConnector1">
              <a:avLst/>
            </a:prstGeom>
            <a:ln>
              <a:solidFill>
                <a:schemeClr val="tx2"/>
              </a:solidFill>
              <a:tailEnd type="arrow"/>
            </a:ln>
          </p:spPr>
          <p:style>
            <a:lnRef idx="1">
              <a:schemeClr val="accent1"/>
            </a:lnRef>
            <a:fillRef idx="0">
              <a:schemeClr val="accent1"/>
            </a:fillRef>
            <a:effectRef idx="0">
              <a:schemeClr val="accent1"/>
            </a:effectRef>
            <a:fontRef idx="minor">
              <a:schemeClr val="tx1"/>
            </a:fontRef>
          </p:style>
        </p:cxnSp>
      </p:grpSp>
      <p:sp>
        <p:nvSpPr>
          <p:cNvPr id="48" name="文本框 47"/>
          <p:cNvSpPr txBox="1"/>
          <p:nvPr/>
        </p:nvSpPr>
        <p:spPr>
          <a:xfrm>
            <a:off x="6751320" y="5291455"/>
            <a:ext cx="4224655" cy="368300"/>
          </a:xfrm>
          <a:prstGeom prst="rect">
            <a:avLst/>
          </a:prstGeom>
          <a:noFill/>
        </p:spPr>
        <p:txBody>
          <a:bodyPr wrap="square" rtlCol="0">
            <a:spAutoFit/>
          </a:bodyPr>
          <a:lstStyle/>
          <a:p>
            <a:pPr algn="ctr"/>
            <a:r>
              <a:rPr lang="zh-CN" altLang="en-US" sz="1400">
                <a:latin typeface="微软雅黑" panose="020B0503020204020204" pitchFamily="34" charset="-122"/>
                <a:ea typeface="微软雅黑" panose="020B0503020204020204" pitchFamily="34" charset="-122"/>
                <a:cs typeface="微软雅黑" panose="020B0503020204020204" pitchFamily="34" charset="-122"/>
              </a:rPr>
              <a:t>图   </a:t>
            </a:r>
            <a:r>
              <a:rPr lang="en-US" altLang="zh-CN" sz="1400">
                <a:latin typeface="微软雅黑" panose="020B0503020204020204" pitchFamily="34" charset="-122"/>
                <a:ea typeface="微软雅黑" panose="020B0503020204020204" pitchFamily="34" charset="-122"/>
                <a:cs typeface="微软雅黑" panose="020B0503020204020204" pitchFamily="34" charset="-122"/>
              </a:rPr>
              <a:t>Agent</a:t>
            </a:r>
            <a:r>
              <a:rPr lang="zh-CN" altLang="en-US" sz="1400">
                <a:latin typeface="微软雅黑" panose="020B0503020204020204" pitchFamily="34" charset="-122"/>
                <a:ea typeface="微软雅黑" panose="020B0503020204020204" pitchFamily="34" charset="-122"/>
                <a:cs typeface="微软雅黑" panose="020B0503020204020204" pitchFamily="34" charset="-122"/>
              </a:rPr>
              <a:t>抽象结构</a:t>
            </a:r>
            <a:r>
              <a:rPr lang="zh-CN" altLang="en-US"/>
              <a:t> </a:t>
            </a:r>
            <a:endParaRPr lang="zh-CN" altLang="en-US"/>
          </a:p>
        </p:txBody>
      </p:sp>
      <p:sp>
        <p:nvSpPr>
          <p:cNvPr id="49" name="文本框 48"/>
          <p:cNvSpPr txBox="1"/>
          <p:nvPr/>
        </p:nvSpPr>
        <p:spPr>
          <a:xfrm>
            <a:off x="635000" y="2599055"/>
            <a:ext cx="4737100" cy="2915285"/>
          </a:xfrm>
          <a:prstGeom prst="rect">
            <a:avLst/>
          </a:prstGeom>
          <a:noFill/>
        </p:spPr>
        <p:txBody>
          <a:bodyPr wrap="square" rtlCol="0" anchor="t">
            <a:spAutoFit/>
          </a:bodyPr>
          <a:lstStyle/>
          <a:p>
            <a:pPr indent="0">
              <a:lnSpc>
                <a:spcPct val="170000"/>
              </a:lnSpc>
              <a:buClr>
                <a:srgbClr val="000000"/>
              </a:buClr>
              <a:buFont typeface="Wingdings" panose="05000000000000000000" charset="0"/>
              <a:buNone/>
            </a:pPr>
            <a:r>
              <a:rPr lang="en-US" altLang="zh-CN">
                <a:latin typeface="微软雅黑" panose="020B0503020204020204" pitchFamily="34" charset="-122"/>
                <a:ea typeface="微软雅黑" panose="020B0503020204020204" pitchFamily="34" charset="-122"/>
                <a:cs typeface="微软雅黑" panose="020B0503020204020204" pitchFamily="34" charset="-122"/>
                <a:sym typeface="+mn-ea"/>
              </a:rPr>
              <a:t>       </a:t>
            </a:r>
            <a:r>
              <a:rPr lang="en-US" altLang="zh-CN">
                <a:latin typeface="Times New Roman" panose="02020603050405020304" pitchFamily="18" charset="0"/>
                <a:ea typeface="微软雅黑" panose="020B0503020204020204" pitchFamily="34" charset="-122"/>
                <a:cs typeface="Times New Roman" panose="02020603050405020304" pitchFamily="18" charset="0"/>
                <a:sym typeface="+mn-ea"/>
              </a:rPr>
              <a:t>Agent</a:t>
            </a:r>
            <a:r>
              <a:rPr lang="zh-CN" altLang="en-US">
                <a:latin typeface="微软雅黑" panose="020B0503020204020204" pitchFamily="34" charset="-122"/>
                <a:ea typeface="微软雅黑" panose="020B0503020204020204" pitchFamily="34" charset="-122"/>
                <a:cs typeface="微软雅黑" panose="020B0503020204020204" pitchFamily="34" charset="-122"/>
                <a:sym typeface="+mn-ea"/>
              </a:rPr>
              <a:t>的抽象模型是具有传感器和效应器，处于某一环境中的实体。</a:t>
            </a:r>
            <a:endParaRPr lang="zh-CN" altLang="en-US">
              <a:latin typeface="微软雅黑" panose="020B0503020204020204" pitchFamily="34" charset="-122"/>
              <a:ea typeface="微软雅黑" panose="020B0503020204020204" pitchFamily="34" charset="-122"/>
              <a:cs typeface="微软雅黑" panose="020B0503020204020204" pitchFamily="34" charset="-122"/>
              <a:sym typeface="+mn-ea"/>
            </a:endParaRPr>
          </a:p>
          <a:p>
            <a:pPr indent="0">
              <a:lnSpc>
                <a:spcPct val="170000"/>
              </a:lnSpc>
              <a:buClr>
                <a:srgbClr val="000000"/>
              </a:buClr>
              <a:buFont typeface="Wingdings" panose="05000000000000000000" charset="0"/>
              <a:buChar char="l"/>
            </a:pPr>
            <a:r>
              <a:rPr lang="zh-CN" altLang="en-US">
                <a:latin typeface="微软雅黑" panose="020B0503020204020204" pitchFamily="34" charset="-122"/>
                <a:ea typeface="微软雅黑" panose="020B0503020204020204" pitchFamily="34" charset="-122"/>
                <a:cs typeface="微软雅黑" panose="020B0503020204020204" pitchFamily="34" charset="-122"/>
                <a:sym typeface="+mn-ea"/>
              </a:rPr>
              <a:t>  通过传感器感知环境</a:t>
            </a:r>
            <a:endParaRPr lang="zh-CN" altLang="en-US">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285750" indent="-285750">
              <a:lnSpc>
                <a:spcPct val="170000"/>
              </a:lnSpc>
              <a:buClr>
                <a:srgbClr val="000000"/>
              </a:buClr>
              <a:buFont typeface="Wingdings" panose="05000000000000000000" charset="0"/>
              <a:buChar char="l"/>
            </a:pPr>
            <a:r>
              <a:rPr lang="zh-CN" altLang="en-US">
                <a:latin typeface="微软雅黑" panose="020B0503020204020204" pitchFamily="34" charset="-122"/>
                <a:ea typeface="微软雅黑" panose="020B0503020204020204" pitchFamily="34" charset="-122"/>
                <a:cs typeface="微软雅黑" panose="020B0503020204020204" pitchFamily="34" charset="-122"/>
                <a:sym typeface="+mn-ea"/>
              </a:rPr>
              <a:t>通过效应器作用于环境</a:t>
            </a:r>
            <a:endParaRPr lang="zh-CN" altLang="en-US">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285750" indent="-285750">
              <a:lnSpc>
                <a:spcPct val="170000"/>
              </a:lnSpc>
              <a:buClr>
                <a:srgbClr val="000000"/>
              </a:buClr>
              <a:buFont typeface="Wingdings" panose="05000000000000000000" charset="0"/>
              <a:buChar char="l"/>
            </a:pPr>
            <a:r>
              <a:rPr lang="zh-CN" altLang="en-US">
                <a:latin typeface="微软雅黑" panose="020B0503020204020204" pitchFamily="34" charset="-122"/>
                <a:ea typeface="微软雅黑" panose="020B0503020204020204" pitchFamily="34" charset="-122"/>
                <a:cs typeface="微软雅黑" panose="020B0503020204020204" pitchFamily="34" charset="-122"/>
                <a:sym typeface="+mn-ea"/>
              </a:rPr>
              <a:t>能运用自己所拥有只是进行问题求解</a:t>
            </a:r>
            <a:endParaRPr lang="zh-CN" altLang="en-US">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285750" indent="-285750">
              <a:lnSpc>
                <a:spcPct val="170000"/>
              </a:lnSpc>
              <a:buClr>
                <a:srgbClr val="000000"/>
              </a:buClr>
              <a:buFont typeface="Wingdings" panose="05000000000000000000" charset="0"/>
              <a:buChar char="l"/>
            </a:pPr>
            <a:r>
              <a:rPr lang="zh-CN" altLang="en-US">
                <a:latin typeface="微软雅黑" panose="020B0503020204020204" pitchFamily="34" charset="-122"/>
                <a:ea typeface="微软雅黑" panose="020B0503020204020204" pitchFamily="34" charset="-122"/>
                <a:cs typeface="微软雅黑" panose="020B0503020204020204" pitchFamily="34" charset="-122"/>
                <a:sym typeface="+mn-ea"/>
              </a:rPr>
              <a:t>能与其他</a:t>
            </a:r>
            <a:r>
              <a:rPr lang="en-US" altLang="zh-CN">
                <a:latin typeface="微软雅黑" panose="020B0503020204020204" pitchFamily="34" charset="-122"/>
                <a:ea typeface="微软雅黑" panose="020B0503020204020204" pitchFamily="34" charset="-122"/>
                <a:cs typeface="微软雅黑" panose="020B0503020204020204" pitchFamily="34" charset="-122"/>
                <a:sym typeface="+mn-ea"/>
              </a:rPr>
              <a:t>Agent</a:t>
            </a:r>
            <a:r>
              <a:rPr lang="zh-CN" altLang="en-US">
                <a:latin typeface="微软雅黑" panose="020B0503020204020204" pitchFamily="34" charset="-122"/>
                <a:ea typeface="微软雅黑" panose="020B0503020204020204" pitchFamily="34" charset="-122"/>
                <a:cs typeface="微软雅黑" panose="020B0503020204020204" pitchFamily="34" charset="-122"/>
                <a:sym typeface="+mn-ea"/>
              </a:rPr>
              <a:t>进行信息交流并协同工作</a:t>
            </a: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p:txBody>
      </p:sp>
    </p:spTree>
    <p:custDataLst>
      <p:tags r:id="rId2"/>
    </p:custDataLst>
  </p:cSld>
  <p:clrMapOvr>
    <a:masterClrMapping/>
  </p:clrMapOv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337185" y="887730"/>
            <a:ext cx="11510010" cy="460375"/>
          </a:xfrm>
          <a:prstGeom prst="rect">
            <a:avLst/>
          </a:prstGeom>
          <a:noFill/>
        </p:spPr>
        <p:txBody>
          <a:bodyPr wrap="square" rtlCol="0">
            <a:spAutoFit/>
          </a:bodyPr>
          <a:lstStyle/>
          <a:p>
            <a:pPr marL="342900" indent="-342900">
              <a:buClr>
                <a:srgbClr val="568D11"/>
              </a:buClr>
              <a:buFont typeface="Wingdings" panose="05000000000000000000" charset="0"/>
              <a:buChar char="Ø"/>
            </a:pPr>
            <a:r>
              <a:rPr lang="en-US" altLang="zh-CN" sz="2400">
                <a:solidFill>
                  <a:srgbClr val="568D11"/>
                </a:solidFill>
                <a:latin typeface="Times New Roman" panose="02020603050405020304" pitchFamily="18" charset="0"/>
                <a:ea typeface="微软雅黑" panose="020B0503020204020204" pitchFamily="34" charset="-122"/>
                <a:cs typeface="Times New Roman" panose="02020603050405020304" pitchFamily="18" charset="0"/>
              </a:rPr>
              <a:t>Agent</a:t>
            </a:r>
            <a:r>
              <a:rPr lang="zh-CN" altLang="en-US" sz="2400">
                <a:solidFill>
                  <a:srgbClr val="568D11"/>
                </a:solidFill>
                <a:latin typeface="Times New Roman" panose="02020603050405020304" pitchFamily="18" charset="0"/>
                <a:ea typeface="微软雅黑" panose="020B0503020204020204" pitchFamily="34" charset="-122"/>
                <a:cs typeface="Times New Roman" panose="02020603050405020304" pitchFamily="18" charset="0"/>
              </a:rPr>
              <a:t>结构分类</a:t>
            </a:r>
            <a:r>
              <a:rPr lang="zh-CN" altLang="en-US" sz="2400">
                <a:solidFill>
                  <a:srgbClr val="568D11"/>
                </a:solidFill>
                <a:latin typeface="微软雅黑" panose="020B0503020204020204" pitchFamily="34" charset="-122"/>
                <a:ea typeface="微软雅黑" panose="020B0503020204020204" pitchFamily="34" charset="-122"/>
              </a:rPr>
              <a:t> </a:t>
            </a:r>
            <a:endParaRPr lang="zh-CN" altLang="en-US" sz="2400">
              <a:solidFill>
                <a:srgbClr val="568D11"/>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9" name="组合 8"/>
          <p:cNvGrpSpPr/>
          <p:nvPr/>
        </p:nvGrpSpPr>
        <p:grpSpPr>
          <a:xfrm>
            <a:off x="337185" y="176530"/>
            <a:ext cx="11509375" cy="597535"/>
            <a:chOff x="531" y="278"/>
            <a:chExt cx="18125" cy="941"/>
          </a:xfrm>
        </p:grpSpPr>
        <p:pic>
          <p:nvPicPr>
            <p:cNvPr id="94" name="图片 93" descr="right"/>
            <p:cNvPicPr>
              <a:picLocks noChangeAspect="1"/>
            </p:cNvPicPr>
            <p:nvPr/>
          </p:nvPicPr>
          <p:blipFill>
            <a:blip r:embed="rId1"/>
            <a:stretch>
              <a:fillRect/>
            </a:stretch>
          </p:blipFill>
          <p:spPr>
            <a:xfrm>
              <a:off x="3405" y="389"/>
              <a:ext cx="608" cy="608"/>
            </a:xfrm>
            <a:prstGeom prst="rect">
              <a:avLst/>
            </a:prstGeom>
          </p:spPr>
        </p:pic>
        <p:sp>
          <p:nvSpPr>
            <p:cNvPr id="95" name="文本框 94"/>
            <p:cNvSpPr txBox="1"/>
            <p:nvPr/>
          </p:nvSpPr>
          <p:spPr>
            <a:xfrm>
              <a:off x="4013" y="282"/>
              <a:ext cx="11246" cy="822"/>
            </a:xfrm>
            <a:prstGeom prst="rect">
              <a:avLst/>
            </a:prstGeom>
            <a:noFill/>
          </p:spPr>
          <p:txBody>
            <a:bodyPr wrap="square" rtlCol="0">
              <a:spAutoFit/>
            </a:bodyPr>
            <a:lstStyle/>
            <a:p>
              <a:r>
                <a:rPr lang="zh-CN" altLang="en-US" sz="2800">
                  <a:solidFill>
                    <a:srgbClr val="568D11"/>
                  </a:solidFill>
                  <a:latin typeface="微软雅黑" panose="020B0503020204020204" pitchFamily="34" charset="-122"/>
                  <a:ea typeface="微软雅黑" panose="020B0503020204020204" pitchFamily="34" charset="-122"/>
                </a:rPr>
                <a:t>旅游六要素协同优化</a:t>
              </a:r>
              <a:endParaRPr lang="zh-CN" altLang="en-US" sz="2800">
                <a:solidFill>
                  <a:srgbClr val="568D11"/>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531" y="278"/>
              <a:ext cx="18125" cy="941"/>
              <a:chOff x="531" y="278"/>
              <a:chExt cx="18125" cy="941"/>
            </a:xfrm>
          </p:grpSpPr>
          <p:sp>
            <p:nvSpPr>
              <p:cNvPr id="12" name=" 4"/>
              <p:cNvSpPr/>
              <p:nvPr/>
            </p:nvSpPr>
            <p:spPr>
              <a:xfrm>
                <a:off x="531" y="278"/>
                <a:ext cx="2934" cy="826"/>
              </a:xfrm>
              <a:prstGeom prst="homePlate">
                <a:avLst/>
              </a:prstGeom>
              <a:solidFill>
                <a:srgbClr val="568D1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14" name="文本框 13"/>
              <p:cNvSpPr txBox="1"/>
              <p:nvPr/>
            </p:nvSpPr>
            <p:spPr>
              <a:xfrm>
                <a:off x="542" y="282"/>
                <a:ext cx="2530" cy="822"/>
              </a:xfrm>
              <a:prstGeom prst="rect">
                <a:avLst/>
              </a:prstGeom>
              <a:noFill/>
            </p:spPr>
            <p:txBody>
              <a:bodyPr wrap="square" rtlCol="0">
                <a:spAutoFit/>
              </a:bodyPr>
              <a:lstStyle/>
              <a:p>
                <a:r>
                  <a:rPr lang="zh-CN" altLang="en-US" sz="2800" b="1">
                    <a:solidFill>
                      <a:schemeClr val="bg1"/>
                    </a:solidFill>
                    <a:latin typeface="微软雅黑" panose="020B0503020204020204" pitchFamily="34" charset="-122"/>
                    <a:ea typeface="微软雅黑" panose="020B0503020204020204" pitchFamily="34" charset="-122"/>
                  </a:rPr>
                  <a:t>工作内容</a:t>
                </a:r>
                <a:endParaRPr lang="en-US" altLang="zh-CN" sz="2800" b="1">
                  <a:solidFill>
                    <a:schemeClr val="bg1"/>
                  </a:solidFill>
                  <a:latin typeface="微软雅黑" panose="020B0503020204020204" pitchFamily="34" charset="-122"/>
                  <a:ea typeface="微软雅黑" panose="020B0503020204020204" pitchFamily="34" charset="-122"/>
                </a:endParaRPr>
              </a:p>
            </p:txBody>
          </p:sp>
          <p:cxnSp>
            <p:nvCxnSpPr>
              <p:cNvPr id="16" name="直接连接符 15"/>
              <p:cNvCxnSpPr/>
              <p:nvPr/>
            </p:nvCxnSpPr>
            <p:spPr>
              <a:xfrm>
                <a:off x="542" y="1219"/>
                <a:ext cx="18114" cy="0"/>
              </a:xfrm>
              <a:prstGeom prst="line">
                <a:avLst/>
              </a:prstGeom>
              <a:ln w="12700">
                <a:solidFill>
                  <a:srgbClr val="568D11"/>
                </a:solidFill>
              </a:ln>
            </p:spPr>
            <p:style>
              <a:lnRef idx="1">
                <a:schemeClr val="accent1"/>
              </a:lnRef>
              <a:fillRef idx="0">
                <a:schemeClr val="accent1"/>
              </a:fillRef>
              <a:effectRef idx="0">
                <a:schemeClr val="accent1"/>
              </a:effectRef>
              <a:fontRef idx="minor">
                <a:schemeClr val="tx1"/>
              </a:fontRef>
            </p:style>
          </p:cxnSp>
        </p:grpSp>
      </p:grpSp>
      <p:sp>
        <p:nvSpPr>
          <p:cNvPr id="2" name="文本框 1"/>
          <p:cNvSpPr txBox="1"/>
          <p:nvPr/>
        </p:nvSpPr>
        <p:spPr>
          <a:xfrm>
            <a:off x="549275" y="1591310"/>
            <a:ext cx="11297920" cy="368300"/>
          </a:xfrm>
          <a:prstGeom prst="rect">
            <a:avLst/>
          </a:prstGeom>
          <a:noFill/>
        </p:spPr>
        <p:txBody>
          <a:bodyPr wrap="square" rtlCol="0">
            <a:spAutoFit/>
          </a:bodyPr>
          <a:lstStyle/>
          <a:p>
            <a:r>
              <a:rPr lang="zh-CN" altLang="en-US">
                <a:latin typeface="微软雅黑" panose="020B0503020204020204" pitchFamily="34" charset="-122"/>
                <a:ea typeface="微软雅黑" panose="020B0503020204020204" pitchFamily="34" charset="-122"/>
                <a:cs typeface="微软雅黑" panose="020B0503020204020204" pitchFamily="34" charset="-122"/>
              </a:rPr>
              <a:t>反应式</a:t>
            </a:r>
            <a:r>
              <a:rPr lang="en-US" altLang="zh-CN">
                <a:latin typeface="Times New Roman" panose="02020603050405020304" pitchFamily="18" charset="0"/>
                <a:ea typeface="微软雅黑" panose="020B0503020204020204" pitchFamily="34" charset="-122"/>
                <a:cs typeface="Times New Roman" panose="02020603050405020304" pitchFamily="18" charset="0"/>
                <a:sym typeface="+mn-ea"/>
              </a:rPr>
              <a:t>Agent</a:t>
            </a:r>
            <a:r>
              <a:rPr lang="zh-CN" altLang="en-US">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a:latin typeface="微软雅黑" panose="020B0503020204020204" pitchFamily="34" charset="-122"/>
                <a:ea typeface="微软雅黑" panose="020B0503020204020204" pitchFamily="34" charset="-122"/>
                <a:cs typeface="微软雅黑" panose="020B0503020204020204" pitchFamily="34" charset="-122"/>
              </a:rPr>
              <a:t>慎思式</a:t>
            </a:r>
            <a:r>
              <a:rPr lang="en-US" altLang="zh-CN">
                <a:latin typeface="Times New Roman" panose="02020603050405020304" pitchFamily="18" charset="0"/>
                <a:ea typeface="微软雅黑" panose="020B0503020204020204" pitchFamily="34" charset="-122"/>
                <a:cs typeface="Times New Roman" panose="02020603050405020304" pitchFamily="18" charset="0"/>
                <a:sym typeface="+mn-ea"/>
              </a:rPr>
              <a:t>Agent</a:t>
            </a:r>
            <a:r>
              <a:rPr lang="zh-CN" altLang="en-US">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a:latin typeface="微软雅黑" panose="020B0503020204020204" pitchFamily="34" charset="-122"/>
                <a:ea typeface="微软雅黑" panose="020B0503020204020204" pitchFamily="34" charset="-122"/>
                <a:cs typeface="微软雅黑" panose="020B0503020204020204" pitchFamily="34" charset="-122"/>
              </a:rPr>
              <a:t>跟踪式</a:t>
            </a:r>
            <a:r>
              <a:rPr lang="en-US" altLang="zh-CN">
                <a:latin typeface="Times New Roman" panose="02020603050405020304" pitchFamily="18" charset="0"/>
                <a:ea typeface="微软雅黑" panose="020B0503020204020204" pitchFamily="34" charset="-122"/>
                <a:cs typeface="Times New Roman" panose="02020603050405020304" pitchFamily="18" charset="0"/>
                <a:sym typeface="+mn-ea"/>
              </a:rPr>
              <a:t>Agent</a:t>
            </a:r>
            <a:r>
              <a:rPr lang="zh-CN" altLang="en-US">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a:latin typeface="微软雅黑" panose="020B0503020204020204" pitchFamily="34" charset="-122"/>
                <a:ea typeface="微软雅黑" panose="020B0503020204020204" pitchFamily="34" charset="-122"/>
                <a:cs typeface="微软雅黑" panose="020B0503020204020204" pitchFamily="34" charset="-122"/>
              </a:rPr>
              <a:t>基于目标的</a:t>
            </a:r>
            <a:r>
              <a:rPr lang="en-US" altLang="zh-CN">
                <a:latin typeface="Times New Roman" panose="02020603050405020304" pitchFamily="18" charset="0"/>
                <a:ea typeface="微软雅黑" panose="020B0503020204020204" pitchFamily="34" charset="-122"/>
                <a:cs typeface="Times New Roman" panose="02020603050405020304" pitchFamily="18" charset="0"/>
                <a:sym typeface="+mn-ea"/>
              </a:rPr>
              <a:t>Agent</a:t>
            </a:r>
            <a:r>
              <a:rPr lang="zh-CN" altLang="en-US">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a:latin typeface="微软雅黑" panose="020B0503020204020204" pitchFamily="34" charset="-122"/>
                <a:ea typeface="微软雅黑" panose="020B0503020204020204" pitchFamily="34" charset="-122"/>
                <a:cs typeface="微软雅黑" panose="020B0503020204020204" pitchFamily="34" charset="-122"/>
              </a:rPr>
              <a:t>基于效果的</a:t>
            </a:r>
            <a:r>
              <a:rPr lang="en-US" altLang="zh-CN">
                <a:latin typeface="Times New Roman" panose="02020603050405020304" pitchFamily="18" charset="0"/>
                <a:ea typeface="微软雅黑" panose="020B0503020204020204" pitchFamily="34" charset="-122"/>
                <a:cs typeface="Times New Roman" panose="02020603050405020304" pitchFamily="18" charset="0"/>
                <a:sym typeface="+mn-ea"/>
              </a:rPr>
              <a:t>Agent</a:t>
            </a:r>
            <a:r>
              <a:rPr lang="zh-CN" altLang="en-US">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u="sng">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复合式</a:t>
            </a:r>
            <a:r>
              <a:rPr lang="en-US" altLang="zh-CN" u="sng">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Agent</a:t>
            </a:r>
            <a:r>
              <a:rPr lang="zh-CN" altLang="en-US" u="sng">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（常用）</a:t>
            </a:r>
            <a:endParaRPr lang="zh-CN" altLang="en-US" u="sng">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grpSp>
        <p:nvGrpSpPr>
          <p:cNvPr id="48" name="组合 47"/>
          <p:cNvGrpSpPr/>
          <p:nvPr/>
        </p:nvGrpSpPr>
        <p:grpSpPr>
          <a:xfrm>
            <a:off x="1979295" y="2239645"/>
            <a:ext cx="8437245" cy="3365913"/>
            <a:chOff x="3498" y="3596"/>
            <a:chExt cx="13287" cy="5301"/>
          </a:xfrm>
        </p:grpSpPr>
        <p:sp>
          <p:nvSpPr>
            <p:cNvPr id="3" name="矩形 2"/>
            <p:cNvSpPr/>
            <p:nvPr/>
          </p:nvSpPr>
          <p:spPr>
            <a:xfrm>
              <a:off x="10301" y="3716"/>
              <a:ext cx="2010" cy="675"/>
            </a:xfrm>
            <a:prstGeom prst="rect">
              <a:avLst/>
            </a:prstGeom>
            <a:solidFill>
              <a:srgbClr val="568D11"/>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r>
                <a:rPr lang="zh-CN" altLang="en-US" sz="1600">
                  <a:latin typeface="微软雅黑" panose="020B0503020204020204" pitchFamily="34" charset="-122"/>
                  <a:ea typeface="微软雅黑" panose="020B0503020204020204" pitchFamily="34" charset="-122"/>
                  <a:sym typeface="+mn-ea"/>
                </a:rPr>
                <a:t>规划</a:t>
              </a:r>
              <a:endParaRPr lang="zh-CN" altLang="en-US" sz="1600">
                <a:latin typeface="微软雅黑" panose="020B0503020204020204" pitchFamily="34" charset="-122"/>
                <a:ea typeface="微软雅黑" panose="020B0503020204020204" pitchFamily="34" charset="-122"/>
                <a:sym typeface="+mn-ea"/>
              </a:endParaRPr>
            </a:p>
          </p:txBody>
        </p:sp>
        <p:sp>
          <p:nvSpPr>
            <p:cNvPr id="4" name="矩形 3"/>
            <p:cNvSpPr/>
            <p:nvPr/>
          </p:nvSpPr>
          <p:spPr>
            <a:xfrm>
              <a:off x="10301" y="4898"/>
              <a:ext cx="2010" cy="675"/>
            </a:xfrm>
            <a:prstGeom prst="rect">
              <a:avLst/>
            </a:prstGeom>
            <a:solidFill>
              <a:srgbClr val="568D11"/>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r>
                <a:rPr lang="zh-CN" altLang="en-US" sz="1600">
                  <a:latin typeface="微软雅黑" panose="020B0503020204020204" pitchFamily="34" charset="-122"/>
                  <a:ea typeface="微软雅黑" panose="020B0503020204020204" pitchFamily="34" charset="-122"/>
                  <a:sym typeface="+mn-ea"/>
                </a:rPr>
                <a:t>决策生成</a:t>
              </a:r>
              <a:endParaRPr lang="zh-CN" altLang="en-US" sz="1600">
                <a:latin typeface="微软雅黑" panose="020B0503020204020204" pitchFamily="34" charset="-122"/>
                <a:ea typeface="微软雅黑" panose="020B0503020204020204" pitchFamily="34" charset="-122"/>
                <a:sym typeface="+mn-ea"/>
              </a:endParaRPr>
            </a:p>
          </p:txBody>
        </p:sp>
        <p:sp>
          <p:nvSpPr>
            <p:cNvPr id="5" name="矩形 4"/>
            <p:cNvSpPr/>
            <p:nvPr/>
          </p:nvSpPr>
          <p:spPr>
            <a:xfrm>
              <a:off x="14293" y="4899"/>
              <a:ext cx="2010" cy="675"/>
            </a:xfrm>
            <a:prstGeom prst="rect">
              <a:avLst/>
            </a:prstGeom>
            <a:solidFill>
              <a:srgbClr val="568D11"/>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r>
                <a:rPr lang="zh-CN" altLang="en-US" sz="1600">
                  <a:latin typeface="微软雅黑" panose="020B0503020204020204" pitchFamily="34" charset="-122"/>
                  <a:ea typeface="微软雅黑" panose="020B0503020204020204" pitchFamily="34" charset="-122"/>
                  <a:sym typeface="+mn-ea"/>
                </a:rPr>
                <a:t>建模</a:t>
              </a:r>
              <a:endParaRPr lang="zh-CN" altLang="en-US" sz="1600">
                <a:latin typeface="微软雅黑" panose="020B0503020204020204" pitchFamily="34" charset="-122"/>
                <a:ea typeface="微软雅黑" panose="020B0503020204020204" pitchFamily="34" charset="-122"/>
                <a:sym typeface="+mn-ea"/>
              </a:endParaRPr>
            </a:p>
          </p:txBody>
        </p:sp>
        <p:sp>
          <p:nvSpPr>
            <p:cNvPr id="6" name="矩形 5"/>
            <p:cNvSpPr/>
            <p:nvPr/>
          </p:nvSpPr>
          <p:spPr>
            <a:xfrm>
              <a:off x="14293" y="6969"/>
              <a:ext cx="2010" cy="675"/>
            </a:xfrm>
            <a:prstGeom prst="rect">
              <a:avLst/>
            </a:prstGeom>
            <a:solidFill>
              <a:srgbClr val="568D11"/>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r>
                <a:rPr lang="zh-CN" altLang="en-US" sz="1600">
                  <a:latin typeface="微软雅黑" panose="020B0503020204020204" pitchFamily="34" charset="-122"/>
                  <a:ea typeface="微软雅黑" panose="020B0503020204020204" pitchFamily="34" charset="-122"/>
                  <a:sym typeface="+mn-ea"/>
                </a:rPr>
                <a:t>感知器</a:t>
              </a:r>
              <a:endParaRPr lang="zh-CN" altLang="en-US" sz="1600">
                <a:latin typeface="微软雅黑" panose="020B0503020204020204" pitchFamily="34" charset="-122"/>
                <a:ea typeface="微软雅黑" panose="020B0503020204020204" pitchFamily="34" charset="-122"/>
                <a:sym typeface="+mn-ea"/>
              </a:endParaRPr>
            </a:p>
          </p:txBody>
        </p:sp>
        <p:sp>
          <p:nvSpPr>
            <p:cNvPr id="7" name="矩形 6"/>
            <p:cNvSpPr/>
            <p:nvPr/>
          </p:nvSpPr>
          <p:spPr>
            <a:xfrm>
              <a:off x="10301" y="8222"/>
              <a:ext cx="2010" cy="675"/>
            </a:xfrm>
            <a:prstGeom prst="rect">
              <a:avLst/>
            </a:prstGeom>
            <a:solidFill>
              <a:srgbClr val="568D11"/>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r>
                <a:rPr lang="zh-CN" altLang="en-US" sz="1600">
                  <a:latin typeface="微软雅黑" panose="020B0503020204020204" pitchFamily="34" charset="-122"/>
                  <a:ea typeface="微软雅黑" panose="020B0503020204020204" pitchFamily="34" charset="-122"/>
                  <a:sym typeface="+mn-ea"/>
                </a:rPr>
                <a:t>环境</a:t>
              </a:r>
              <a:endParaRPr lang="zh-CN" altLang="en-US" sz="1600">
                <a:latin typeface="微软雅黑" panose="020B0503020204020204" pitchFamily="34" charset="-122"/>
                <a:ea typeface="微软雅黑" panose="020B0503020204020204" pitchFamily="34" charset="-122"/>
                <a:sym typeface="+mn-ea"/>
              </a:endParaRPr>
            </a:p>
          </p:txBody>
        </p:sp>
        <p:sp>
          <p:nvSpPr>
            <p:cNvPr id="10" name="矩形 9"/>
            <p:cNvSpPr/>
            <p:nvPr/>
          </p:nvSpPr>
          <p:spPr>
            <a:xfrm>
              <a:off x="10301" y="6969"/>
              <a:ext cx="2010" cy="675"/>
            </a:xfrm>
            <a:prstGeom prst="rect">
              <a:avLst/>
            </a:prstGeom>
            <a:solidFill>
              <a:srgbClr val="568D11"/>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r>
                <a:rPr lang="zh-CN" altLang="en-US" sz="1600">
                  <a:latin typeface="微软雅黑" panose="020B0503020204020204" pitchFamily="34" charset="-122"/>
                  <a:ea typeface="微软雅黑" panose="020B0503020204020204" pitchFamily="34" charset="-122"/>
                  <a:sym typeface="+mn-ea"/>
                </a:rPr>
                <a:t>反射</a:t>
              </a:r>
              <a:endParaRPr lang="zh-CN" altLang="en-US" sz="1600">
                <a:latin typeface="微软雅黑" panose="020B0503020204020204" pitchFamily="34" charset="-122"/>
                <a:ea typeface="微软雅黑" panose="020B0503020204020204" pitchFamily="34" charset="-122"/>
                <a:sym typeface="+mn-ea"/>
              </a:endParaRPr>
            </a:p>
          </p:txBody>
        </p:sp>
        <p:sp>
          <p:nvSpPr>
            <p:cNvPr id="15" name="矩形 14"/>
            <p:cNvSpPr/>
            <p:nvPr/>
          </p:nvSpPr>
          <p:spPr>
            <a:xfrm>
              <a:off x="6521" y="6969"/>
              <a:ext cx="2010" cy="675"/>
            </a:xfrm>
            <a:prstGeom prst="rect">
              <a:avLst/>
            </a:prstGeom>
            <a:solidFill>
              <a:srgbClr val="568D11"/>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r>
                <a:rPr lang="zh-CN" altLang="en-US" sz="1600">
                  <a:latin typeface="微软雅黑" panose="020B0503020204020204" pitchFamily="34" charset="-122"/>
                  <a:ea typeface="微软雅黑" panose="020B0503020204020204" pitchFamily="34" charset="-122"/>
                  <a:sym typeface="+mn-ea"/>
                </a:rPr>
                <a:t>执行器</a:t>
              </a:r>
              <a:endParaRPr lang="zh-CN" altLang="en-US" sz="1600">
                <a:latin typeface="微软雅黑" panose="020B0503020204020204" pitchFamily="34" charset="-122"/>
                <a:ea typeface="微软雅黑" panose="020B0503020204020204" pitchFamily="34" charset="-122"/>
                <a:sym typeface="+mn-ea"/>
              </a:endParaRPr>
            </a:p>
          </p:txBody>
        </p:sp>
        <p:sp>
          <p:nvSpPr>
            <p:cNvPr id="17" name="矩形 16"/>
            <p:cNvSpPr/>
            <p:nvPr/>
          </p:nvSpPr>
          <p:spPr>
            <a:xfrm>
              <a:off x="3671" y="4898"/>
              <a:ext cx="2010" cy="677"/>
            </a:xfrm>
            <a:prstGeom prst="rect">
              <a:avLst/>
            </a:prstGeom>
            <a:solidFill>
              <a:srgbClr val="568D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a:latin typeface="微软雅黑" panose="020B0503020204020204" pitchFamily="34" charset="-122"/>
                  <a:ea typeface="微软雅黑" panose="020B0503020204020204" pitchFamily="34" charset="-122"/>
                </a:rPr>
                <a:t>通信</a:t>
              </a:r>
              <a:endParaRPr lang="zh-CN" altLang="en-US" sz="1600">
                <a:latin typeface="微软雅黑" panose="020B0503020204020204" pitchFamily="34" charset="-122"/>
                <a:ea typeface="微软雅黑" panose="020B0503020204020204" pitchFamily="34" charset="-122"/>
              </a:endParaRPr>
            </a:p>
          </p:txBody>
        </p:sp>
        <p:sp>
          <p:nvSpPr>
            <p:cNvPr id="24" name="矩形 23"/>
            <p:cNvSpPr/>
            <p:nvPr/>
          </p:nvSpPr>
          <p:spPr>
            <a:xfrm>
              <a:off x="3671" y="8222"/>
              <a:ext cx="2010" cy="675"/>
            </a:xfrm>
            <a:prstGeom prst="rect">
              <a:avLst/>
            </a:prstGeom>
            <a:solidFill>
              <a:srgbClr val="568D11"/>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r>
                <a:rPr lang="zh-CN" altLang="en-US" sz="1600">
                  <a:latin typeface="微软雅黑" panose="020B0503020204020204" pitchFamily="34" charset="-122"/>
                  <a:ea typeface="微软雅黑" panose="020B0503020204020204" pitchFamily="34" charset="-122"/>
                  <a:sym typeface="+mn-ea"/>
                </a:rPr>
                <a:t>其它</a:t>
              </a:r>
              <a:r>
                <a:rPr lang="zh-CN" altLang="en-US" sz="1600">
                  <a:latin typeface="Times New Roman" panose="02020603050405020304" pitchFamily="18" charset="0"/>
                  <a:ea typeface="微软雅黑" panose="020B0503020204020204" pitchFamily="34" charset="-122"/>
                  <a:cs typeface="Times New Roman" panose="02020603050405020304" pitchFamily="18" charset="0"/>
                  <a:sym typeface="+mn-ea"/>
                </a:rPr>
                <a:t>Agent</a:t>
              </a:r>
              <a:endParaRPr lang="zh-CN" altLang="en-US" sz="1600">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cxnSp>
          <p:nvCxnSpPr>
            <p:cNvPr id="29" name="直接箭头连接符 28"/>
            <p:cNvCxnSpPr>
              <a:stCxn id="5" idx="1"/>
              <a:endCxn id="4" idx="3"/>
            </p:cNvCxnSpPr>
            <p:nvPr/>
          </p:nvCxnSpPr>
          <p:spPr>
            <a:xfrm flipH="1" flipV="1">
              <a:off x="12311" y="5236"/>
              <a:ext cx="1982" cy="1"/>
            </a:xfrm>
            <a:prstGeom prst="straightConnector1">
              <a:avLst/>
            </a:prstGeom>
            <a:ln>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a:endCxn id="10" idx="3"/>
            </p:cNvCxnSpPr>
            <p:nvPr/>
          </p:nvCxnSpPr>
          <p:spPr>
            <a:xfrm flipH="1" flipV="1">
              <a:off x="12311" y="7307"/>
              <a:ext cx="1987" cy="0"/>
            </a:xfrm>
            <a:prstGeom prst="straightConnector1">
              <a:avLst/>
            </a:prstGeom>
            <a:ln>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31" name="直接箭头连接符 30"/>
            <p:cNvCxnSpPr>
              <a:stCxn id="6" idx="0"/>
              <a:endCxn id="5" idx="2"/>
            </p:cNvCxnSpPr>
            <p:nvPr/>
          </p:nvCxnSpPr>
          <p:spPr>
            <a:xfrm flipV="1">
              <a:off x="15276" y="5574"/>
              <a:ext cx="0" cy="1395"/>
            </a:xfrm>
            <a:prstGeom prst="straightConnector1">
              <a:avLst/>
            </a:prstGeom>
            <a:ln>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32" name="直接箭头连接符 31"/>
            <p:cNvCxnSpPr>
              <a:stCxn id="10" idx="1"/>
              <a:endCxn id="15" idx="3"/>
            </p:cNvCxnSpPr>
            <p:nvPr/>
          </p:nvCxnSpPr>
          <p:spPr>
            <a:xfrm flipH="1">
              <a:off x="8531" y="7307"/>
              <a:ext cx="1770" cy="0"/>
            </a:xfrm>
            <a:prstGeom prst="straightConnector1">
              <a:avLst/>
            </a:prstGeom>
            <a:ln>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33" name="直接箭头连接符 32"/>
            <p:cNvCxnSpPr>
              <a:stCxn id="3" idx="2"/>
              <a:endCxn id="4" idx="0"/>
            </p:cNvCxnSpPr>
            <p:nvPr/>
          </p:nvCxnSpPr>
          <p:spPr>
            <a:xfrm>
              <a:off x="11306" y="4391"/>
              <a:ext cx="0" cy="507"/>
            </a:xfrm>
            <a:prstGeom prst="straightConnector1">
              <a:avLst/>
            </a:prstGeom>
            <a:ln>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34" name="直接箭头连接符 33"/>
            <p:cNvCxnSpPr/>
            <p:nvPr/>
          </p:nvCxnSpPr>
          <p:spPr>
            <a:xfrm flipV="1">
              <a:off x="5702" y="5187"/>
              <a:ext cx="4620" cy="1"/>
            </a:xfrm>
            <a:prstGeom prst="straightConnector1">
              <a:avLst/>
            </a:prstGeom>
            <a:ln>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p:nvPr/>
          </p:nvCxnSpPr>
          <p:spPr>
            <a:xfrm flipH="1">
              <a:off x="5681" y="5400"/>
              <a:ext cx="4530" cy="0"/>
            </a:xfrm>
            <a:prstGeom prst="straightConnector1">
              <a:avLst/>
            </a:prstGeom>
            <a:ln>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36" name="直接箭头连接符 35"/>
            <p:cNvCxnSpPr>
              <a:stCxn id="17" idx="2"/>
              <a:endCxn id="24" idx="0"/>
            </p:cNvCxnSpPr>
            <p:nvPr/>
          </p:nvCxnSpPr>
          <p:spPr>
            <a:xfrm>
              <a:off x="4676" y="5575"/>
              <a:ext cx="0" cy="2647"/>
            </a:xfrm>
            <a:prstGeom prst="straightConnector1">
              <a:avLst/>
            </a:prstGeom>
            <a:ln>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37" name="肘形连接符 36"/>
            <p:cNvCxnSpPr>
              <a:stCxn id="7" idx="3"/>
              <a:endCxn id="6" idx="2"/>
            </p:cNvCxnSpPr>
            <p:nvPr/>
          </p:nvCxnSpPr>
          <p:spPr>
            <a:xfrm flipV="1">
              <a:off x="12311" y="7644"/>
              <a:ext cx="2987" cy="916"/>
            </a:xfrm>
            <a:prstGeom prst="bentConnector2">
              <a:avLst/>
            </a:prstGeom>
            <a:ln>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38" name="肘形连接符 37"/>
            <p:cNvCxnSpPr>
              <a:stCxn id="15" idx="2"/>
              <a:endCxn id="7" idx="1"/>
            </p:cNvCxnSpPr>
            <p:nvPr/>
          </p:nvCxnSpPr>
          <p:spPr>
            <a:xfrm rot="5400000" flipV="1">
              <a:off x="8456" y="6715"/>
              <a:ext cx="916" cy="2775"/>
            </a:xfrm>
            <a:prstGeom prst="bentConnector2">
              <a:avLst/>
            </a:prstGeom>
            <a:ln>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39" name="肘形连接符 38"/>
            <p:cNvCxnSpPr>
              <a:stCxn id="4" idx="2"/>
              <a:endCxn id="15" idx="0"/>
            </p:cNvCxnSpPr>
            <p:nvPr/>
          </p:nvCxnSpPr>
          <p:spPr>
            <a:xfrm rot="5400000">
              <a:off x="8718" y="4381"/>
              <a:ext cx="1396" cy="3780"/>
            </a:xfrm>
            <a:prstGeom prst="bentConnector3">
              <a:avLst>
                <a:gd name="adj1" fmla="val 50000"/>
              </a:avLst>
            </a:prstGeom>
            <a:ln>
              <a:solidFill>
                <a:schemeClr val="tx2"/>
              </a:solidFill>
              <a:tailEnd type="arrow"/>
            </a:ln>
          </p:spPr>
          <p:style>
            <a:lnRef idx="1">
              <a:schemeClr val="accent1"/>
            </a:lnRef>
            <a:fillRef idx="0">
              <a:schemeClr val="accent1"/>
            </a:fillRef>
            <a:effectRef idx="0">
              <a:schemeClr val="accent1"/>
            </a:effectRef>
            <a:fontRef idx="minor">
              <a:schemeClr val="tx1"/>
            </a:fontRef>
          </p:style>
        </p:cxnSp>
        <p:sp>
          <p:nvSpPr>
            <p:cNvPr id="40" name="矩形 39"/>
            <p:cNvSpPr/>
            <p:nvPr/>
          </p:nvSpPr>
          <p:spPr>
            <a:xfrm>
              <a:off x="3498" y="3596"/>
              <a:ext cx="13287" cy="4440"/>
            </a:xfrm>
            <a:prstGeom prst="rect">
              <a:avLst/>
            </a:prstGeom>
            <a:noFill/>
            <a:ln>
              <a:solidFill>
                <a:srgbClr val="568D1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文本框 40"/>
            <p:cNvSpPr txBox="1"/>
            <p:nvPr/>
          </p:nvSpPr>
          <p:spPr>
            <a:xfrm>
              <a:off x="6782" y="4656"/>
              <a:ext cx="2460" cy="531"/>
            </a:xfrm>
            <a:prstGeom prst="rect">
              <a:avLst/>
            </a:prstGeom>
            <a:noFill/>
          </p:spPr>
          <p:txBody>
            <a:bodyPr wrap="square" rtlCol="0">
              <a:spAutoFit/>
            </a:bodyPr>
            <a:lstStyle/>
            <a:p>
              <a:r>
                <a:rPr lang="zh-CN" altLang="en-US" sz="1600">
                  <a:latin typeface="微软雅黑" panose="020B0503020204020204" pitchFamily="34" charset="-122"/>
                  <a:ea typeface="微软雅黑" panose="020B0503020204020204" pitchFamily="34" charset="-122"/>
                  <a:cs typeface="微软雅黑" panose="020B0503020204020204" pitchFamily="34" charset="-122"/>
                </a:rPr>
                <a:t>协作</a:t>
              </a:r>
              <a:r>
                <a:rPr lang="en-US" altLang="zh-CN" sz="160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协商</a:t>
              </a:r>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2" name="文本框 41"/>
            <p:cNvSpPr txBox="1"/>
            <p:nvPr/>
          </p:nvSpPr>
          <p:spPr>
            <a:xfrm>
              <a:off x="12723" y="4657"/>
              <a:ext cx="1164" cy="531"/>
            </a:xfrm>
            <a:prstGeom prst="rect">
              <a:avLst/>
            </a:prstGeom>
            <a:noFill/>
          </p:spPr>
          <p:txBody>
            <a:bodyPr wrap="square" rtlCol="0">
              <a:spAutoFit/>
            </a:bodyPr>
            <a:lstStyle/>
            <a:p>
              <a:pPr lvl="0" algn="l"/>
              <a:r>
                <a:rPr lang="zh-CN" altLang="en-US" sz="1600">
                  <a:latin typeface="微软雅黑" panose="020B0503020204020204" pitchFamily="34" charset="-122"/>
                  <a:ea typeface="微软雅黑" panose="020B0503020204020204" pitchFamily="34" charset="-122"/>
                  <a:cs typeface="微软雅黑" panose="020B0503020204020204" pitchFamily="34" charset="-122"/>
                  <a:sym typeface="+mn-ea"/>
                </a:rPr>
                <a:t>预测</a:t>
              </a:r>
              <a:endParaRPr lang="zh-CN" altLang="en-US" sz="160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43" name="文本框 42"/>
            <p:cNvSpPr txBox="1"/>
            <p:nvPr/>
          </p:nvSpPr>
          <p:spPr>
            <a:xfrm>
              <a:off x="12481" y="6776"/>
              <a:ext cx="1641" cy="531"/>
            </a:xfrm>
            <a:prstGeom prst="rect">
              <a:avLst/>
            </a:prstGeom>
            <a:noFill/>
          </p:spPr>
          <p:txBody>
            <a:bodyPr wrap="square" rtlCol="0">
              <a:spAutoFit/>
            </a:bodyPr>
            <a:lstStyle/>
            <a:p>
              <a:pPr lvl="0" algn="l"/>
              <a:r>
                <a:rPr lang="zh-CN" altLang="en-US" sz="1600">
                  <a:latin typeface="微软雅黑" panose="020B0503020204020204" pitchFamily="34" charset="-122"/>
                  <a:ea typeface="微软雅黑" panose="020B0503020204020204" pitchFamily="34" charset="-122"/>
                  <a:cs typeface="微软雅黑" panose="020B0503020204020204" pitchFamily="34" charset="-122"/>
                  <a:sym typeface="+mn-ea"/>
                </a:rPr>
                <a:t>特殊情况</a:t>
              </a:r>
              <a:endParaRPr lang="zh-CN" altLang="en-US" sz="160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44" name="文本框 43"/>
            <p:cNvSpPr txBox="1"/>
            <p:nvPr/>
          </p:nvSpPr>
          <p:spPr>
            <a:xfrm>
              <a:off x="15298" y="5857"/>
              <a:ext cx="1006" cy="919"/>
            </a:xfrm>
            <a:prstGeom prst="rect">
              <a:avLst/>
            </a:prstGeom>
            <a:noFill/>
          </p:spPr>
          <p:txBody>
            <a:bodyPr wrap="square" rtlCol="0">
              <a:spAutoFit/>
            </a:bodyPr>
            <a:lstStyle/>
            <a:p>
              <a:pPr lvl="0" algn="l"/>
              <a:r>
                <a:rPr lang="zh-CN" altLang="en-US" sz="1600">
                  <a:latin typeface="微软雅黑" panose="020B0503020204020204" pitchFamily="34" charset="-122"/>
                  <a:ea typeface="微软雅黑" panose="020B0503020204020204" pitchFamily="34" charset="-122"/>
                  <a:cs typeface="微软雅黑" panose="020B0503020204020204" pitchFamily="34" charset="-122"/>
                  <a:sym typeface="+mn-ea"/>
                </a:rPr>
                <a:t>一般情况</a:t>
              </a:r>
              <a:endParaRPr lang="zh-CN" altLang="en-US" sz="160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45" name="文本框 44"/>
            <p:cNvSpPr txBox="1"/>
            <p:nvPr/>
          </p:nvSpPr>
          <p:spPr>
            <a:xfrm>
              <a:off x="6782" y="5400"/>
              <a:ext cx="2460" cy="531"/>
            </a:xfrm>
            <a:prstGeom prst="rect">
              <a:avLst/>
            </a:prstGeom>
            <a:noFill/>
          </p:spPr>
          <p:txBody>
            <a:bodyPr wrap="square" rtlCol="0">
              <a:spAutoFit/>
            </a:bodyPr>
            <a:lstStyle/>
            <a:p>
              <a:pPr lvl="0" algn="l"/>
              <a:r>
                <a:rPr lang="zh-CN" altLang="en-US" sz="1600">
                  <a:latin typeface="微软雅黑" panose="020B0503020204020204" pitchFamily="34" charset="-122"/>
                  <a:ea typeface="微软雅黑" panose="020B0503020204020204" pitchFamily="34" charset="-122"/>
                  <a:cs typeface="微软雅黑" panose="020B0503020204020204" pitchFamily="34" charset="-122"/>
                  <a:sym typeface="+mn-ea"/>
                </a:rPr>
                <a:t>请求/答应</a:t>
              </a:r>
              <a:endParaRPr lang="zh-CN" altLang="en-US" sz="160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46" name="文本框 45"/>
            <p:cNvSpPr txBox="1"/>
            <p:nvPr/>
          </p:nvSpPr>
          <p:spPr>
            <a:xfrm>
              <a:off x="8846" y="6776"/>
              <a:ext cx="1139" cy="531"/>
            </a:xfrm>
            <a:prstGeom prst="rect">
              <a:avLst/>
            </a:prstGeom>
            <a:noFill/>
          </p:spPr>
          <p:txBody>
            <a:bodyPr wrap="square" rtlCol="0">
              <a:spAutoFit/>
            </a:bodyPr>
            <a:lstStyle/>
            <a:p>
              <a:pPr lvl="0" algn="l"/>
              <a:r>
                <a:rPr lang="zh-CN" altLang="en-US" sz="1600">
                  <a:latin typeface="微软雅黑" panose="020B0503020204020204" pitchFamily="34" charset="-122"/>
                  <a:ea typeface="微软雅黑" panose="020B0503020204020204" pitchFamily="34" charset="-122"/>
                  <a:cs typeface="微软雅黑" panose="020B0503020204020204" pitchFamily="34" charset="-122"/>
                  <a:sym typeface="+mn-ea"/>
                </a:rPr>
                <a:t>动作</a:t>
              </a:r>
              <a:endParaRPr lang="zh-CN" altLang="en-US" sz="160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47" name="文本框 46"/>
            <p:cNvSpPr txBox="1"/>
            <p:nvPr/>
          </p:nvSpPr>
          <p:spPr>
            <a:xfrm>
              <a:off x="3671" y="3716"/>
              <a:ext cx="2460" cy="580"/>
            </a:xfrm>
            <a:prstGeom prst="rect">
              <a:avLst/>
            </a:prstGeom>
            <a:noFill/>
          </p:spPr>
          <p:txBody>
            <a:bodyPr wrap="square" rtlCol="0">
              <a:spAutoFit/>
            </a:bodyPr>
            <a:lstStyle/>
            <a:p>
              <a:r>
                <a:rPr lang="en-US" altLang="zh-CN">
                  <a:latin typeface="Times New Roman" panose="02020603050405020304" pitchFamily="18" charset="0"/>
                  <a:cs typeface="Times New Roman" panose="02020603050405020304" pitchFamily="18" charset="0"/>
                </a:rPr>
                <a:t>Agent</a:t>
              </a:r>
              <a:endParaRPr lang="en-US" altLang="zh-CN">
                <a:latin typeface="Times New Roman" panose="02020603050405020304" pitchFamily="18" charset="0"/>
                <a:cs typeface="Times New Roman" panose="02020603050405020304" pitchFamily="18" charset="0"/>
              </a:endParaRPr>
            </a:p>
          </p:txBody>
        </p:sp>
      </p:grpSp>
      <p:sp>
        <p:nvSpPr>
          <p:cNvPr id="49" name="文本框 48"/>
          <p:cNvSpPr txBox="1"/>
          <p:nvPr/>
        </p:nvSpPr>
        <p:spPr>
          <a:xfrm>
            <a:off x="4064635" y="6177280"/>
            <a:ext cx="4224655" cy="368300"/>
          </a:xfrm>
          <a:prstGeom prst="rect">
            <a:avLst/>
          </a:prstGeom>
          <a:noFill/>
        </p:spPr>
        <p:txBody>
          <a:bodyPr wrap="square" rtlCol="0">
            <a:spAutoFit/>
          </a:bodyPr>
          <a:lstStyle/>
          <a:p>
            <a:pPr algn="ctr"/>
            <a:r>
              <a:rPr lang="zh-CN" altLang="en-US" sz="1400">
                <a:latin typeface="微软雅黑" panose="020B0503020204020204" pitchFamily="34" charset="-122"/>
                <a:ea typeface="微软雅黑" panose="020B0503020204020204" pitchFamily="34" charset="-122"/>
                <a:cs typeface="微软雅黑" panose="020B0503020204020204" pitchFamily="34" charset="-122"/>
              </a:rPr>
              <a:t>图   复合式</a:t>
            </a:r>
            <a:r>
              <a:rPr lang="en-US" altLang="zh-CN" sz="1400">
                <a:latin typeface="Times New Roman" panose="02020603050405020304" pitchFamily="18" charset="0"/>
                <a:ea typeface="微软雅黑" panose="020B0503020204020204" pitchFamily="34" charset="-122"/>
                <a:cs typeface="Times New Roman" panose="02020603050405020304" pitchFamily="18" charset="0"/>
              </a:rPr>
              <a:t>Agent</a:t>
            </a:r>
            <a:r>
              <a:rPr lang="zh-CN" altLang="en-US"/>
              <a:t> </a:t>
            </a:r>
            <a:endParaRPr lang="zh-CN" altLang="en-US"/>
          </a:p>
        </p:txBody>
      </p:sp>
    </p:spTree>
    <p:custDataLst>
      <p:tags r:id="rId2"/>
    </p:custDataLst>
  </p:cSld>
  <p:clrMapOvr>
    <a:masterClrMapping/>
  </p:clrMapOv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337185" y="887730"/>
            <a:ext cx="11510010" cy="460375"/>
          </a:xfrm>
          <a:prstGeom prst="rect">
            <a:avLst/>
          </a:prstGeom>
          <a:noFill/>
        </p:spPr>
        <p:txBody>
          <a:bodyPr wrap="square" rtlCol="0">
            <a:spAutoFit/>
          </a:bodyPr>
          <a:lstStyle/>
          <a:p>
            <a:pPr marL="342900" indent="-342900">
              <a:buClr>
                <a:srgbClr val="568D11"/>
              </a:buClr>
              <a:buFont typeface="Wingdings" panose="05000000000000000000" charset="0"/>
              <a:buChar char="Ø"/>
            </a:pPr>
            <a:r>
              <a:rPr lang="zh-CN" altLang="en-US" sz="2400">
                <a:solidFill>
                  <a:srgbClr val="568D11"/>
                </a:solidFill>
                <a:latin typeface="Times New Roman" panose="02020603050405020304" pitchFamily="18" charset="0"/>
                <a:ea typeface="微软雅黑" panose="020B0503020204020204" pitchFamily="34" charset="-122"/>
                <a:cs typeface="Times New Roman" panose="02020603050405020304" pitchFamily="18" charset="0"/>
              </a:rPr>
              <a:t>多</a:t>
            </a:r>
            <a:r>
              <a:rPr lang="en-US" altLang="zh-CN" sz="2400">
                <a:solidFill>
                  <a:srgbClr val="568D11"/>
                </a:solidFill>
                <a:latin typeface="Times New Roman" panose="02020603050405020304" pitchFamily="18" charset="0"/>
                <a:ea typeface="微软雅黑" panose="020B0503020204020204" pitchFamily="34" charset="-122"/>
                <a:cs typeface="Times New Roman" panose="02020603050405020304" pitchFamily="18" charset="0"/>
              </a:rPr>
              <a:t>Agent</a:t>
            </a:r>
            <a:r>
              <a:rPr lang="zh-CN" altLang="en-US" sz="2400">
                <a:solidFill>
                  <a:srgbClr val="568D11"/>
                </a:solidFill>
                <a:latin typeface="Times New Roman" panose="02020603050405020304" pitchFamily="18" charset="0"/>
                <a:ea typeface="微软雅黑" panose="020B0503020204020204" pitchFamily="34" charset="-122"/>
                <a:cs typeface="Times New Roman" panose="02020603050405020304" pitchFamily="18" charset="0"/>
              </a:rPr>
              <a:t>系统（</a:t>
            </a:r>
            <a:r>
              <a:rPr lang="en-US" altLang="zh-CN" sz="2400">
                <a:solidFill>
                  <a:srgbClr val="568D11"/>
                </a:solidFill>
                <a:latin typeface="Times New Roman" panose="02020603050405020304" pitchFamily="18" charset="0"/>
                <a:ea typeface="微软雅黑" panose="020B0503020204020204" pitchFamily="34" charset="-122"/>
                <a:cs typeface="Times New Roman" panose="02020603050405020304" pitchFamily="18" charset="0"/>
              </a:rPr>
              <a:t>MAS</a:t>
            </a:r>
            <a:r>
              <a:rPr lang="zh-CN" altLang="en-US" sz="2400">
                <a:solidFill>
                  <a:srgbClr val="568D11"/>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400">
                <a:solidFill>
                  <a:srgbClr val="568D11"/>
                </a:solidFill>
                <a:latin typeface="微软雅黑" panose="020B0503020204020204" pitchFamily="34" charset="-122"/>
                <a:ea typeface="微软雅黑" panose="020B0503020204020204" pitchFamily="34" charset="-122"/>
              </a:rPr>
              <a:t> </a:t>
            </a:r>
            <a:endParaRPr lang="zh-CN" altLang="en-US" sz="2400">
              <a:solidFill>
                <a:srgbClr val="568D11"/>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9" name="组合 8"/>
          <p:cNvGrpSpPr/>
          <p:nvPr/>
        </p:nvGrpSpPr>
        <p:grpSpPr>
          <a:xfrm>
            <a:off x="337185" y="176530"/>
            <a:ext cx="11509375" cy="597535"/>
            <a:chOff x="531" y="278"/>
            <a:chExt cx="18125" cy="941"/>
          </a:xfrm>
        </p:grpSpPr>
        <p:pic>
          <p:nvPicPr>
            <p:cNvPr id="94" name="图片 93" descr="right"/>
            <p:cNvPicPr>
              <a:picLocks noChangeAspect="1"/>
            </p:cNvPicPr>
            <p:nvPr/>
          </p:nvPicPr>
          <p:blipFill>
            <a:blip r:embed="rId1"/>
            <a:stretch>
              <a:fillRect/>
            </a:stretch>
          </p:blipFill>
          <p:spPr>
            <a:xfrm>
              <a:off x="3405" y="389"/>
              <a:ext cx="608" cy="608"/>
            </a:xfrm>
            <a:prstGeom prst="rect">
              <a:avLst/>
            </a:prstGeom>
          </p:spPr>
        </p:pic>
        <p:sp>
          <p:nvSpPr>
            <p:cNvPr id="95" name="文本框 94"/>
            <p:cNvSpPr txBox="1"/>
            <p:nvPr/>
          </p:nvSpPr>
          <p:spPr>
            <a:xfrm>
              <a:off x="4013" y="282"/>
              <a:ext cx="11246" cy="822"/>
            </a:xfrm>
            <a:prstGeom prst="rect">
              <a:avLst/>
            </a:prstGeom>
            <a:noFill/>
          </p:spPr>
          <p:txBody>
            <a:bodyPr wrap="square" rtlCol="0">
              <a:spAutoFit/>
            </a:bodyPr>
            <a:lstStyle/>
            <a:p>
              <a:r>
                <a:rPr lang="zh-CN" altLang="en-US" sz="2800">
                  <a:solidFill>
                    <a:srgbClr val="568D11"/>
                  </a:solidFill>
                  <a:latin typeface="微软雅黑" panose="020B0503020204020204" pitchFamily="34" charset="-122"/>
                  <a:ea typeface="微软雅黑" panose="020B0503020204020204" pitchFamily="34" charset="-122"/>
                </a:rPr>
                <a:t>旅游六要素协同优化</a:t>
              </a:r>
              <a:endParaRPr lang="zh-CN" altLang="en-US" sz="2800">
                <a:solidFill>
                  <a:srgbClr val="568D11"/>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531" y="278"/>
              <a:ext cx="18125" cy="941"/>
              <a:chOff x="531" y="278"/>
              <a:chExt cx="18125" cy="941"/>
            </a:xfrm>
          </p:grpSpPr>
          <p:sp>
            <p:nvSpPr>
              <p:cNvPr id="12" name=" 4"/>
              <p:cNvSpPr/>
              <p:nvPr/>
            </p:nvSpPr>
            <p:spPr>
              <a:xfrm>
                <a:off x="531" y="278"/>
                <a:ext cx="2934" cy="826"/>
              </a:xfrm>
              <a:prstGeom prst="homePlate">
                <a:avLst/>
              </a:prstGeom>
              <a:solidFill>
                <a:srgbClr val="568D1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14" name="文本框 13"/>
              <p:cNvSpPr txBox="1"/>
              <p:nvPr/>
            </p:nvSpPr>
            <p:spPr>
              <a:xfrm>
                <a:off x="542" y="282"/>
                <a:ext cx="2530" cy="822"/>
              </a:xfrm>
              <a:prstGeom prst="rect">
                <a:avLst/>
              </a:prstGeom>
              <a:noFill/>
            </p:spPr>
            <p:txBody>
              <a:bodyPr wrap="square" rtlCol="0">
                <a:spAutoFit/>
              </a:bodyPr>
              <a:lstStyle/>
              <a:p>
                <a:r>
                  <a:rPr lang="zh-CN" altLang="en-US" sz="2800" b="1">
                    <a:solidFill>
                      <a:schemeClr val="bg1"/>
                    </a:solidFill>
                    <a:latin typeface="微软雅黑" panose="020B0503020204020204" pitchFamily="34" charset="-122"/>
                    <a:ea typeface="微软雅黑" panose="020B0503020204020204" pitchFamily="34" charset="-122"/>
                  </a:rPr>
                  <a:t>工作内容</a:t>
                </a:r>
                <a:endParaRPr lang="en-US" altLang="zh-CN" sz="2800" b="1">
                  <a:solidFill>
                    <a:schemeClr val="bg1"/>
                  </a:solidFill>
                  <a:latin typeface="微软雅黑" panose="020B0503020204020204" pitchFamily="34" charset="-122"/>
                  <a:ea typeface="微软雅黑" panose="020B0503020204020204" pitchFamily="34" charset="-122"/>
                </a:endParaRPr>
              </a:p>
            </p:txBody>
          </p:sp>
          <p:cxnSp>
            <p:nvCxnSpPr>
              <p:cNvPr id="16" name="直接连接符 15"/>
              <p:cNvCxnSpPr/>
              <p:nvPr/>
            </p:nvCxnSpPr>
            <p:spPr>
              <a:xfrm>
                <a:off x="542" y="1219"/>
                <a:ext cx="18114" cy="0"/>
              </a:xfrm>
              <a:prstGeom prst="line">
                <a:avLst/>
              </a:prstGeom>
              <a:ln w="12700">
                <a:solidFill>
                  <a:srgbClr val="568D11"/>
                </a:solidFill>
              </a:ln>
            </p:spPr>
            <p:style>
              <a:lnRef idx="1">
                <a:schemeClr val="accent1"/>
              </a:lnRef>
              <a:fillRef idx="0">
                <a:schemeClr val="accent1"/>
              </a:fillRef>
              <a:effectRef idx="0">
                <a:schemeClr val="accent1"/>
              </a:effectRef>
              <a:fontRef idx="minor">
                <a:schemeClr val="tx1"/>
              </a:fontRef>
            </p:style>
          </p:cxnSp>
        </p:grpSp>
      </p:grpSp>
      <p:sp>
        <p:nvSpPr>
          <p:cNvPr id="2" name="文本框 1"/>
          <p:cNvSpPr txBox="1"/>
          <p:nvPr/>
        </p:nvSpPr>
        <p:spPr>
          <a:xfrm>
            <a:off x="914400" y="1639570"/>
            <a:ext cx="10648950" cy="3578860"/>
          </a:xfrm>
          <a:prstGeom prst="rect">
            <a:avLst/>
          </a:prstGeom>
          <a:noFill/>
        </p:spPr>
        <p:txBody>
          <a:bodyPr wrap="square" rtlCol="0">
            <a:spAutoFit/>
          </a:bodyPr>
          <a:lstStyle/>
          <a:p>
            <a:pPr>
              <a:lnSpc>
                <a:spcPct val="180000"/>
              </a:lnSpc>
            </a:pPr>
            <a:r>
              <a:rPr lang="zh-CN" altLang="en-US" u="sng">
                <a:latin typeface="微软雅黑" panose="020B0503020204020204" pitchFamily="34" charset="-122"/>
                <a:ea typeface="微软雅黑" panose="020B0503020204020204" pitchFamily="34" charset="-122"/>
                <a:cs typeface="微软雅黑" panose="020B0503020204020204" pitchFamily="34" charset="-122"/>
              </a:rPr>
              <a:t>多</a:t>
            </a:r>
            <a:r>
              <a:rPr lang="en-US" altLang="zh-CN" u="sng">
                <a:latin typeface="Times New Roman" panose="02020603050405020304" pitchFamily="18" charset="0"/>
                <a:ea typeface="微软雅黑" panose="020B0503020204020204" pitchFamily="34" charset="-122"/>
                <a:cs typeface="Times New Roman" panose="02020603050405020304" pitchFamily="18" charset="0"/>
              </a:rPr>
              <a:t>Agent</a:t>
            </a:r>
            <a:r>
              <a:rPr lang="zh-CN" altLang="en-US" u="sng">
                <a:latin typeface="微软雅黑" panose="020B0503020204020204" pitchFamily="34" charset="-122"/>
                <a:ea typeface="微软雅黑" panose="020B0503020204020204" pitchFamily="34" charset="-122"/>
                <a:cs typeface="微软雅黑" panose="020B0503020204020204" pitchFamily="34" charset="-122"/>
              </a:rPr>
              <a:t>系统</a:t>
            </a:r>
            <a:r>
              <a:rPr lang="zh-CN" altLang="en-US">
                <a:latin typeface="微软雅黑" panose="020B0503020204020204" pitchFamily="34" charset="-122"/>
                <a:ea typeface="微软雅黑" panose="020B0503020204020204" pitchFamily="34" charset="-122"/>
                <a:cs typeface="微软雅黑" panose="020B0503020204020204" pitchFamily="34" charset="-122"/>
              </a:rPr>
              <a:t>的应用主要是以多个</a:t>
            </a:r>
            <a:r>
              <a:rPr lang="en-US" altLang="zh-CN">
                <a:latin typeface="微软雅黑" panose="020B0503020204020204" pitchFamily="34" charset="-122"/>
                <a:ea typeface="微软雅黑" panose="020B0503020204020204" pitchFamily="34" charset="-122"/>
                <a:cs typeface="微软雅黑" panose="020B0503020204020204" pitchFamily="34" charset="-122"/>
              </a:rPr>
              <a:t>Agent</a:t>
            </a:r>
            <a:r>
              <a:rPr lang="zh-CN" altLang="en-US">
                <a:latin typeface="微软雅黑" panose="020B0503020204020204" pitchFamily="34" charset="-122"/>
                <a:ea typeface="微软雅黑" panose="020B0503020204020204" pitchFamily="34" charset="-122"/>
                <a:cs typeface="微软雅黑" panose="020B0503020204020204" pitchFamily="34" charset="-122"/>
              </a:rPr>
              <a:t>协作的形式出现，它研究如何把多个智能体组织为一个群体并使各个智能体有效的合作，从而达到解决整体问题的目标</a:t>
            </a: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a:p>
            <a:pPr>
              <a:lnSpc>
                <a:spcPct val="180000"/>
              </a:lnSpc>
            </a:pP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a:p>
            <a:pPr>
              <a:lnSpc>
                <a:spcPct val="180000"/>
              </a:lnSpc>
            </a:pP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a:p>
            <a:pPr>
              <a:lnSpc>
                <a:spcPct val="180000"/>
              </a:lnSpc>
            </a:pPr>
            <a:r>
              <a:rPr lang="zh-CN" altLang="en-US">
                <a:latin typeface="微软雅黑" panose="020B0503020204020204" pitchFamily="34" charset="-122"/>
                <a:ea typeface="微软雅黑" panose="020B0503020204020204" pitchFamily="34" charset="-122"/>
                <a:cs typeface="微软雅黑" panose="020B0503020204020204" pitchFamily="34" charset="-122"/>
              </a:rPr>
              <a:t>特征：</a:t>
            </a: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lnSpc>
                <a:spcPct val="180000"/>
              </a:lnSpc>
              <a:buClr>
                <a:srgbClr val="000000"/>
              </a:buClr>
              <a:buFont typeface="Wingdings" panose="05000000000000000000" charset="0"/>
              <a:buChar char="l"/>
            </a:pPr>
            <a:r>
              <a:rPr lang="zh-CN" altLang="en-US">
                <a:latin typeface="微软雅黑" panose="020B0503020204020204" pitchFamily="34" charset="-122"/>
                <a:ea typeface="微软雅黑" panose="020B0503020204020204" pitchFamily="34" charset="-122"/>
                <a:cs typeface="微软雅黑" panose="020B0503020204020204" pitchFamily="34" charset="-122"/>
              </a:rPr>
              <a:t>每个</a:t>
            </a:r>
            <a:r>
              <a:rPr lang="en-US" altLang="zh-CN">
                <a:latin typeface="微软雅黑" panose="020B0503020204020204" pitchFamily="34" charset="-122"/>
                <a:ea typeface="微软雅黑" panose="020B0503020204020204" pitchFamily="34" charset="-122"/>
                <a:cs typeface="微软雅黑" panose="020B0503020204020204" pitchFamily="34" charset="-122"/>
              </a:rPr>
              <a:t>Agent</a:t>
            </a:r>
            <a:r>
              <a:rPr lang="zh-CN" altLang="en-US">
                <a:latin typeface="微软雅黑" panose="020B0503020204020204" pitchFamily="34" charset="-122"/>
                <a:ea typeface="微软雅黑" panose="020B0503020204020204" pitchFamily="34" charset="-122"/>
                <a:cs typeface="微软雅黑" panose="020B0503020204020204" pitchFamily="34" charset="-122"/>
              </a:rPr>
              <a:t>拥有解决问题不完全的信息或能力         </a:t>
            </a: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lnSpc>
                <a:spcPct val="180000"/>
              </a:lnSpc>
              <a:buClr>
                <a:srgbClr val="000000"/>
              </a:buClr>
              <a:buFont typeface="Wingdings" panose="05000000000000000000" charset="0"/>
              <a:buChar char="l"/>
            </a:pPr>
            <a:r>
              <a:rPr lang="zh-CN" altLang="en-US">
                <a:latin typeface="微软雅黑" panose="020B0503020204020204" pitchFamily="34" charset="-122"/>
                <a:ea typeface="微软雅黑" panose="020B0503020204020204" pitchFamily="34" charset="-122"/>
                <a:cs typeface="微软雅黑" panose="020B0503020204020204" pitchFamily="34" charset="-122"/>
              </a:rPr>
              <a:t>没有系统全局控制                                                   </a:t>
            </a: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 name="文本框 2"/>
          <p:cNvSpPr txBox="1"/>
          <p:nvPr/>
        </p:nvSpPr>
        <p:spPr>
          <a:xfrm>
            <a:off x="7118985" y="4075430"/>
            <a:ext cx="2874645" cy="1143000"/>
          </a:xfrm>
          <a:prstGeom prst="rect">
            <a:avLst/>
          </a:prstGeom>
          <a:noFill/>
        </p:spPr>
        <p:txBody>
          <a:bodyPr wrap="square" rtlCol="0">
            <a:spAutoFit/>
          </a:bodyPr>
          <a:lstStyle/>
          <a:p>
            <a:pPr marL="285750" indent="-285750">
              <a:lnSpc>
                <a:spcPct val="190000"/>
              </a:lnSpc>
              <a:buClr>
                <a:srgbClr val="000000"/>
              </a:buClr>
              <a:buFont typeface="Wingdings" panose="05000000000000000000" charset="0"/>
              <a:buChar char="l"/>
            </a:pPr>
            <a:r>
              <a:rPr lang="zh-CN" altLang="en-US">
                <a:latin typeface="微软雅黑" panose="020B0503020204020204" pitchFamily="34" charset="-122"/>
                <a:ea typeface="微软雅黑" panose="020B0503020204020204" pitchFamily="34" charset="-122"/>
              </a:rPr>
              <a:t>数据是分散的</a:t>
            </a:r>
            <a:endParaRPr lang="zh-CN" altLang="en-US">
              <a:latin typeface="微软雅黑" panose="020B0503020204020204" pitchFamily="34" charset="-122"/>
              <a:ea typeface="微软雅黑" panose="020B0503020204020204" pitchFamily="34" charset="-122"/>
            </a:endParaRPr>
          </a:p>
          <a:p>
            <a:pPr marL="285750" indent="-285750">
              <a:lnSpc>
                <a:spcPct val="190000"/>
              </a:lnSpc>
              <a:buClr>
                <a:srgbClr val="000000"/>
              </a:buClr>
              <a:buFont typeface="Wingdings" panose="05000000000000000000" charset="0"/>
              <a:buChar char="l"/>
            </a:pPr>
            <a:r>
              <a:rPr lang="zh-CN" altLang="en-US">
                <a:latin typeface="微软雅黑" panose="020B0503020204020204" pitchFamily="34" charset="-122"/>
                <a:ea typeface="微软雅黑" panose="020B0503020204020204" pitchFamily="34" charset="-122"/>
              </a:rPr>
              <a:t>计算是异步的</a:t>
            </a:r>
            <a:endParaRPr lang="zh-CN" altLang="en-US">
              <a:latin typeface="微软雅黑" panose="020B0503020204020204" pitchFamily="34" charset="-122"/>
              <a:ea typeface="微软雅黑" panose="020B0503020204020204" pitchFamily="34" charset="-122"/>
            </a:endParaRPr>
          </a:p>
        </p:txBody>
      </p:sp>
    </p:spTree>
    <p:custDataLst>
      <p:tags r:id="rId2"/>
    </p:custDataLst>
  </p:cSld>
  <p:clrMapOvr>
    <a:masterClrMapping/>
  </p:clrMapOvr>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表格 6"/>
          <p:cNvGraphicFramePr>
            <a:graphicFrameLocks noGrp="1"/>
          </p:cNvGraphicFramePr>
          <p:nvPr/>
        </p:nvGraphicFramePr>
        <p:xfrm>
          <a:off x="258885" y="1310005"/>
          <a:ext cx="11720195" cy="5372735"/>
        </p:xfrm>
        <a:graphic>
          <a:graphicData uri="http://schemas.openxmlformats.org/drawingml/2006/table">
            <a:tbl>
              <a:tblPr firstRow="1" bandRow="1">
                <a:tableStyleId>{5C22544A-7EE6-4342-B048-85BDC9FD1C3A}</a:tableStyleId>
              </a:tblPr>
              <a:tblGrid>
                <a:gridCol w="688830"/>
                <a:gridCol w="915160"/>
                <a:gridCol w="2110772"/>
                <a:gridCol w="3075771"/>
                <a:gridCol w="3022591"/>
                <a:gridCol w="1906826"/>
              </a:tblGrid>
              <a:tr h="379818">
                <a:tc rowSpan="2">
                  <a:txBody>
                    <a:bodyPr/>
                    <a:lstStyle/>
                    <a:p>
                      <a:pPr algn="ctr"/>
                      <a:r>
                        <a:rPr lang="en-US" altLang="zh-CN" sz="1400" dirty="0" smtClean="0">
                          <a:latin typeface="微软雅黑" panose="020B0503020204020204" pitchFamily="34" charset="-122"/>
                          <a:ea typeface="微软雅黑" panose="020B0503020204020204" pitchFamily="34" charset="-122"/>
                        </a:rPr>
                        <a:t>MAS</a:t>
                      </a:r>
                      <a:r>
                        <a:rPr lang="zh-CN" altLang="en-US" sz="1400" dirty="0" smtClean="0">
                          <a:latin typeface="微软雅黑" panose="020B0503020204020204" pitchFamily="34" charset="-122"/>
                          <a:ea typeface="微软雅黑" panose="020B0503020204020204" pitchFamily="34" charset="-122"/>
                        </a:rPr>
                        <a:t>建模方法</a:t>
                      </a:r>
                      <a:endParaRPr lang="zh-CN" altLang="en-US" sz="1400" dirty="0">
                        <a:latin typeface="微软雅黑" panose="020B0503020204020204" pitchFamily="34" charset="-122"/>
                        <a:ea typeface="微软雅黑" panose="020B0503020204020204" pitchFamily="34" charset="-122"/>
                      </a:endParaRPr>
                    </a:p>
                  </a:txBody>
                  <a:tcPr/>
                </a:tc>
                <a:tc rowSpan="2" gridSpan="2">
                  <a:txBody>
                    <a:bodyPr/>
                    <a:lstStyle/>
                    <a:p>
                      <a:pPr algn="ctr"/>
                      <a:endParaRPr lang="en-US" altLang="zh-CN" sz="1400" dirty="0" smtClean="0">
                        <a:latin typeface="微软雅黑" panose="020B0503020204020204" pitchFamily="34" charset="-122"/>
                        <a:ea typeface="微软雅黑" panose="020B0503020204020204" pitchFamily="34" charset="-122"/>
                      </a:endParaRPr>
                    </a:p>
                    <a:p>
                      <a:pPr algn="ctr"/>
                      <a:r>
                        <a:rPr lang="zh-CN" altLang="en-US" sz="1400" dirty="0" smtClean="0">
                          <a:latin typeface="微软雅黑" panose="020B0503020204020204" pitchFamily="34" charset="-122"/>
                          <a:ea typeface="微软雅黑" panose="020B0503020204020204" pitchFamily="34" charset="-122"/>
                        </a:rPr>
                        <a:t>理论依据</a:t>
                      </a:r>
                      <a:endParaRPr lang="zh-CN" altLang="en-US" sz="1400" dirty="0">
                        <a:latin typeface="微软雅黑" panose="020B0503020204020204" pitchFamily="34" charset="-122"/>
                        <a:ea typeface="微软雅黑" panose="020B0503020204020204" pitchFamily="34" charset="-122"/>
                      </a:endParaRPr>
                    </a:p>
                  </a:txBody>
                  <a:tcPr/>
                </a:tc>
                <a:tc rowSpan="2" hMerge="1">
                  <a:tcPr/>
                </a:tc>
                <a:tc gridSpan="3">
                  <a:txBody>
                    <a:bodyPr/>
                    <a:lstStyle/>
                    <a:p>
                      <a:pPr algn="ctr"/>
                      <a:r>
                        <a:rPr lang="zh-CN" altLang="en-US" sz="1400" dirty="0" smtClean="0">
                          <a:latin typeface="微软雅黑" panose="020B0503020204020204" pitchFamily="34" charset="-122"/>
                          <a:ea typeface="微软雅黑" panose="020B0503020204020204" pitchFamily="34" charset="-122"/>
                        </a:rPr>
                        <a:t>使用特性</a:t>
                      </a:r>
                      <a:endParaRPr lang="zh-CN" altLang="en-US" sz="1400" dirty="0">
                        <a:latin typeface="微软雅黑" panose="020B0503020204020204" pitchFamily="34" charset="-122"/>
                        <a:ea typeface="微软雅黑" panose="020B0503020204020204" pitchFamily="34" charset="-122"/>
                      </a:endParaRPr>
                    </a:p>
                  </a:txBody>
                  <a:tcPr/>
                </a:tc>
                <a:tc hMerge="1">
                  <a:tcPr/>
                </a:tc>
                <a:tc hMerge="1">
                  <a:tcPr/>
                </a:tc>
              </a:tr>
              <a:tr h="365760">
                <a:tc vMerge="1">
                  <a:tcPr/>
                </a:tc>
                <a:tc vMerge="1" gridSpan="2">
                  <a:tcPr/>
                </a:tc>
                <a:tc vMerge="1" hMerge="1">
                  <a:tcPr/>
                </a:tc>
                <a:tc>
                  <a:txBody>
                    <a:bodyPr/>
                    <a:lstStyle/>
                    <a:p>
                      <a:pPr algn="ctr"/>
                      <a:r>
                        <a:rPr lang="zh-CN" altLang="en-US" sz="1400" dirty="0" smtClean="0">
                          <a:solidFill>
                            <a:srgbClr val="414455"/>
                          </a:solidFill>
                          <a:latin typeface="微软雅黑" panose="020B0503020204020204" pitchFamily="34" charset="-122"/>
                          <a:ea typeface="微软雅黑" panose="020B0503020204020204" pitchFamily="34" charset="-122"/>
                        </a:rPr>
                        <a:t>优点</a:t>
                      </a:r>
                      <a:endParaRPr lang="zh-CN" altLang="en-US" sz="1400" dirty="0" smtClean="0">
                        <a:solidFill>
                          <a:srgbClr val="414455"/>
                        </a:solidFill>
                        <a:latin typeface="微软雅黑" panose="020B0503020204020204" pitchFamily="34" charset="-122"/>
                        <a:ea typeface="微软雅黑" panose="020B0503020204020204" pitchFamily="34" charset="-122"/>
                      </a:endParaRPr>
                    </a:p>
                  </a:txBody>
                  <a:tcPr/>
                </a:tc>
                <a:tc>
                  <a:txBody>
                    <a:bodyPr/>
                    <a:lstStyle/>
                    <a:p>
                      <a:pPr algn="ctr"/>
                      <a:r>
                        <a:rPr lang="zh-CN" altLang="en-US" sz="1400" dirty="0" smtClean="0">
                          <a:solidFill>
                            <a:srgbClr val="414455"/>
                          </a:solidFill>
                          <a:latin typeface="微软雅黑" panose="020B0503020204020204" pitchFamily="34" charset="-122"/>
                          <a:ea typeface="微软雅黑" panose="020B0503020204020204" pitchFamily="34" charset="-122"/>
                        </a:rPr>
                        <a:t>缺点</a:t>
                      </a:r>
                      <a:endParaRPr lang="zh-CN" altLang="en-US" sz="1400" dirty="0" smtClean="0">
                        <a:solidFill>
                          <a:srgbClr val="414455"/>
                        </a:solidFill>
                        <a:latin typeface="微软雅黑" panose="020B0503020204020204" pitchFamily="34" charset="-122"/>
                        <a:ea typeface="微软雅黑" panose="020B0503020204020204" pitchFamily="34" charset="-122"/>
                      </a:endParaRPr>
                    </a:p>
                  </a:txBody>
                  <a:tcPr/>
                </a:tc>
                <a:tc>
                  <a:txBody>
                    <a:bodyPr/>
                    <a:lstStyle/>
                    <a:p>
                      <a:pPr algn="ctr"/>
                      <a:r>
                        <a:rPr lang="zh-CN" altLang="en-US" sz="1400" dirty="0" smtClean="0">
                          <a:solidFill>
                            <a:srgbClr val="414455"/>
                          </a:solidFill>
                          <a:latin typeface="微软雅黑" panose="020B0503020204020204" pitchFamily="34" charset="-122"/>
                          <a:ea typeface="微软雅黑" panose="020B0503020204020204" pitchFamily="34" charset="-122"/>
                        </a:rPr>
                        <a:t>样例</a:t>
                      </a:r>
                      <a:endParaRPr lang="zh-CN" altLang="en-US" sz="1400" dirty="0" smtClean="0">
                        <a:solidFill>
                          <a:srgbClr val="414455"/>
                        </a:solidFill>
                        <a:latin typeface="微软雅黑" panose="020B0503020204020204" pitchFamily="34" charset="-122"/>
                        <a:ea typeface="微软雅黑" panose="020B0503020204020204" pitchFamily="34" charset="-122"/>
                      </a:endParaRPr>
                    </a:p>
                  </a:txBody>
                  <a:tcPr/>
                </a:tc>
              </a:tr>
              <a:tr h="323557">
                <a:tc>
                  <a:txBody>
                    <a:bodyPr/>
                    <a:lstStyle/>
                    <a:p>
                      <a:pPr algn="ctr"/>
                      <a:r>
                        <a:rPr lang="zh-CN" altLang="en-US" sz="1400" dirty="0" smtClean="0">
                          <a:solidFill>
                            <a:srgbClr val="414455"/>
                          </a:solidFill>
                          <a:latin typeface="微软雅黑" panose="020B0503020204020204" pitchFamily="34" charset="-122"/>
                          <a:ea typeface="微软雅黑" panose="020B0503020204020204" pitchFamily="34" charset="-122"/>
                        </a:rPr>
                        <a:t>非形</a:t>
                      </a:r>
                      <a:endParaRPr lang="en-US" altLang="zh-CN" sz="1400" dirty="0" smtClean="0">
                        <a:solidFill>
                          <a:srgbClr val="414455"/>
                        </a:solidFill>
                        <a:latin typeface="微软雅黑" panose="020B0503020204020204" pitchFamily="34" charset="-122"/>
                        <a:ea typeface="微软雅黑" panose="020B0503020204020204" pitchFamily="34" charset="-122"/>
                      </a:endParaRPr>
                    </a:p>
                    <a:p>
                      <a:pPr algn="ctr"/>
                      <a:r>
                        <a:rPr lang="zh-CN" altLang="en-US" sz="1400" dirty="0" smtClean="0">
                          <a:solidFill>
                            <a:srgbClr val="414455"/>
                          </a:solidFill>
                          <a:latin typeface="微软雅黑" panose="020B0503020204020204" pitchFamily="34" charset="-122"/>
                          <a:ea typeface="微软雅黑" panose="020B0503020204020204" pitchFamily="34" charset="-122"/>
                        </a:rPr>
                        <a:t>式化</a:t>
                      </a:r>
                      <a:endParaRPr lang="zh-CN" altLang="en-US" sz="1400" dirty="0" smtClean="0">
                        <a:solidFill>
                          <a:srgbClr val="414455"/>
                        </a:solidFill>
                        <a:latin typeface="微软雅黑" panose="020B0503020204020204" pitchFamily="34" charset="-122"/>
                        <a:ea typeface="微软雅黑" panose="020B0503020204020204" pitchFamily="34" charset="-122"/>
                      </a:endParaRPr>
                    </a:p>
                  </a:txBody>
                  <a:tcPr/>
                </a:tc>
                <a:tc gridSpan="2">
                  <a:txBody>
                    <a:bodyPr/>
                    <a:lstStyle/>
                    <a:p>
                      <a:r>
                        <a:rPr lang="zh-CN" altLang="en-US" sz="1400" dirty="0" smtClean="0">
                          <a:solidFill>
                            <a:srgbClr val="414455"/>
                          </a:solidFill>
                          <a:latin typeface="微软雅黑" panose="020B0503020204020204" pitchFamily="34" charset="-122"/>
                          <a:ea typeface="微软雅黑" panose="020B0503020204020204" pitchFamily="34" charset="-122"/>
                        </a:rPr>
                        <a:t>多数依赖于开发者的经验和知识</a:t>
                      </a:r>
                      <a:endParaRPr lang="zh-CN" altLang="en-US" sz="1400" dirty="0" smtClean="0">
                        <a:solidFill>
                          <a:srgbClr val="414455"/>
                        </a:solidFill>
                        <a:latin typeface="微软雅黑" panose="020B0503020204020204" pitchFamily="34" charset="-122"/>
                        <a:ea typeface="微软雅黑" panose="020B0503020204020204" pitchFamily="34" charset="-122"/>
                      </a:endParaRPr>
                    </a:p>
                  </a:txBody>
                  <a:tcPr/>
                </a:tc>
                <a:tc hMerge="1">
                  <a:tcPr/>
                </a:tc>
                <a:tc>
                  <a:txBody>
                    <a:bodyPr/>
                    <a:lstStyle/>
                    <a:p>
                      <a:r>
                        <a:rPr lang="zh-CN" altLang="en-US" sz="1400" dirty="0" smtClean="0">
                          <a:solidFill>
                            <a:srgbClr val="414455"/>
                          </a:solidFill>
                          <a:latin typeface="微软雅黑" panose="020B0503020204020204" pitchFamily="34" charset="-122"/>
                          <a:ea typeface="微软雅黑" panose="020B0503020204020204" pitchFamily="34" charset="-122"/>
                        </a:rPr>
                        <a:t>简单易用、直观明了</a:t>
                      </a:r>
                      <a:endParaRPr lang="zh-CN" altLang="en-US" sz="1400" dirty="0" smtClean="0">
                        <a:solidFill>
                          <a:srgbClr val="414455"/>
                        </a:solidFill>
                        <a:latin typeface="微软雅黑" panose="020B0503020204020204" pitchFamily="34" charset="-122"/>
                        <a:ea typeface="微软雅黑" panose="020B0503020204020204" pitchFamily="34" charset="-122"/>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1400" dirty="0" smtClean="0">
                          <a:solidFill>
                            <a:srgbClr val="414455"/>
                          </a:solidFill>
                          <a:latin typeface="微软雅黑" panose="020B0503020204020204" pitchFamily="34" charset="-122"/>
                          <a:ea typeface="微软雅黑" panose="020B0503020204020204" pitchFamily="34" charset="-122"/>
                        </a:rPr>
                        <a:t>缺乏精确语义、具有二义性</a:t>
                      </a:r>
                      <a:endParaRPr lang="zh-CN" altLang="en-US" sz="1400" dirty="0" smtClean="0">
                        <a:solidFill>
                          <a:srgbClr val="414455"/>
                        </a:solidFill>
                        <a:latin typeface="微软雅黑" panose="020B0503020204020204" pitchFamily="34" charset="-122"/>
                        <a:ea typeface="微软雅黑" panose="020B0503020204020204" pitchFamily="34" charset="-122"/>
                      </a:endParaRPr>
                    </a:p>
                  </a:txBody>
                  <a:tcPr/>
                </a:tc>
                <a:tc>
                  <a:txBody>
                    <a:bodyPr/>
                    <a:lstStyle/>
                    <a:p>
                      <a:endParaRPr lang="zh-CN" altLang="en-US" sz="1400" dirty="0">
                        <a:solidFill>
                          <a:srgbClr val="414455"/>
                        </a:solidFill>
                        <a:latin typeface="微软雅黑" panose="020B0503020204020204" pitchFamily="34" charset="-122"/>
                        <a:ea typeface="微软雅黑" panose="020B0503020204020204" pitchFamily="34" charset="-122"/>
                      </a:endParaRPr>
                    </a:p>
                  </a:txBody>
                  <a:tcPr/>
                </a:tc>
              </a:tr>
              <a:tr h="536917">
                <a:tc rowSpan="5">
                  <a:txBody>
                    <a:bodyPr/>
                    <a:lstStyle/>
                    <a:p>
                      <a:endParaRPr lang="en-US" altLang="zh-CN" sz="1400" dirty="0" smtClean="0">
                        <a:solidFill>
                          <a:srgbClr val="414455"/>
                        </a:solidFill>
                        <a:latin typeface="微软雅黑" panose="020B0503020204020204" pitchFamily="34" charset="-122"/>
                        <a:ea typeface="微软雅黑" panose="020B0503020204020204" pitchFamily="34" charset="-122"/>
                      </a:endParaRPr>
                    </a:p>
                    <a:p>
                      <a:endParaRPr lang="en-US" altLang="zh-CN" sz="1400" dirty="0" smtClean="0">
                        <a:solidFill>
                          <a:srgbClr val="414455"/>
                        </a:solidFill>
                        <a:latin typeface="微软雅黑" panose="020B0503020204020204" pitchFamily="34" charset="-122"/>
                        <a:ea typeface="微软雅黑" panose="020B0503020204020204" pitchFamily="34" charset="-122"/>
                      </a:endParaRPr>
                    </a:p>
                    <a:p>
                      <a:pPr algn="ctr"/>
                      <a:endParaRPr lang="en-US" altLang="zh-CN" sz="1400" dirty="0" smtClean="0">
                        <a:solidFill>
                          <a:srgbClr val="414455"/>
                        </a:solidFill>
                        <a:latin typeface="微软雅黑" panose="020B0503020204020204" pitchFamily="34" charset="-122"/>
                        <a:ea typeface="微软雅黑" panose="020B0503020204020204" pitchFamily="34" charset="-122"/>
                      </a:endParaRPr>
                    </a:p>
                    <a:p>
                      <a:pPr algn="ctr"/>
                      <a:endParaRPr lang="en-US" altLang="zh-CN" sz="1400" dirty="0" smtClean="0">
                        <a:solidFill>
                          <a:srgbClr val="414455"/>
                        </a:solidFill>
                        <a:latin typeface="微软雅黑" panose="020B0503020204020204" pitchFamily="34" charset="-122"/>
                        <a:ea typeface="微软雅黑" panose="020B0503020204020204" pitchFamily="34" charset="-122"/>
                      </a:endParaRPr>
                    </a:p>
                    <a:p>
                      <a:pPr algn="ctr"/>
                      <a:endParaRPr lang="en-US" altLang="zh-CN" sz="1400" dirty="0" smtClean="0">
                        <a:solidFill>
                          <a:srgbClr val="414455"/>
                        </a:solidFill>
                        <a:latin typeface="微软雅黑" panose="020B0503020204020204" pitchFamily="34" charset="-122"/>
                        <a:ea typeface="微软雅黑" panose="020B0503020204020204" pitchFamily="34" charset="-122"/>
                      </a:endParaRPr>
                    </a:p>
                    <a:p>
                      <a:pPr algn="ctr"/>
                      <a:endParaRPr lang="en-US" altLang="zh-CN" sz="1400" dirty="0" smtClean="0">
                        <a:solidFill>
                          <a:srgbClr val="414455"/>
                        </a:solidFill>
                        <a:latin typeface="微软雅黑" panose="020B0503020204020204" pitchFamily="34" charset="-122"/>
                        <a:ea typeface="微软雅黑" panose="020B0503020204020204" pitchFamily="34" charset="-122"/>
                      </a:endParaRPr>
                    </a:p>
                    <a:p>
                      <a:pPr algn="ctr"/>
                      <a:endParaRPr lang="en-US" altLang="zh-CN" sz="1400" dirty="0" smtClean="0">
                        <a:solidFill>
                          <a:srgbClr val="414455"/>
                        </a:solidFill>
                        <a:latin typeface="微软雅黑" panose="020B0503020204020204" pitchFamily="34" charset="-122"/>
                        <a:ea typeface="微软雅黑" panose="020B0503020204020204" pitchFamily="34" charset="-122"/>
                      </a:endParaRPr>
                    </a:p>
                    <a:p>
                      <a:pPr algn="ctr"/>
                      <a:r>
                        <a:rPr lang="zh-CN" altLang="en-US" sz="1400" dirty="0" smtClean="0">
                          <a:solidFill>
                            <a:srgbClr val="414455"/>
                          </a:solidFill>
                          <a:latin typeface="微软雅黑" panose="020B0503020204020204" pitchFamily="34" charset="-122"/>
                          <a:ea typeface="微软雅黑" panose="020B0503020204020204" pitchFamily="34" charset="-122"/>
                        </a:rPr>
                        <a:t>形</a:t>
                      </a:r>
                      <a:endParaRPr lang="en-US" altLang="zh-CN" sz="1400" dirty="0" smtClean="0">
                        <a:solidFill>
                          <a:srgbClr val="414455"/>
                        </a:solidFill>
                        <a:latin typeface="微软雅黑" panose="020B0503020204020204" pitchFamily="34" charset="-122"/>
                        <a:ea typeface="微软雅黑" panose="020B0503020204020204" pitchFamily="34" charset="-122"/>
                      </a:endParaRPr>
                    </a:p>
                    <a:p>
                      <a:pPr algn="ctr"/>
                      <a:r>
                        <a:rPr lang="zh-CN" altLang="en-US" sz="1400" dirty="0" smtClean="0">
                          <a:solidFill>
                            <a:srgbClr val="414455"/>
                          </a:solidFill>
                          <a:latin typeface="微软雅黑" panose="020B0503020204020204" pitchFamily="34" charset="-122"/>
                          <a:ea typeface="微软雅黑" panose="020B0503020204020204" pitchFamily="34" charset="-122"/>
                        </a:rPr>
                        <a:t>式</a:t>
                      </a:r>
                      <a:endParaRPr lang="en-US" altLang="zh-CN" sz="1400" dirty="0" smtClean="0">
                        <a:solidFill>
                          <a:srgbClr val="414455"/>
                        </a:solidFill>
                        <a:latin typeface="微软雅黑" panose="020B0503020204020204" pitchFamily="34" charset="-122"/>
                        <a:ea typeface="微软雅黑" panose="020B0503020204020204" pitchFamily="34" charset="-122"/>
                      </a:endParaRPr>
                    </a:p>
                    <a:p>
                      <a:pPr algn="ctr"/>
                      <a:r>
                        <a:rPr lang="zh-CN" altLang="en-US" sz="1400" dirty="0" smtClean="0">
                          <a:solidFill>
                            <a:srgbClr val="414455"/>
                          </a:solidFill>
                          <a:latin typeface="微软雅黑" panose="020B0503020204020204" pitchFamily="34" charset="-122"/>
                          <a:ea typeface="微软雅黑" panose="020B0503020204020204" pitchFamily="34" charset="-122"/>
                        </a:rPr>
                        <a:t>化</a:t>
                      </a:r>
                      <a:endParaRPr lang="zh-CN" altLang="en-US" sz="1400" dirty="0" smtClean="0">
                        <a:solidFill>
                          <a:srgbClr val="414455"/>
                        </a:solidFill>
                        <a:latin typeface="微软雅黑" panose="020B0503020204020204" pitchFamily="34" charset="-122"/>
                        <a:ea typeface="微软雅黑" panose="020B0503020204020204" pitchFamily="34" charset="-122"/>
                      </a:endParaRPr>
                    </a:p>
                  </a:txBody>
                  <a:tcPr/>
                </a:tc>
                <a:tc rowSpan="5">
                  <a:txBody>
                    <a:bodyPr/>
                    <a:lstStyle/>
                    <a:p>
                      <a:endParaRPr lang="en-US" altLang="zh-CN" sz="1400" dirty="0" smtClean="0">
                        <a:solidFill>
                          <a:srgbClr val="414455"/>
                        </a:solidFill>
                        <a:latin typeface="微软雅黑" panose="020B0503020204020204" pitchFamily="34" charset="-122"/>
                        <a:ea typeface="微软雅黑" panose="020B0503020204020204" pitchFamily="34" charset="-122"/>
                      </a:endParaRPr>
                    </a:p>
                    <a:p>
                      <a:endParaRPr lang="en-US" altLang="zh-CN" sz="1400" dirty="0" smtClean="0">
                        <a:solidFill>
                          <a:srgbClr val="414455"/>
                        </a:solidFill>
                        <a:latin typeface="微软雅黑" panose="020B0503020204020204" pitchFamily="34" charset="-122"/>
                        <a:ea typeface="微软雅黑" panose="020B0503020204020204" pitchFamily="34" charset="-122"/>
                      </a:endParaRPr>
                    </a:p>
                    <a:p>
                      <a:endParaRPr lang="en-US" altLang="zh-CN" sz="1400" dirty="0" smtClean="0">
                        <a:solidFill>
                          <a:srgbClr val="414455"/>
                        </a:solidFill>
                        <a:latin typeface="微软雅黑" panose="020B0503020204020204" pitchFamily="34" charset="-122"/>
                        <a:ea typeface="微软雅黑" panose="020B0503020204020204" pitchFamily="34" charset="-122"/>
                      </a:endParaRPr>
                    </a:p>
                    <a:p>
                      <a:endParaRPr lang="en-US" altLang="zh-CN" sz="1400" dirty="0" smtClean="0">
                        <a:solidFill>
                          <a:srgbClr val="414455"/>
                        </a:solidFill>
                        <a:latin typeface="微软雅黑" panose="020B0503020204020204" pitchFamily="34" charset="-122"/>
                        <a:ea typeface="微软雅黑" panose="020B0503020204020204" pitchFamily="34" charset="-122"/>
                      </a:endParaRPr>
                    </a:p>
                    <a:p>
                      <a:endParaRPr lang="en-US" altLang="zh-CN" sz="1400" dirty="0" smtClean="0">
                        <a:solidFill>
                          <a:srgbClr val="414455"/>
                        </a:solidFill>
                        <a:latin typeface="微软雅黑" panose="020B0503020204020204" pitchFamily="34" charset="-122"/>
                        <a:ea typeface="微软雅黑" panose="020B0503020204020204" pitchFamily="34" charset="-122"/>
                      </a:endParaRPr>
                    </a:p>
                    <a:p>
                      <a:r>
                        <a:rPr lang="zh-CN" altLang="en-US" sz="1400" dirty="0" smtClean="0">
                          <a:solidFill>
                            <a:srgbClr val="414455"/>
                          </a:solidFill>
                          <a:latin typeface="微软雅黑" panose="020B0503020204020204" pitchFamily="34" charset="-122"/>
                          <a:ea typeface="微软雅黑" panose="020B0503020204020204" pitchFamily="34" charset="-122"/>
                        </a:rPr>
                        <a:t>以逻辑、自动机、代数和图论等数学理论为基础</a:t>
                      </a:r>
                      <a:endParaRPr lang="zh-CN" altLang="en-US" sz="1400" dirty="0" smtClean="0">
                        <a:solidFill>
                          <a:srgbClr val="414455"/>
                        </a:solidFill>
                        <a:latin typeface="微软雅黑" panose="020B0503020204020204" pitchFamily="34" charset="-122"/>
                        <a:ea typeface="微软雅黑" panose="020B0503020204020204" pitchFamily="34" charset="-122"/>
                      </a:endParaRPr>
                    </a:p>
                  </a:txBody>
                  <a:tcPr/>
                </a:tc>
                <a:tc>
                  <a:txBody>
                    <a:bodyPr/>
                    <a:lstStyle/>
                    <a:p>
                      <a:r>
                        <a:rPr lang="zh-CN" altLang="en-US" sz="1400" dirty="0" smtClean="0">
                          <a:solidFill>
                            <a:srgbClr val="414455"/>
                          </a:solidFill>
                          <a:latin typeface="微软雅黑" panose="020B0503020204020204" pitchFamily="34" charset="-122"/>
                          <a:ea typeface="微软雅黑" panose="020B0503020204020204" pitchFamily="34" charset="-122"/>
                        </a:rPr>
                        <a:t>以形式化语言为基础来描述</a:t>
                      </a:r>
                      <a:endParaRPr lang="zh-CN" altLang="en-US" sz="1400" dirty="0" smtClean="0">
                        <a:solidFill>
                          <a:srgbClr val="414455"/>
                        </a:solidFill>
                        <a:latin typeface="微软雅黑" panose="020B0503020204020204" pitchFamily="34" charset="-122"/>
                        <a:ea typeface="微软雅黑" panose="020B0503020204020204" pitchFamily="34" charset="-122"/>
                      </a:endParaRPr>
                    </a:p>
                  </a:txBody>
                  <a:tcPr/>
                </a:tc>
                <a:tc>
                  <a:txBody>
                    <a:bodyPr/>
                    <a:lstStyle/>
                    <a:p>
                      <a:r>
                        <a:rPr lang="zh-CN" altLang="en-US" sz="1400" dirty="0" smtClean="0">
                          <a:solidFill>
                            <a:srgbClr val="414455"/>
                          </a:solidFill>
                          <a:latin typeface="微软雅黑" panose="020B0503020204020204" pitchFamily="34" charset="-122"/>
                          <a:ea typeface="微软雅黑" panose="020B0503020204020204" pitchFamily="34" charset="-122"/>
                        </a:rPr>
                        <a:t>精确、无歧义，并能从不同的抽象层次上描述 </a:t>
                      </a:r>
                      <a:r>
                        <a:rPr lang="en-US" altLang="zh-CN" sz="1400" dirty="0" smtClean="0">
                          <a:solidFill>
                            <a:srgbClr val="414455"/>
                          </a:solidFill>
                          <a:latin typeface="微软雅黑" panose="020B0503020204020204" pitchFamily="34" charset="-122"/>
                          <a:ea typeface="微软雅黑" panose="020B0503020204020204" pitchFamily="34" charset="-122"/>
                        </a:rPr>
                        <a:t>MAS</a:t>
                      </a:r>
                      <a:endParaRPr lang="en-US" altLang="zh-CN" sz="1400" dirty="0" smtClean="0">
                        <a:solidFill>
                          <a:srgbClr val="414455"/>
                        </a:solidFill>
                        <a:latin typeface="微软雅黑" panose="020B0503020204020204" pitchFamily="34" charset="-122"/>
                        <a:ea typeface="微软雅黑" panose="020B0503020204020204" pitchFamily="34" charset="-122"/>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1400" dirty="0" smtClean="0">
                          <a:solidFill>
                            <a:srgbClr val="414455"/>
                          </a:solidFill>
                          <a:latin typeface="微软雅黑" panose="020B0503020204020204" pitchFamily="34" charset="-122"/>
                          <a:ea typeface="微软雅黑" panose="020B0503020204020204" pitchFamily="34" charset="-122"/>
                        </a:rPr>
                        <a:t>不适合描述 </a:t>
                      </a:r>
                      <a:r>
                        <a:rPr lang="en-US" altLang="zh-CN" sz="1400" dirty="0" smtClean="0">
                          <a:solidFill>
                            <a:srgbClr val="414455"/>
                          </a:solidFill>
                          <a:latin typeface="微软雅黑" panose="020B0503020204020204" pitchFamily="34" charset="-122"/>
                          <a:ea typeface="微软雅黑" panose="020B0503020204020204" pitchFamily="34" charset="-122"/>
                        </a:rPr>
                        <a:t>Agent </a:t>
                      </a:r>
                      <a:r>
                        <a:rPr lang="zh-CN" altLang="en-US" sz="1400" dirty="0" smtClean="0">
                          <a:solidFill>
                            <a:srgbClr val="414455"/>
                          </a:solidFill>
                          <a:latin typeface="微软雅黑" panose="020B0503020204020204" pitchFamily="34" charset="-122"/>
                          <a:ea typeface="微软雅黑" panose="020B0503020204020204" pitchFamily="34" charset="-122"/>
                        </a:rPr>
                        <a:t>间的复杂会话和交互，难以描述 </a:t>
                      </a:r>
                      <a:r>
                        <a:rPr lang="en-US" altLang="zh-CN" sz="1400" dirty="0" smtClean="0">
                          <a:solidFill>
                            <a:srgbClr val="414455"/>
                          </a:solidFill>
                          <a:latin typeface="微软雅黑" panose="020B0503020204020204" pitchFamily="34" charset="-122"/>
                          <a:ea typeface="微软雅黑" panose="020B0503020204020204" pitchFamily="34" charset="-122"/>
                        </a:rPr>
                        <a:t>MAS </a:t>
                      </a:r>
                      <a:r>
                        <a:rPr lang="zh-CN" altLang="en-US" sz="1400" dirty="0" smtClean="0">
                          <a:solidFill>
                            <a:srgbClr val="414455"/>
                          </a:solidFill>
                          <a:latin typeface="微软雅黑" panose="020B0503020204020204" pitchFamily="34" charset="-122"/>
                          <a:ea typeface="微软雅黑" panose="020B0503020204020204" pitchFamily="34" charset="-122"/>
                        </a:rPr>
                        <a:t>的动态性质</a:t>
                      </a:r>
                      <a:endParaRPr lang="zh-CN" altLang="en-US" sz="1400" dirty="0" smtClean="0">
                        <a:solidFill>
                          <a:srgbClr val="414455"/>
                        </a:solidFill>
                        <a:latin typeface="微软雅黑" panose="020B0503020204020204" pitchFamily="34" charset="-122"/>
                        <a:ea typeface="微软雅黑" panose="020B0503020204020204" pitchFamily="34" charset="-122"/>
                      </a:endParaRPr>
                    </a:p>
                  </a:txBody>
                  <a:tcPr/>
                </a:tc>
                <a:tc>
                  <a:txBody>
                    <a:bodyPr/>
                    <a:lstStyle/>
                    <a:p>
                      <a:r>
                        <a:rPr lang="zh-CN" altLang="en-US" sz="1400" dirty="0" smtClean="0">
                          <a:solidFill>
                            <a:srgbClr val="414455"/>
                          </a:solidFill>
                          <a:latin typeface="微软雅黑" panose="020B0503020204020204" pitchFamily="34" charset="-122"/>
                          <a:ea typeface="微软雅黑" panose="020B0503020204020204" pitchFamily="34" charset="-122"/>
                        </a:rPr>
                        <a:t>如：</a:t>
                      </a:r>
                      <a:r>
                        <a:rPr lang="en-US" altLang="zh-CN" sz="1400" dirty="0" smtClean="0">
                          <a:solidFill>
                            <a:srgbClr val="414455"/>
                          </a:solidFill>
                          <a:latin typeface="微软雅黑" panose="020B0503020204020204" pitchFamily="34" charset="-122"/>
                          <a:ea typeface="微软雅黑" panose="020B0503020204020204" pitchFamily="34" charset="-122"/>
                        </a:rPr>
                        <a:t>Z</a:t>
                      </a:r>
                      <a:endParaRPr lang="en-US" altLang="zh-CN" sz="1400" dirty="0" smtClean="0">
                        <a:solidFill>
                          <a:srgbClr val="414455"/>
                        </a:solidFill>
                        <a:latin typeface="微软雅黑" panose="020B0503020204020204" pitchFamily="34" charset="-122"/>
                        <a:ea typeface="微软雅黑" panose="020B0503020204020204" pitchFamily="34" charset="-122"/>
                      </a:endParaRPr>
                    </a:p>
                  </a:txBody>
                  <a:tcPr/>
                </a:tc>
              </a:tr>
              <a:tr h="370840">
                <a:tc vMerge="1">
                  <a:tcPr/>
                </a:tc>
                <a:tc vMerge="1">
                  <a:tcPr/>
                </a:tc>
                <a:tc>
                  <a:txBody>
                    <a:bodyPr/>
                    <a:lstStyle/>
                    <a:p>
                      <a:r>
                        <a:rPr lang="zh-CN" altLang="en-US" sz="1400" dirty="0" smtClean="0">
                          <a:solidFill>
                            <a:srgbClr val="414455"/>
                          </a:solidFill>
                          <a:latin typeface="微软雅黑" panose="020B0503020204020204" pitchFamily="34" charset="-122"/>
                          <a:ea typeface="微软雅黑" panose="020B0503020204020204" pitchFamily="34" charset="-122"/>
                        </a:rPr>
                        <a:t>使用逻辑来描述</a:t>
                      </a:r>
                      <a:r>
                        <a:rPr lang="en-US" altLang="zh-CN" sz="1400" dirty="0" smtClean="0">
                          <a:solidFill>
                            <a:srgbClr val="414455"/>
                          </a:solidFill>
                          <a:latin typeface="微软雅黑" panose="020B0503020204020204" pitchFamily="34" charset="-122"/>
                          <a:ea typeface="微软雅黑" panose="020B0503020204020204" pitchFamily="34" charset="-122"/>
                        </a:rPr>
                        <a:t>Agent</a:t>
                      </a:r>
                      <a:endParaRPr lang="en-US" altLang="zh-CN" sz="1400" dirty="0" smtClean="0">
                        <a:solidFill>
                          <a:srgbClr val="414455"/>
                        </a:solidFill>
                        <a:latin typeface="微软雅黑" panose="020B0503020204020204" pitchFamily="34" charset="-122"/>
                        <a:ea typeface="微软雅黑" panose="020B0503020204020204" pitchFamily="34" charset="-122"/>
                      </a:endParaRPr>
                    </a:p>
                    <a:p>
                      <a:r>
                        <a:rPr lang="zh-CN" altLang="en-US" sz="1400" dirty="0" smtClean="0">
                          <a:solidFill>
                            <a:srgbClr val="414455"/>
                          </a:solidFill>
                          <a:latin typeface="微软雅黑" panose="020B0503020204020204" pitchFamily="34" charset="-122"/>
                          <a:ea typeface="微软雅黑" panose="020B0503020204020204" pitchFamily="34" charset="-122"/>
                        </a:rPr>
                        <a:t>的动态行为，形成实现和验证 </a:t>
                      </a:r>
                      <a:r>
                        <a:rPr lang="en-US" altLang="zh-CN" sz="1400" dirty="0" smtClean="0">
                          <a:solidFill>
                            <a:srgbClr val="414455"/>
                          </a:solidFill>
                          <a:latin typeface="微软雅黑" panose="020B0503020204020204" pitchFamily="34" charset="-122"/>
                          <a:ea typeface="微软雅黑" panose="020B0503020204020204" pitchFamily="34" charset="-122"/>
                        </a:rPr>
                        <a:t>MAS </a:t>
                      </a:r>
                      <a:r>
                        <a:rPr lang="zh-CN" altLang="en-US" sz="1400" dirty="0" smtClean="0">
                          <a:solidFill>
                            <a:srgbClr val="414455"/>
                          </a:solidFill>
                          <a:latin typeface="微软雅黑" panose="020B0503020204020204" pitchFamily="34" charset="-122"/>
                          <a:ea typeface="微软雅黑" panose="020B0503020204020204" pitchFamily="34" charset="-122"/>
                        </a:rPr>
                        <a:t>的基础架构</a:t>
                      </a:r>
                      <a:endParaRPr lang="zh-CN" altLang="en-US" sz="1400" dirty="0" smtClean="0">
                        <a:solidFill>
                          <a:srgbClr val="414455"/>
                        </a:solidFill>
                        <a:latin typeface="微软雅黑" panose="020B0503020204020204" pitchFamily="34" charset="-122"/>
                        <a:ea typeface="微软雅黑" panose="020B0503020204020204" pitchFamily="34" charset="-122"/>
                      </a:endParaRPr>
                    </a:p>
                  </a:txBody>
                  <a:tcPr/>
                </a:tc>
                <a:tc>
                  <a:txBody>
                    <a:bodyPr/>
                    <a:lstStyle/>
                    <a:p>
                      <a:r>
                        <a:rPr lang="zh-CN" altLang="en-US" sz="1400" dirty="0" smtClean="0">
                          <a:solidFill>
                            <a:srgbClr val="414455"/>
                          </a:solidFill>
                          <a:latin typeface="微软雅黑" panose="020B0503020204020204" pitchFamily="34" charset="-122"/>
                          <a:ea typeface="微软雅黑" panose="020B0503020204020204" pitchFamily="34" charset="-122"/>
                        </a:rPr>
                        <a:t>显式而又精确地同时描述 </a:t>
                      </a:r>
                      <a:r>
                        <a:rPr lang="en-US" altLang="zh-CN" sz="1400" dirty="0" smtClean="0">
                          <a:solidFill>
                            <a:srgbClr val="414455"/>
                          </a:solidFill>
                          <a:latin typeface="微软雅黑" panose="020B0503020204020204" pitchFamily="34" charset="-122"/>
                          <a:ea typeface="微软雅黑" panose="020B0503020204020204" pitchFamily="34" charset="-122"/>
                        </a:rPr>
                        <a:t>Agent </a:t>
                      </a:r>
                      <a:r>
                        <a:rPr lang="zh-CN" altLang="en-US" sz="1400" dirty="0" smtClean="0">
                          <a:solidFill>
                            <a:srgbClr val="414455"/>
                          </a:solidFill>
                          <a:latin typeface="微软雅黑" panose="020B0503020204020204" pitchFamily="34" charset="-122"/>
                          <a:ea typeface="微软雅黑" panose="020B0503020204020204" pitchFamily="34" charset="-122"/>
                        </a:rPr>
                        <a:t>的内部功能和 </a:t>
                      </a:r>
                      <a:r>
                        <a:rPr lang="en-US" altLang="zh-CN" sz="1400" dirty="0" smtClean="0">
                          <a:solidFill>
                            <a:srgbClr val="414455"/>
                          </a:solidFill>
                          <a:latin typeface="微软雅黑" panose="020B0503020204020204" pitchFamily="34" charset="-122"/>
                          <a:ea typeface="微软雅黑" panose="020B0503020204020204" pitchFamily="34" charset="-122"/>
                        </a:rPr>
                        <a:t>Agent </a:t>
                      </a:r>
                      <a:r>
                        <a:rPr lang="zh-CN" altLang="en-US" sz="1400" dirty="0" smtClean="0">
                          <a:solidFill>
                            <a:srgbClr val="414455"/>
                          </a:solidFill>
                          <a:latin typeface="微软雅黑" panose="020B0503020204020204" pitchFamily="34" charset="-122"/>
                          <a:ea typeface="微软雅黑" panose="020B0503020204020204" pitchFamily="34" charset="-122"/>
                        </a:rPr>
                        <a:t>之间的功能</a:t>
                      </a:r>
                      <a:endParaRPr lang="zh-CN" altLang="en-US" sz="1400" dirty="0" smtClean="0">
                        <a:solidFill>
                          <a:srgbClr val="414455"/>
                        </a:solidFill>
                        <a:latin typeface="微软雅黑" panose="020B0503020204020204" pitchFamily="34" charset="-122"/>
                        <a:ea typeface="微软雅黑" panose="020B0503020204020204" pitchFamily="34" charset="-122"/>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1400" dirty="0" smtClean="0">
                          <a:solidFill>
                            <a:srgbClr val="414455"/>
                          </a:solidFill>
                          <a:latin typeface="微软雅黑" panose="020B0503020204020204" pitchFamily="34" charset="-122"/>
                          <a:ea typeface="微软雅黑" panose="020B0503020204020204" pitchFamily="34" charset="-122"/>
                        </a:rPr>
                        <a:t>缺乏明确的交互结构，受限于用包含许多数学符号的复杂逻辑来描述大规模的 </a:t>
                      </a:r>
                      <a:r>
                        <a:rPr lang="en-US" altLang="zh-CN" sz="1400" dirty="0" smtClean="0">
                          <a:solidFill>
                            <a:srgbClr val="414455"/>
                          </a:solidFill>
                          <a:latin typeface="微软雅黑" panose="020B0503020204020204" pitchFamily="34" charset="-122"/>
                          <a:ea typeface="微软雅黑" panose="020B0503020204020204" pitchFamily="34" charset="-122"/>
                        </a:rPr>
                        <a:t>MAS </a:t>
                      </a:r>
                      <a:r>
                        <a:rPr lang="zh-CN" altLang="en-US" sz="1400" dirty="0" smtClean="0">
                          <a:solidFill>
                            <a:srgbClr val="414455"/>
                          </a:solidFill>
                          <a:latin typeface="微软雅黑" panose="020B0503020204020204" pitchFamily="34" charset="-122"/>
                          <a:ea typeface="微软雅黑" panose="020B0503020204020204" pitchFamily="34" charset="-122"/>
                        </a:rPr>
                        <a:t>应用</a:t>
                      </a:r>
                      <a:endParaRPr lang="zh-CN" altLang="en-US" sz="1400" dirty="0" smtClean="0">
                        <a:solidFill>
                          <a:srgbClr val="414455"/>
                        </a:solidFill>
                        <a:latin typeface="微软雅黑" panose="020B0503020204020204" pitchFamily="34" charset="-122"/>
                        <a:ea typeface="微软雅黑" panose="020B0503020204020204" pitchFamily="34" charset="-122"/>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1400" dirty="0" smtClean="0">
                          <a:solidFill>
                            <a:srgbClr val="414455"/>
                          </a:solidFill>
                          <a:latin typeface="微软雅黑" panose="020B0503020204020204" pitchFamily="34" charset="-122"/>
                          <a:ea typeface="微软雅黑" panose="020B0503020204020204" pitchFamily="34" charset="-122"/>
                        </a:rPr>
                        <a:t>如：时序逻辑和多模逻辑</a:t>
                      </a:r>
                      <a:endParaRPr lang="zh-CN" altLang="en-US" sz="1400" dirty="0" smtClean="0">
                        <a:solidFill>
                          <a:srgbClr val="414455"/>
                        </a:solidFill>
                        <a:latin typeface="微软雅黑" panose="020B0503020204020204" pitchFamily="34" charset="-122"/>
                        <a:ea typeface="微软雅黑" panose="020B0503020204020204" pitchFamily="34" charset="-122"/>
                      </a:endParaRPr>
                    </a:p>
                  </a:txBody>
                  <a:tcPr/>
                </a:tc>
              </a:tr>
              <a:tr h="370840">
                <a:tc vMerge="1">
                  <a:tcPr/>
                </a:tc>
                <a:tc vMerge="1">
                  <a:tcPr/>
                </a:tc>
                <a:tc>
                  <a:txBody>
                    <a:bodyPr/>
                    <a:lstStyle/>
                    <a:p>
                      <a:r>
                        <a:rPr lang="zh-CN" altLang="en-US" sz="1400" dirty="0" smtClean="0">
                          <a:solidFill>
                            <a:srgbClr val="414455"/>
                          </a:solidFill>
                          <a:latin typeface="微软雅黑" panose="020B0503020204020204" pitchFamily="34" charset="-122"/>
                          <a:ea typeface="微软雅黑" panose="020B0503020204020204" pitchFamily="34" charset="-122"/>
                        </a:rPr>
                        <a:t>以进程代数为基础来描述</a:t>
                      </a:r>
                      <a:r>
                        <a:rPr lang="en-US" altLang="zh-CN" sz="1400" dirty="0" smtClean="0">
                          <a:solidFill>
                            <a:srgbClr val="414455"/>
                          </a:solidFill>
                          <a:latin typeface="微软雅黑" panose="020B0503020204020204" pitchFamily="34" charset="-122"/>
                          <a:ea typeface="微软雅黑" panose="020B0503020204020204" pitchFamily="34" charset="-122"/>
                        </a:rPr>
                        <a:t>MAS</a:t>
                      </a:r>
                      <a:endParaRPr lang="en-US" altLang="zh-CN" sz="1400" dirty="0" smtClean="0">
                        <a:solidFill>
                          <a:srgbClr val="414455"/>
                        </a:solidFill>
                        <a:latin typeface="微软雅黑" panose="020B0503020204020204" pitchFamily="34" charset="-122"/>
                        <a:ea typeface="微软雅黑" panose="020B0503020204020204" pitchFamily="34" charset="-122"/>
                      </a:endParaRPr>
                    </a:p>
                  </a:txBody>
                  <a:tcPr/>
                </a:tc>
                <a:tc>
                  <a:txBody>
                    <a:bodyPr/>
                    <a:lstStyle/>
                    <a:p>
                      <a:r>
                        <a:rPr lang="zh-CN" altLang="en-US" sz="1400" dirty="0" smtClean="0">
                          <a:solidFill>
                            <a:srgbClr val="414455"/>
                          </a:solidFill>
                          <a:latin typeface="微软雅黑" panose="020B0503020204020204" pitchFamily="34" charset="-122"/>
                          <a:ea typeface="微软雅黑" panose="020B0503020204020204" pitchFamily="34" charset="-122"/>
                        </a:rPr>
                        <a:t>较适合于动态行为的描述</a:t>
                      </a:r>
                      <a:endParaRPr lang="zh-CN" altLang="en-US" sz="1400" dirty="0" smtClean="0">
                        <a:solidFill>
                          <a:srgbClr val="414455"/>
                        </a:solidFill>
                        <a:latin typeface="微软雅黑" panose="020B0503020204020204" pitchFamily="34" charset="-122"/>
                        <a:ea typeface="微软雅黑" panose="020B0503020204020204" pitchFamily="34" charset="-122"/>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1400" dirty="0" smtClean="0">
                          <a:solidFill>
                            <a:srgbClr val="414455"/>
                          </a:solidFill>
                          <a:latin typeface="微软雅黑" panose="020B0503020204020204" pitchFamily="34" charset="-122"/>
                          <a:ea typeface="微软雅黑" panose="020B0503020204020204" pitchFamily="34" charset="-122"/>
                        </a:rPr>
                        <a:t>不能反映系统的物理结构信息，不便于</a:t>
                      </a:r>
                      <a:r>
                        <a:rPr lang="en-US" altLang="zh-CN" sz="1400" dirty="0" smtClean="0">
                          <a:solidFill>
                            <a:srgbClr val="414455"/>
                          </a:solidFill>
                          <a:latin typeface="微软雅黑" panose="020B0503020204020204" pitchFamily="34" charset="-122"/>
                          <a:ea typeface="微软雅黑" panose="020B0503020204020204" pitchFamily="34" charset="-122"/>
                        </a:rPr>
                        <a:t>MAS</a:t>
                      </a:r>
                      <a:r>
                        <a:rPr lang="zh-CN" altLang="en-US" sz="1400" dirty="0" smtClean="0">
                          <a:solidFill>
                            <a:srgbClr val="414455"/>
                          </a:solidFill>
                          <a:latin typeface="微软雅黑" panose="020B0503020204020204" pitchFamily="34" charset="-122"/>
                          <a:ea typeface="微软雅黑" panose="020B0503020204020204" pitchFamily="34" charset="-122"/>
                        </a:rPr>
                        <a:t>结构设计和处理，并且不能很好地反映系统的真并发行为</a:t>
                      </a:r>
                      <a:endParaRPr lang="zh-CN" altLang="en-US" sz="1400" dirty="0" smtClean="0">
                        <a:solidFill>
                          <a:srgbClr val="414455"/>
                        </a:solidFill>
                        <a:latin typeface="微软雅黑" panose="020B0503020204020204" pitchFamily="34" charset="-122"/>
                        <a:ea typeface="微软雅黑" panose="020B0503020204020204" pitchFamily="34" charset="-122"/>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1400" dirty="0" smtClean="0">
                          <a:solidFill>
                            <a:srgbClr val="414455"/>
                          </a:solidFill>
                          <a:latin typeface="微软雅黑" panose="020B0503020204020204" pitchFamily="34" charset="-122"/>
                          <a:ea typeface="微软雅黑" panose="020B0503020204020204" pitchFamily="34" charset="-122"/>
                        </a:rPr>
                        <a:t>如 ：</a:t>
                      </a:r>
                      <a:r>
                        <a:rPr lang="en-US" altLang="zh-CN" sz="1400" dirty="0" smtClean="0">
                          <a:solidFill>
                            <a:srgbClr val="414455"/>
                          </a:solidFill>
                          <a:latin typeface="微软雅黑" panose="020B0503020204020204" pitchFamily="34" charset="-122"/>
                          <a:ea typeface="微软雅黑" panose="020B0503020204020204" pitchFamily="34" charset="-122"/>
                        </a:rPr>
                        <a:t>π </a:t>
                      </a:r>
                      <a:r>
                        <a:rPr lang="zh-CN" altLang="en-US" sz="1400" dirty="0" smtClean="0">
                          <a:solidFill>
                            <a:srgbClr val="414455"/>
                          </a:solidFill>
                          <a:latin typeface="微软雅黑" panose="020B0503020204020204" pitchFamily="34" charset="-122"/>
                          <a:ea typeface="微软雅黑" panose="020B0503020204020204" pitchFamily="34" charset="-122"/>
                        </a:rPr>
                        <a:t>演算和 </a:t>
                      </a:r>
                      <a:r>
                        <a:rPr lang="en-US" altLang="zh-CN" sz="1400" dirty="0" smtClean="0">
                          <a:solidFill>
                            <a:srgbClr val="414455"/>
                          </a:solidFill>
                          <a:latin typeface="微软雅黑" panose="020B0503020204020204" pitchFamily="34" charset="-122"/>
                          <a:ea typeface="微软雅黑" panose="020B0503020204020204" pitchFamily="34" charset="-122"/>
                        </a:rPr>
                        <a:t>CSP</a:t>
                      </a:r>
                      <a:endParaRPr lang="zh-CN" altLang="en-US" sz="1400" dirty="0" smtClean="0">
                        <a:solidFill>
                          <a:srgbClr val="414455"/>
                        </a:solidFill>
                        <a:latin typeface="微软雅黑" panose="020B0503020204020204" pitchFamily="34" charset="-122"/>
                        <a:ea typeface="微软雅黑" panose="020B0503020204020204" pitchFamily="34" charset="-122"/>
                      </a:endParaRPr>
                    </a:p>
                    <a:p>
                      <a:endParaRPr lang="zh-CN" altLang="en-US" sz="1400" dirty="0" smtClean="0">
                        <a:solidFill>
                          <a:srgbClr val="414455"/>
                        </a:solidFill>
                        <a:latin typeface="微软雅黑" panose="020B0503020204020204" pitchFamily="34" charset="-122"/>
                        <a:ea typeface="微软雅黑" panose="020B0503020204020204" pitchFamily="34" charset="-122"/>
                      </a:endParaRPr>
                    </a:p>
                  </a:txBody>
                  <a:tcPr/>
                </a:tc>
              </a:tr>
              <a:tr h="731520">
                <a:tc vMerge="1">
                  <a:tcPr/>
                </a:tc>
                <a:tc vMerge="1">
                  <a:tcPr/>
                </a:tc>
                <a:tc>
                  <a:txBody>
                    <a:bodyPr/>
                    <a:lstStyle/>
                    <a:p>
                      <a:r>
                        <a:rPr lang="zh-CN" altLang="en-US" sz="1400" dirty="0" smtClean="0">
                          <a:solidFill>
                            <a:srgbClr val="414455"/>
                          </a:solidFill>
                          <a:latin typeface="微软雅黑" panose="020B0503020204020204" pitchFamily="34" charset="-122"/>
                          <a:ea typeface="微软雅黑" panose="020B0503020204020204" pitchFamily="34" charset="-122"/>
                        </a:rPr>
                        <a:t>利用 </a:t>
                      </a:r>
                      <a:r>
                        <a:rPr lang="en-US" altLang="zh-CN" sz="1400" dirty="0" smtClean="0">
                          <a:solidFill>
                            <a:srgbClr val="414455"/>
                          </a:solidFill>
                          <a:latin typeface="微软雅黑" panose="020B0503020204020204" pitchFamily="34" charset="-122"/>
                          <a:ea typeface="微软雅黑" panose="020B0503020204020204" pitchFamily="34" charset="-122"/>
                        </a:rPr>
                        <a:t>Petri </a:t>
                      </a:r>
                      <a:r>
                        <a:rPr lang="zh-CN" altLang="en-US" sz="1400" dirty="0" smtClean="0">
                          <a:solidFill>
                            <a:srgbClr val="414455"/>
                          </a:solidFill>
                          <a:latin typeface="微软雅黑" panose="020B0503020204020204" pitchFamily="34" charset="-122"/>
                          <a:ea typeface="微软雅黑" panose="020B0503020204020204" pitchFamily="34" charset="-122"/>
                        </a:rPr>
                        <a:t>网及扩展 </a:t>
                      </a:r>
                      <a:r>
                        <a:rPr lang="en-US" altLang="zh-CN" sz="1400" dirty="0" smtClean="0">
                          <a:solidFill>
                            <a:srgbClr val="414455"/>
                          </a:solidFill>
                          <a:latin typeface="微软雅黑" panose="020B0503020204020204" pitchFamily="34" charset="-122"/>
                          <a:ea typeface="微软雅黑" panose="020B0503020204020204" pitchFamily="34" charset="-122"/>
                        </a:rPr>
                        <a:t>Petri </a:t>
                      </a:r>
                      <a:r>
                        <a:rPr lang="zh-CN" altLang="en-US" sz="1400" dirty="0" smtClean="0">
                          <a:solidFill>
                            <a:srgbClr val="414455"/>
                          </a:solidFill>
                          <a:latin typeface="微软雅黑" panose="020B0503020204020204" pitchFamily="34" charset="-122"/>
                          <a:ea typeface="微软雅黑" panose="020B0503020204020204" pitchFamily="34" charset="-122"/>
                        </a:rPr>
                        <a:t>网描述和分析 </a:t>
                      </a:r>
                      <a:r>
                        <a:rPr lang="en-US" altLang="zh-CN" sz="1400" dirty="0" smtClean="0">
                          <a:solidFill>
                            <a:srgbClr val="414455"/>
                          </a:solidFill>
                          <a:latin typeface="微软雅黑" panose="020B0503020204020204" pitchFamily="34" charset="-122"/>
                          <a:ea typeface="微软雅黑" panose="020B0503020204020204" pitchFamily="34" charset="-122"/>
                        </a:rPr>
                        <a:t>MAS</a:t>
                      </a:r>
                      <a:endParaRPr lang="en-US" altLang="zh-CN" sz="1400" dirty="0" smtClean="0">
                        <a:solidFill>
                          <a:srgbClr val="414455"/>
                        </a:solidFill>
                        <a:latin typeface="微软雅黑" panose="020B0503020204020204" pitchFamily="34" charset="-122"/>
                        <a:ea typeface="微软雅黑" panose="020B0503020204020204" pitchFamily="34" charset="-122"/>
                      </a:endParaRPr>
                    </a:p>
                  </a:txBody>
                  <a:tcPr/>
                </a:tc>
                <a:tc>
                  <a:txBody>
                    <a:bodyPr/>
                    <a:lstStyle/>
                    <a:p>
                      <a:r>
                        <a:rPr lang="zh-CN" altLang="en-US" sz="1400" dirty="0" smtClean="0">
                          <a:solidFill>
                            <a:srgbClr val="414455"/>
                          </a:solidFill>
                          <a:latin typeface="微软雅黑" panose="020B0503020204020204" pitchFamily="34" charset="-122"/>
                          <a:ea typeface="微软雅黑" panose="020B0503020204020204" pitchFamily="34" charset="-122"/>
                        </a:rPr>
                        <a:t>可以形象地描述 </a:t>
                      </a:r>
                      <a:r>
                        <a:rPr lang="en-US" altLang="zh-CN" sz="1400" dirty="0" smtClean="0">
                          <a:solidFill>
                            <a:srgbClr val="414455"/>
                          </a:solidFill>
                          <a:latin typeface="微软雅黑" panose="020B0503020204020204" pitchFamily="34" charset="-122"/>
                          <a:ea typeface="微软雅黑" panose="020B0503020204020204" pitchFamily="34" charset="-122"/>
                        </a:rPr>
                        <a:t>MAS</a:t>
                      </a:r>
                      <a:r>
                        <a:rPr lang="zh-CN" altLang="en-US" sz="1400" dirty="0" smtClean="0">
                          <a:solidFill>
                            <a:srgbClr val="414455"/>
                          </a:solidFill>
                          <a:latin typeface="微软雅黑" panose="020B0503020204020204" pitchFamily="34" charset="-122"/>
                          <a:ea typeface="微软雅黑" panose="020B0503020204020204" pitchFamily="34" charset="-122"/>
                        </a:rPr>
                        <a:t>，并有一套成熟的数学理论工具对模型进行分析</a:t>
                      </a:r>
                      <a:endParaRPr lang="zh-CN" altLang="en-US" sz="1400" dirty="0" smtClean="0">
                        <a:solidFill>
                          <a:srgbClr val="414455"/>
                        </a:solidFill>
                        <a:latin typeface="微软雅黑" panose="020B0503020204020204" pitchFamily="34" charset="-122"/>
                        <a:ea typeface="微软雅黑" panose="020B0503020204020204" pitchFamily="34" charset="-122"/>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sz="1400" dirty="0" smtClean="0">
                          <a:solidFill>
                            <a:srgbClr val="414455"/>
                          </a:solidFill>
                          <a:latin typeface="微软雅黑" panose="020B0503020204020204" pitchFamily="34" charset="-122"/>
                          <a:ea typeface="微软雅黑" panose="020B0503020204020204" pitchFamily="34" charset="-122"/>
                        </a:rPr>
                        <a:t>Petri </a:t>
                      </a:r>
                      <a:r>
                        <a:rPr lang="zh-CN" altLang="en-US" sz="1400" dirty="0" smtClean="0">
                          <a:solidFill>
                            <a:srgbClr val="414455"/>
                          </a:solidFill>
                          <a:latin typeface="微软雅黑" panose="020B0503020204020204" pitchFamily="34" charset="-122"/>
                          <a:ea typeface="微软雅黑" panose="020B0503020204020204" pitchFamily="34" charset="-122"/>
                        </a:rPr>
                        <a:t>网结构是静态的，不适合对动态 </a:t>
                      </a:r>
                      <a:r>
                        <a:rPr lang="en-US" altLang="zh-CN" sz="1400" dirty="0" smtClean="0">
                          <a:solidFill>
                            <a:srgbClr val="414455"/>
                          </a:solidFill>
                          <a:latin typeface="微软雅黑" panose="020B0503020204020204" pitchFamily="34" charset="-122"/>
                          <a:ea typeface="微软雅黑" panose="020B0503020204020204" pitchFamily="34" charset="-122"/>
                        </a:rPr>
                        <a:t>MAS </a:t>
                      </a:r>
                      <a:r>
                        <a:rPr lang="zh-CN" altLang="en-US" sz="1400" dirty="0" smtClean="0">
                          <a:solidFill>
                            <a:srgbClr val="414455"/>
                          </a:solidFill>
                          <a:latin typeface="微软雅黑" panose="020B0503020204020204" pitchFamily="34" charset="-122"/>
                          <a:ea typeface="微软雅黑" panose="020B0503020204020204" pitchFamily="34" charset="-122"/>
                        </a:rPr>
                        <a:t>体系结构进行建模</a:t>
                      </a:r>
                      <a:endParaRPr lang="zh-CN" altLang="en-US" sz="1400" dirty="0" smtClean="0">
                        <a:solidFill>
                          <a:srgbClr val="414455"/>
                        </a:solidFill>
                        <a:latin typeface="微软雅黑" panose="020B0503020204020204" pitchFamily="34" charset="-122"/>
                        <a:ea typeface="微软雅黑" panose="020B0503020204020204" pitchFamily="34" charset="-122"/>
                      </a:endParaRPr>
                    </a:p>
                  </a:txBody>
                  <a:tcPr/>
                </a:tc>
                <a:tc>
                  <a:txBody>
                    <a:bodyPr/>
                    <a:lstStyle/>
                    <a:p>
                      <a:r>
                        <a:rPr lang="zh-CN" altLang="en-US" sz="1400" dirty="0" smtClean="0">
                          <a:solidFill>
                            <a:srgbClr val="414455"/>
                          </a:solidFill>
                          <a:latin typeface="微软雅黑" panose="020B0503020204020204" pitchFamily="34" charset="-122"/>
                          <a:ea typeface="微软雅黑" panose="020B0503020204020204" pitchFamily="34" charset="-122"/>
                        </a:rPr>
                        <a:t>如：</a:t>
                      </a:r>
                      <a:r>
                        <a:rPr lang="zh-CN" altLang="nl-NL" sz="1400" dirty="0" smtClean="0">
                          <a:solidFill>
                            <a:srgbClr val="414455"/>
                          </a:solidFill>
                          <a:latin typeface="微软雅黑" panose="020B0503020204020204" pitchFamily="34" charset="-122"/>
                          <a:ea typeface="微软雅黑" panose="020B0503020204020204" pitchFamily="34" charset="-122"/>
                        </a:rPr>
                        <a:t>基于 </a:t>
                      </a:r>
                      <a:r>
                        <a:rPr lang="nl-NL" altLang="zh-CN" sz="1400" dirty="0" smtClean="0">
                          <a:solidFill>
                            <a:srgbClr val="414455"/>
                          </a:solidFill>
                          <a:latin typeface="微软雅黑" panose="020B0503020204020204" pitchFamily="34" charset="-122"/>
                          <a:ea typeface="微软雅黑" panose="020B0503020204020204" pitchFamily="34" charset="-122"/>
                        </a:rPr>
                        <a:t>Agent </a:t>
                      </a:r>
                      <a:r>
                        <a:rPr lang="zh-CN" altLang="nl-NL" sz="1400" dirty="0" smtClean="0">
                          <a:solidFill>
                            <a:srgbClr val="414455"/>
                          </a:solidFill>
                          <a:latin typeface="微软雅黑" panose="020B0503020204020204" pitchFamily="34" charset="-122"/>
                          <a:ea typeface="微软雅黑" panose="020B0503020204020204" pitchFamily="34" charset="-122"/>
                        </a:rPr>
                        <a:t>的 </a:t>
                      </a:r>
                      <a:r>
                        <a:rPr lang="nl-NL" altLang="zh-CN" sz="1400" dirty="0" smtClean="0">
                          <a:solidFill>
                            <a:srgbClr val="414455"/>
                          </a:solidFill>
                          <a:latin typeface="微软雅黑" panose="020B0503020204020204" pitchFamily="34" charset="-122"/>
                          <a:ea typeface="微软雅黑" panose="020B0503020204020204" pitchFamily="34" charset="-122"/>
                        </a:rPr>
                        <a:t>G-net </a:t>
                      </a:r>
                      <a:r>
                        <a:rPr lang="zh-CN" altLang="nl-NL" sz="1400" dirty="0" smtClean="0">
                          <a:solidFill>
                            <a:srgbClr val="414455"/>
                          </a:solidFill>
                          <a:latin typeface="微软雅黑" panose="020B0503020204020204" pitchFamily="34" charset="-122"/>
                          <a:ea typeface="微软雅黑" panose="020B0503020204020204" pitchFamily="34" charset="-122"/>
                        </a:rPr>
                        <a:t>建模</a:t>
                      </a:r>
                      <a:endParaRPr lang="zh-CN" altLang="nl-NL" sz="1400" dirty="0" smtClean="0">
                        <a:solidFill>
                          <a:srgbClr val="414455"/>
                        </a:solidFill>
                        <a:latin typeface="微软雅黑" panose="020B0503020204020204" pitchFamily="34" charset="-122"/>
                        <a:ea typeface="微软雅黑" panose="020B0503020204020204" pitchFamily="34" charset="-122"/>
                      </a:endParaRPr>
                    </a:p>
                  </a:txBody>
                  <a:tcPr/>
                </a:tc>
              </a:tr>
              <a:tr h="793320">
                <a:tc vMerge="1">
                  <a:tcPr/>
                </a:tc>
                <a:tc vMerge="1">
                  <a:tcPr/>
                </a:tc>
                <a:tc>
                  <a:txBody>
                    <a:bodyPr/>
                    <a:lstStyle/>
                    <a:p>
                      <a:r>
                        <a:rPr lang="zh-CN" altLang="en-US" sz="1400" dirty="0" smtClean="0">
                          <a:solidFill>
                            <a:srgbClr val="414455"/>
                          </a:solidFill>
                          <a:latin typeface="微软雅黑" panose="020B0503020204020204" pitchFamily="34" charset="-122"/>
                          <a:ea typeface="微软雅黑" panose="020B0503020204020204" pitchFamily="34" charset="-122"/>
                        </a:rPr>
                        <a:t>构造一些新的形式化语言对 </a:t>
                      </a:r>
                      <a:r>
                        <a:rPr lang="en-US" altLang="zh-CN" sz="1400" dirty="0" smtClean="0">
                          <a:solidFill>
                            <a:srgbClr val="414455"/>
                          </a:solidFill>
                          <a:latin typeface="微软雅黑" panose="020B0503020204020204" pitchFamily="34" charset="-122"/>
                          <a:ea typeface="微软雅黑" panose="020B0503020204020204" pitchFamily="34" charset="-122"/>
                        </a:rPr>
                        <a:t>MAS </a:t>
                      </a:r>
                      <a:r>
                        <a:rPr lang="zh-CN" altLang="en-US" sz="1400" dirty="0" smtClean="0">
                          <a:solidFill>
                            <a:srgbClr val="414455"/>
                          </a:solidFill>
                          <a:latin typeface="微软雅黑" panose="020B0503020204020204" pitchFamily="34" charset="-122"/>
                          <a:ea typeface="微软雅黑" panose="020B0503020204020204" pitchFamily="34" charset="-122"/>
                        </a:rPr>
                        <a:t>进行描述</a:t>
                      </a:r>
                      <a:endParaRPr lang="zh-CN" altLang="en-US" sz="1400" dirty="0" smtClean="0">
                        <a:solidFill>
                          <a:srgbClr val="414455"/>
                        </a:solidFill>
                        <a:latin typeface="微软雅黑" panose="020B0503020204020204" pitchFamily="34" charset="-122"/>
                        <a:ea typeface="微软雅黑" panose="020B0503020204020204" pitchFamily="34" charset="-122"/>
                      </a:endParaRPr>
                    </a:p>
                  </a:txBody>
                  <a:tcPr/>
                </a:tc>
                <a:tc>
                  <a:txBody>
                    <a:bodyPr/>
                    <a:lstStyle/>
                    <a:p>
                      <a:r>
                        <a:rPr lang="zh-CN" altLang="en-US" sz="1400" dirty="0" smtClean="0">
                          <a:solidFill>
                            <a:srgbClr val="414455"/>
                          </a:solidFill>
                          <a:latin typeface="微软雅黑" panose="020B0503020204020204" pitchFamily="34" charset="-122"/>
                          <a:ea typeface="微软雅黑" panose="020B0503020204020204" pitchFamily="34" charset="-122"/>
                        </a:rPr>
                        <a:t>可以对 </a:t>
                      </a:r>
                      <a:r>
                        <a:rPr lang="en-US" altLang="zh-CN" sz="1400" dirty="0" smtClean="0">
                          <a:solidFill>
                            <a:srgbClr val="414455"/>
                          </a:solidFill>
                          <a:latin typeface="微软雅黑" panose="020B0503020204020204" pitchFamily="34" charset="-122"/>
                          <a:ea typeface="微软雅黑" panose="020B0503020204020204" pitchFamily="34" charset="-122"/>
                        </a:rPr>
                        <a:t>MAS </a:t>
                      </a:r>
                      <a:r>
                        <a:rPr lang="zh-CN" altLang="en-US" sz="1400" dirty="0" smtClean="0">
                          <a:solidFill>
                            <a:srgbClr val="414455"/>
                          </a:solidFill>
                          <a:latin typeface="微软雅黑" panose="020B0503020204020204" pitchFamily="34" charset="-122"/>
                          <a:ea typeface="微软雅黑" panose="020B0503020204020204" pitchFamily="34" charset="-122"/>
                        </a:rPr>
                        <a:t>的静态和动态体系结构建模，并分析 </a:t>
                      </a:r>
                      <a:r>
                        <a:rPr lang="en-US" altLang="zh-CN" sz="1400" dirty="0" smtClean="0">
                          <a:solidFill>
                            <a:srgbClr val="414455"/>
                          </a:solidFill>
                          <a:latin typeface="微软雅黑" panose="020B0503020204020204" pitchFamily="34" charset="-122"/>
                          <a:ea typeface="微软雅黑" panose="020B0503020204020204" pitchFamily="34" charset="-122"/>
                        </a:rPr>
                        <a:t>MAS </a:t>
                      </a:r>
                      <a:r>
                        <a:rPr lang="zh-CN" altLang="en-US" sz="1400" dirty="0" smtClean="0">
                          <a:solidFill>
                            <a:srgbClr val="414455"/>
                          </a:solidFill>
                          <a:latin typeface="微软雅黑" panose="020B0503020204020204" pitchFamily="34" charset="-122"/>
                          <a:ea typeface="微软雅黑" panose="020B0503020204020204" pitchFamily="34" charset="-122"/>
                        </a:rPr>
                        <a:t>演化过程中体系结构的一致性</a:t>
                      </a:r>
                      <a:endParaRPr lang="zh-CN" altLang="en-US" sz="1400" dirty="0" smtClean="0">
                        <a:solidFill>
                          <a:srgbClr val="414455"/>
                        </a:solidFill>
                        <a:latin typeface="微软雅黑" panose="020B0503020204020204" pitchFamily="34" charset="-122"/>
                        <a:ea typeface="微软雅黑" panose="020B0503020204020204" pitchFamily="34" charset="-122"/>
                      </a:endParaRPr>
                    </a:p>
                  </a:txBody>
                  <a:tcPr/>
                </a:tc>
                <a:tc>
                  <a:txBody>
                    <a:bodyPr/>
                    <a:lstStyle/>
                    <a:p>
                      <a:r>
                        <a:rPr lang="zh-CN" altLang="en-US" sz="1400" dirty="0" smtClean="0">
                          <a:solidFill>
                            <a:srgbClr val="414455"/>
                          </a:solidFill>
                          <a:latin typeface="微软雅黑" panose="020B0503020204020204" pitchFamily="34" charset="-122"/>
                          <a:ea typeface="微软雅黑" panose="020B0503020204020204" pitchFamily="34" charset="-122"/>
                        </a:rPr>
                        <a:t>对模型及 </a:t>
                      </a:r>
                      <a:r>
                        <a:rPr lang="en-US" altLang="zh-CN" sz="1400" dirty="0" smtClean="0">
                          <a:solidFill>
                            <a:srgbClr val="414455"/>
                          </a:solidFill>
                          <a:latin typeface="微软雅黑" panose="020B0503020204020204" pitchFamily="34" charset="-122"/>
                          <a:ea typeface="微软雅黑" panose="020B0503020204020204" pitchFamily="34" charset="-122"/>
                        </a:rPr>
                        <a:t>Agent </a:t>
                      </a:r>
                      <a:r>
                        <a:rPr lang="zh-CN" altLang="en-US" sz="1400" dirty="0" smtClean="0">
                          <a:solidFill>
                            <a:srgbClr val="414455"/>
                          </a:solidFill>
                          <a:latin typeface="微软雅黑" panose="020B0503020204020204" pitchFamily="34" charset="-122"/>
                          <a:ea typeface="微软雅黑" panose="020B0503020204020204" pitchFamily="34" charset="-122"/>
                        </a:rPr>
                        <a:t>交互的分析能</a:t>
                      </a:r>
                      <a:endParaRPr lang="zh-CN" altLang="en-US" sz="1400" dirty="0" smtClean="0">
                        <a:solidFill>
                          <a:srgbClr val="414455"/>
                        </a:solidFill>
                        <a:latin typeface="微软雅黑" panose="020B0503020204020204" pitchFamily="34" charset="-122"/>
                        <a:ea typeface="微软雅黑" panose="020B0503020204020204" pitchFamily="34" charset="-122"/>
                      </a:endParaRPr>
                    </a:p>
                    <a:p>
                      <a:r>
                        <a:rPr lang="zh-CN" altLang="en-US" sz="1400" dirty="0" smtClean="0">
                          <a:solidFill>
                            <a:srgbClr val="414455"/>
                          </a:solidFill>
                          <a:latin typeface="微软雅黑" panose="020B0503020204020204" pitchFamily="34" charset="-122"/>
                          <a:ea typeface="微软雅黑" panose="020B0503020204020204" pitchFamily="34" charset="-122"/>
                        </a:rPr>
                        <a:t>力较差</a:t>
                      </a:r>
                      <a:endParaRPr lang="zh-CN" altLang="en-US" sz="1400" dirty="0" smtClean="0">
                        <a:solidFill>
                          <a:srgbClr val="414455"/>
                        </a:solidFill>
                        <a:latin typeface="微软雅黑" panose="020B0503020204020204" pitchFamily="34" charset="-122"/>
                        <a:ea typeface="微软雅黑" panose="020B0503020204020204" pitchFamily="34" charset="-122"/>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1400" dirty="0" smtClean="0">
                          <a:solidFill>
                            <a:srgbClr val="414455"/>
                          </a:solidFill>
                          <a:latin typeface="微软雅黑" panose="020B0503020204020204" pitchFamily="34" charset="-122"/>
                          <a:ea typeface="微软雅黑" panose="020B0503020204020204" pitchFamily="34" charset="-122"/>
                        </a:rPr>
                        <a:t>如：</a:t>
                      </a:r>
                      <a:r>
                        <a:rPr lang="en-US" altLang="zh-CN" sz="1400" dirty="0" smtClean="0">
                          <a:solidFill>
                            <a:srgbClr val="414455"/>
                          </a:solidFill>
                          <a:latin typeface="微软雅黑" panose="020B0503020204020204" pitchFamily="34" charset="-122"/>
                          <a:ea typeface="微软雅黑" panose="020B0503020204020204" pitchFamily="34" charset="-122"/>
                        </a:rPr>
                        <a:t>SLABS</a:t>
                      </a:r>
                      <a:r>
                        <a:rPr lang="zh-CN" altLang="en-US" sz="1400" dirty="0" smtClean="0">
                          <a:solidFill>
                            <a:srgbClr val="414455"/>
                          </a:solidFill>
                          <a:latin typeface="微软雅黑" panose="020B0503020204020204" pitchFamily="34" charset="-122"/>
                          <a:ea typeface="微软雅黑" panose="020B0503020204020204" pitchFamily="34" charset="-122"/>
                        </a:rPr>
                        <a:t>、</a:t>
                      </a:r>
                      <a:r>
                        <a:rPr lang="en-US" altLang="zh-CN" sz="1400" dirty="0" smtClean="0">
                          <a:solidFill>
                            <a:srgbClr val="414455"/>
                          </a:solidFill>
                          <a:latin typeface="微软雅黑" panose="020B0503020204020204" pitchFamily="34" charset="-122"/>
                          <a:ea typeface="微软雅黑" panose="020B0503020204020204" pitchFamily="34" charset="-122"/>
                        </a:rPr>
                        <a:t>A-ADL</a:t>
                      </a:r>
                      <a:r>
                        <a:rPr lang="zh-CN" altLang="en-US" sz="1400" dirty="0" smtClean="0">
                          <a:solidFill>
                            <a:srgbClr val="414455"/>
                          </a:solidFill>
                          <a:latin typeface="微软雅黑" panose="020B0503020204020204" pitchFamily="34" charset="-122"/>
                          <a:ea typeface="微软雅黑" panose="020B0503020204020204" pitchFamily="34" charset="-122"/>
                        </a:rPr>
                        <a:t>和 </a:t>
                      </a:r>
                      <a:r>
                        <a:rPr lang="el-GR" altLang="zh-CN" sz="1400" dirty="0" smtClean="0">
                          <a:solidFill>
                            <a:srgbClr val="414455"/>
                          </a:solidFill>
                          <a:latin typeface="微软雅黑" panose="020B0503020204020204" pitchFamily="34" charset="-122"/>
                          <a:ea typeface="微软雅黑" panose="020B0503020204020204" pitchFamily="34" charset="-122"/>
                        </a:rPr>
                        <a:t>π </a:t>
                      </a:r>
                      <a:r>
                        <a:rPr lang="zh-CN" altLang="en-US" sz="1400" dirty="0" smtClean="0">
                          <a:solidFill>
                            <a:srgbClr val="414455"/>
                          </a:solidFill>
                          <a:latin typeface="微软雅黑" panose="020B0503020204020204" pitchFamily="34" charset="-122"/>
                          <a:ea typeface="微软雅黑" panose="020B0503020204020204" pitchFamily="34" charset="-122"/>
                        </a:rPr>
                        <a:t>网</a:t>
                      </a:r>
                      <a:endParaRPr lang="zh-CN" altLang="en-US" sz="1400" dirty="0" smtClean="0">
                        <a:solidFill>
                          <a:srgbClr val="414455"/>
                        </a:solidFill>
                        <a:latin typeface="微软雅黑" panose="020B0503020204020204" pitchFamily="34" charset="-122"/>
                        <a:ea typeface="微软雅黑" panose="020B0503020204020204" pitchFamily="34" charset="-122"/>
                      </a:endParaRPr>
                    </a:p>
                    <a:p>
                      <a:endParaRPr lang="zh-CN" altLang="en-US" sz="1400" dirty="0" smtClean="0">
                        <a:solidFill>
                          <a:srgbClr val="414455"/>
                        </a:solidFill>
                        <a:latin typeface="微软雅黑" panose="020B0503020204020204" pitchFamily="34" charset="-122"/>
                        <a:ea typeface="微软雅黑" panose="020B0503020204020204" pitchFamily="34" charset="-122"/>
                      </a:endParaRPr>
                    </a:p>
                  </a:txBody>
                  <a:tcPr/>
                </a:tc>
              </a:tr>
              <a:tr h="370840">
                <a:tc>
                  <a:txBody>
                    <a:bodyPr/>
                    <a:lstStyle/>
                    <a:p>
                      <a:pPr algn="ctr"/>
                      <a:r>
                        <a:rPr lang="zh-CN" altLang="en-US" sz="1400" b="1" dirty="0" smtClean="0">
                          <a:solidFill>
                            <a:srgbClr val="414455"/>
                          </a:solidFill>
                          <a:latin typeface="微软雅黑" panose="020B0503020204020204" pitchFamily="34" charset="-122"/>
                          <a:ea typeface="微软雅黑" panose="020B0503020204020204" pitchFamily="34" charset="-122"/>
                        </a:rPr>
                        <a:t>总结</a:t>
                      </a:r>
                      <a:endParaRPr lang="zh-CN" altLang="en-US" sz="1400" b="1" dirty="0" smtClean="0">
                        <a:solidFill>
                          <a:srgbClr val="414455"/>
                        </a:solidFill>
                        <a:latin typeface="微软雅黑" panose="020B0503020204020204" pitchFamily="34" charset="-122"/>
                        <a:ea typeface="微软雅黑" panose="020B0503020204020204" pitchFamily="34" charset="-122"/>
                      </a:endParaRPr>
                    </a:p>
                  </a:txBody>
                  <a:tcPr>
                    <a:solidFill>
                      <a:srgbClr val="92D050"/>
                    </a:solidFill>
                  </a:tcPr>
                </a:tc>
                <a:tc gridSpan="5">
                  <a:txBody>
                    <a:bodyPr/>
                    <a:lstStyle/>
                    <a:p>
                      <a:r>
                        <a:rPr lang="en-US" altLang="zh-CN" sz="1400" b="1" dirty="0" smtClean="0">
                          <a:solidFill>
                            <a:srgbClr val="414455"/>
                          </a:solidFill>
                          <a:latin typeface="微软雅黑" panose="020B0503020204020204" pitchFamily="34" charset="-122"/>
                          <a:ea typeface="微软雅黑" panose="020B0503020204020204" pitchFamily="34" charset="-122"/>
                        </a:rPr>
                        <a:t>1.</a:t>
                      </a:r>
                      <a:r>
                        <a:rPr lang="zh-CN" altLang="en-US" sz="1400" b="1" dirty="0" smtClean="0">
                          <a:solidFill>
                            <a:srgbClr val="414455"/>
                          </a:solidFill>
                          <a:latin typeface="微软雅黑" panose="020B0503020204020204" pitchFamily="34" charset="-122"/>
                          <a:ea typeface="微软雅黑" panose="020B0503020204020204" pitchFamily="34" charset="-122"/>
                        </a:rPr>
                        <a:t>大多数方法仅局限于刻画</a:t>
                      </a:r>
                      <a:r>
                        <a:rPr lang="zh-CN" altLang="en-US" sz="1400" b="1" baseline="0" dirty="0" smtClean="0">
                          <a:solidFill>
                            <a:srgbClr val="414455"/>
                          </a:solidFill>
                          <a:latin typeface="微软雅黑" panose="020B0503020204020204" pitchFamily="34" charset="-122"/>
                          <a:ea typeface="微软雅黑" panose="020B0503020204020204" pitchFamily="34" charset="-122"/>
                        </a:rPr>
                        <a:t> </a:t>
                      </a:r>
                      <a:r>
                        <a:rPr lang="en-US" altLang="zh-CN" sz="1400" b="1" dirty="0" smtClean="0">
                          <a:solidFill>
                            <a:srgbClr val="414455"/>
                          </a:solidFill>
                          <a:latin typeface="微软雅黑" panose="020B0503020204020204" pitchFamily="34" charset="-122"/>
                          <a:ea typeface="微软雅黑" panose="020B0503020204020204" pitchFamily="34" charset="-122"/>
                        </a:rPr>
                        <a:t>MAS </a:t>
                      </a:r>
                      <a:r>
                        <a:rPr lang="zh-CN" altLang="en-US" sz="1400" b="1" dirty="0" smtClean="0">
                          <a:solidFill>
                            <a:srgbClr val="414455"/>
                          </a:solidFill>
                          <a:latin typeface="微软雅黑" panose="020B0503020204020204" pitchFamily="34" charset="-122"/>
                          <a:ea typeface="微软雅黑" panose="020B0503020204020204" pitchFamily="34" charset="-122"/>
                        </a:rPr>
                        <a:t>静态属性  </a:t>
                      </a:r>
                      <a:r>
                        <a:rPr lang="en-US" altLang="zh-CN" sz="1400" b="1" dirty="0" smtClean="0">
                          <a:solidFill>
                            <a:srgbClr val="414455"/>
                          </a:solidFill>
                          <a:latin typeface="微软雅黑" panose="020B0503020204020204" pitchFamily="34" charset="-122"/>
                          <a:ea typeface="微软雅黑" panose="020B0503020204020204" pitchFamily="34" charset="-122"/>
                        </a:rPr>
                        <a:t>2.</a:t>
                      </a:r>
                      <a:r>
                        <a:rPr lang="zh-CN" altLang="en-US" sz="1400" b="1" dirty="0" smtClean="0">
                          <a:solidFill>
                            <a:srgbClr val="414455"/>
                          </a:solidFill>
                          <a:latin typeface="微软雅黑" panose="020B0503020204020204" pitchFamily="34" charset="-122"/>
                          <a:ea typeface="微软雅黑" panose="020B0503020204020204" pitchFamily="34" charset="-122"/>
                        </a:rPr>
                        <a:t>少数方法为动态 </a:t>
                      </a:r>
                      <a:r>
                        <a:rPr lang="en-US" altLang="zh-CN" sz="1400" b="1" dirty="0" smtClean="0">
                          <a:solidFill>
                            <a:srgbClr val="414455"/>
                          </a:solidFill>
                          <a:latin typeface="微软雅黑" panose="020B0503020204020204" pitchFamily="34" charset="-122"/>
                          <a:ea typeface="微软雅黑" panose="020B0503020204020204" pitchFamily="34" charset="-122"/>
                        </a:rPr>
                        <a:t>MAS </a:t>
                      </a:r>
                      <a:r>
                        <a:rPr lang="zh-CN" altLang="en-US" sz="1400" b="1" dirty="0" smtClean="0">
                          <a:solidFill>
                            <a:srgbClr val="414455"/>
                          </a:solidFill>
                          <a:latin typeface="微软雅黑" panose="020B0503020204020204" pitchFamily="34" charset="-122"/>
                          <a:ea typeface="微软雅黑" panose="020B0503020204020204" pitchFamily="34" charset="-122"/>
                        </a:rPr>
                        <a:t>建模提供了一定的支持</a:t>
                      </a:r>
                      <a:r>
                        <a:rPr lang="en-US" altLang="zh-CN" sz="1400" b="1" baseline="0" dirty="0" smtClean="0">
                          <a:solidFill>
                            <a:srgbClr val="414455"/>
                          </a:solidFill>
                          <a:latin typeface="微软雅黑" panose="020B0503020204020204" pitchFamily="34" charset="-122"/>
                          <a:ea typeface="微软雅黑" panose="020B0503020204020204" pitchFamily="34" charset="-122"/>
                        </a:rPr>
                        <a:t>  3.</a:t>
                      </a:r>
                      <a:r>
                        <a:rPr lang="zh-CN" altLang="en-US" sz="1400" b="1" dirty="0" smtClean="0">
                          <a:solidFill>
                            <a:srgbClr val="414455"/>
                          </a:solidFill>
                          <a:latin typeface="微软雅黑" panose="020B0503020204020204" pitchFamily="34" charset="-122"/>
                          <a:ea typeface="微软雅黑" panose="020B0503020204020204" pitchFamily="34" charset="-122"/>
                        </a:rPr>
                        <a:t>都难以对模型进行分析和验证</a:t>
                      </a:r>
                      <a:endParaRPr lang="zh-CN" altLang="en-US" sz="1400" b="1" dirty="0" smtClean="0">
                        <a:solidFill>
                          <a:srgbClr val="414455"/>
                        </a:solidFill>
                        <a:latin typeface="微软雅黑" panose="020B0503020204020204" pitchFamily="34" charset="-122"/>
                        <a:ea typeface="微软雅黑" panose="020B0503020204020204" pitchFamily="34" charset="-122"/>
                      </a:endParaRPr>
                    </a:p>
                  </a:txBody>
                  <a:tcPr>
                    <a:solidFill>
                      <a:srgbClr val="92D050"/>
                    </a:solidFill>
                  </a:tcPr>
                </a:tc>
                <a:tc hMerge="1">
                  <a:tcPr/>
                </a:tc>
                <a:tc hMerge="1">
                  <a:tcPr/>
                </a:tc>
                <a:tc hMerge="1">
                  <a:tcPr/>
                </a:tc>
                <a:tc hMerge="1">
                  <a:tcPr/>
                </a:tc>
              </a:tr>
            </a:tbl>
          </a:graphicData>
        </a:graphic>
      </p:graphicFrame>
      <p:sp>
        <p:nvSpPr>
          <p:cNvPr id="17" name="文本框 16"/>
          <p:cNvSpPr txBox="1"/>
          <p:nvPr/>
        </p:nvSpPr>
        <p:spPr>
          <a:xfrm>
            <a:off x="337185" y="887730"/>
            <a:ext cx="11510010" cy="460375"/>
          </a:xfrm>
          <a:prstGeom prst="rect">
            <a:avLst/>
          </a:prstGeom>
          <a:noFill/>
        </p:spPr>
        <p:txBody>
          <a:bodyPr wrap="square" rtlCol="0">
            <a:spAutoFit/>
          </a:bodyPr>
          <a:lstStyle/>
          <a:p>
            <a:pPr marL="342900" indent="-342900">
              <a:buClr>
                <a:srgbClr val="568D11"/>
              </a:buClr>
              <a:buFont typeface="Wingdings" panose="05000000000000000000" charset="0"/>
              <a:buChar char="Ø"/>
            </a:pPr>
            <a:r>
              <a:rPr lang="en-US" altLang="zh-CN" sz="2400" dirty="0" smtClean="0">
                <a:solidFill>
                  <a:srgbClr val="568D11"/>
                </a:solidFill>
                <a:latin typeface="Times New Roman" panose="02020603050405020304" pitchFamily="18" charset="0"/>
                <a:ea typeface="微软雅黑" panose="020B0503020204020204" pitchFamily="34" charset="-122"/>
                <a:cs typeface="Times New Roman" panose="02020603050405020304" pitchFamily="18" charset="0"/>
              </a:rPr>
              <a:t>MAS</a:t>
            </a:r>
            <a:r>
              <a:rPr lang="zh-CN" altLang="en-US" sz="2400" dirty="0" smtClean="0">
                <a:solidFill>
                  <a:srgbClr val="568D11"/>
                </a:solidFill>
                <a:latin typeface="Times New Roman" panose="02020603050405020304" pitchFamily="18" charset="0"/>
                <a:ea typeface="微软雅黑" panose="020B0503020204020204" pitchFamily="34" charset="-122"/>
                <a:cs typeface="Times New Roman" panose="02020603050405020304" pitchFamily="18" charset="0"/>
              </a:rPr>
              <a:t>建模方法</a:t>
            </a:r>
            <a:endParaRPr lang="zh-CN" altLang="en-US" sz="2400" dirty="0">
              <a:solidFill>
                <a:srgbClr val="568D11"/>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18" name="组合 17"/>
          <p:cNvGrpSpPr/>
          <p:nvPr/>
        </p:nvGrpSpPr>
        <p:grpSpPr>
          <a:xfrm>
            <a:off x="337185" y="176530"/>
            <a:ext cx="11509375" cy="597535"/>
            <a:chOff x="531" y="278"/>
            <a:chExt cx="18125" cy="941"/>
          </a:xfrm>
        </p:grpSpPr>
        <p:pic>
          <p:nvPicPr>
            <p:cNvPr id="19" name="图片 18" descr="right"/>
            <p:cNvPicPr>
              <a:picLocks noChangeAspect="1"/>
            </p:cNvPicPr>
            <p:nvPr/>
          </p:nvPicPr>
          <p:blipFill>
            <a:blip r:embed="rId1"/>
            <a:stretch>
              <a:fillRect/>
            </a:stretch>
          </p:blipFill>
          <p:spPr>
            <a:xfrm>
              <a:off x="3405" y="389"/>
              <a:ext cx="608" cy="608"/>
            </a:xfrm>
            <a:prstGeom prst="rect">
              <a:avLst/>
            </a:prstGeom>
          </p:spPr>
        </p:pic>
        <p:sp>
          <p:nvSpPr>
            <p:cNvPr id="20" name="文本框 19"/>
            <p:cNvSpPr txBox="1"/>
            <p:nvPr/>
          </p:nvSpPr>
          <p:spPr>
            <a:xfrm>
              <a:off x="4013" y="282"/>
              <a:ext cx="11246" cy="822"/>
            </a:xfrm>
            <a:prstGeom prst="rect">
              <a:avLst/>
            </a:prstGeom>
            <a:noFill/>
          </p:spPr>
          <p:txBody>
            <a:bodyPr wrap="square" rtlCol="0">
              <a:spAutoFit/>
            </a:bodyPr>
            <a:lstStyle/>
            <a:p>
              <a:r>
                <a:rPr lang="zh-CN" altLang="en-US" sz="2800">
                  <a:solidFill>
                    <a:srgbClr val="568D11"/>
                  </a:solidFill>
                  <a:latin typeface="微软雅黑" panose="020B0503020204020204" pitchFamily="34" charset="-122"/>
                  <a:ea typeface="微软雅黑" panose="020B0503020204020204" pitchFamily="34" charset="-122"/>
                </a:rPr>
                <a:t>旅游六要素协同优化</a:t>
              </a:r>
              <a:endParaRPr lang="zh-CN" altLang="en-US" sz="2800">
                <a:solidFill>
                  <a:srgbClr val="568D11"/>
                </a:solidFill>
                <a:latin typeface="微软雅黑" panose="020B0503020204020204" pitchFamily="34" charset="-122"/>
                <a:ea typeface="微软雅黑" panose="020B0503020204020204" pitchFamily="34" charset="-122"/>
              </a:endParaRPr>
            </a:p>
          </p:txBody>
        </p:sp>
        <p:grpSp>
          <p:nvGrpSpPr>
            <p:cNvPr id="21" name="组合 20"/>
            <p:cNvGrpSpPr/>
            <p:nvPr/>
          </p:nvGrpSpPr>
          <p:grpSpPr>
            <a:xfrm>
              <a:off x="531" y="278"/>
              <a:ext cx="18125" cy="941"/>
              <a:chOff x="531" y="278"/>
              <a:chExt cx="18125" cy="941"/>
            </a:xfrm>
          </p:grpSpPr>
          <p:sp>
            <p:nvSpPr>
              <p:cNvPr id="22" name=" 4"/>
              <p:cNvSpPr/>
              <p:nvPr/>
            </p:nvSpPr>
            <p:spPr>
              <a:xfrm>
                <a:off x="531" y="278"/>
                <a:ext cx="2934" cy="826"/>
              </a:xfrm>
              <a:prstGeom prst="homePlate">
                <a:avLst/>
              </a:prstGeom>
              <a:solidFill>
                <a:srgbClr val="568D1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23" name="文本框 22"/>
              <p:cNvSpPr txBox="1"/>
              <p:nvPr/>
            </p:nvSpPr>
            <p:spPr>
              <a:xfrm>
                <a:off x="542" y="282"/>
                <a:ext cx="2530" cy="822"/>
              </a:xfrm>
              <a:prstGeom prst="rect">
                <a:avLst/>
              </a:prstGeom>
              <a:noFill/>
            </p:spPr>
            <p:txBody>
              <a:bodyPr wrap="square" rtlCol="0">
                <a:spAutoFit/>
              </a:bodyPr>
              <a:lstStyle/>
              <a:p>
                <a:r>
                  <a:rPr lang="zh-CN" altLang="en-US" sz="2800" b="1" dirty="0">
                    <a:solidFill>
                      <a:schemeClr val="bg1"/>
                    </a:solidFill>
                    <a:latin typeface="微软雅黑" panose="020B0503020204020204" pitchFamily="34" charset="-122"/>
                    <a:ea typeface="微软雅黑" panose="020B0503020204020204" pitchFamily="34" charset="-122"/>
                  </a:rPr>
                  <a:t>工作内容</a:t>
                </a:r>
                <a:endParaRPr lang="en-US" altLang="zh-CN" sz="2800" b="1" dirty="0">
                  <a:solidFill>
                    <a:schemeClr val="bg1"/>
                  </a:solidFill>
                  <a:latin typeface="微软雅黑" panose="020B0503020204020204" pitchFamily="34" charset="-122"/>
                  <a:ea typeface="微软雅黑" panose="020B0503020204020204" pitchFamily="34" charset="-122"/>
                </a:endParaRPr>
              </a:p>
            </p:txBody>
          </p:sp>
          <p:cxnSp>
            <p:nvCxnSpPr>
              <p:cNvPr id="24" name="直接连接符 23"/>
              <p:cNvCxnSpPr/>
              <p:nvPr/>
            </p:nvCxnSpPr>
            <p:spPr>
              <a:xfrm>
                <a:off x="542" y="1219"/>
                <a:ext cx="18114" cy="0"/>
              </a:xfrm>
              <a:prstGeom prst="line">
                <a:avLst/>
              </a:prstGeom>
              <a:ln w="12700">
                <a:solidFill>
                  <a:srgbClr val="568D11"/>
                </a:solidFill>
              </a:ln>
            </p:spPr>
            <p:style>
              <a:lnRef idx="1">
                <a:schemeClr val="accent1"/>
              </a:lnRef>
              <a:fillRef idx="0">
                <a:schemeClr val="accent1"/>
              </a:fillRef>
              <a:effectRef idx="0">
                <a:schemeClr val="accent1"/>
              </a:effectRef>
              <a:fontRef idx="minor">
                <a:schemeClr val="tx1"/>
              </a:fontRef>
            </p:style>
          </p:cxnSp>
        </p:grpSp>
      </p:grpSp>
    </p:spTree>
    <p:custDataLst>
      <p:tags r:id="rId2"/>
    </p:custDataLst>
  </p:cSld>
  <p:clrMapOvr>
    <a:masterClrMapping/>
  </p:clrMapOvr>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16"/>
          <p:cNvSpPr txBox="1"/>
          <p:nvPr/>
        </p:nvSpPr>
        <p:spPr>
          <a:xfrm>
            <a:off x="337185" y="887730"/>
            <a:ext cx="11510010" cy="460375"/>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
                <a:srgbClr val="568D11"/>
              </a:buClr>
              <a:buSzTx/>
              <a:buFont typeface="Wingdings" panose="05000000000000000000" charset="0"/>
              <a:buChar char="Ø"/>
              <a:defRPr/>
            </a:pPr>
            <a:r>
              <a:rPr kumimoji="0" sz="2400" b="0" i="0" u="none" strike="noStrike" kern="1200" cap="none" spc="0" normalizeH="0" baseline="0" noProof="0" dirty="0" smtClean="0">
                <a:ln>
                  <a:noFill/>
                </a:ln>
                <a:solidFill>
                  <a:srgbClr val="568D11"/>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MAS 体系结构模型</a:t>
            </a:r>
            <a:r>
              <a:rPr kumimoji="0" lang="en-US" sz="2400" b="0" i="0" u="none" strike="noStrike" kern="1200" cap="none" spc="0" normalizeH="0" baseline="0" noProof="0" dirty="0" smtClean="0">
                <a:ln>
                  <a:noFill/>
                </a:ln>
                <a:solidFill>
                  <a:srgbClr val="568D11"/>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0" sz="2400" b="0" i="0" u="none" strike="noStrike" kern="1200" cap="none" spc="0" normalizeH="0" baseline="0" noProof="0" dirty="0" smtClean="0">
                <a:ln>
                  <a:noFill/>
                </a:ln>
                <a:solidFill>
                  <a:srgbClr val="568D11"/>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 MASAM</a:t>
            </a:r>
            <a:endParaRPr kumimoji="0" sz="2400" b="0" i="0" u="none" strike="noStrike" kern="1200" cap="none" spc="0" normalizeH="0" baseline="0" noProof="0" dirty="0" smtClean="0">
              <a:ln>
                <a:noFill/>
              </a:ln>
              <a:solidFill>
                <a:srgbClr val="568D11"/>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18" name="组合 17"/>
          <p:cNvGrpSpPr/>
          <p:nvPr/>
        </p:nvGrpSpPr>
        <p:grpSpPr>
          <a:xfrm>
            <a:off x="337185" y="176530"/>
            <a:ext cx="11509375" cy="597535"/>
            <a:chOff x="531" y="278"/>
            <a:chExt cx="18125" cy="941"/>
          </a:xfrm>
        </p:grpSpPr>
        <p:pic>
          <p:nvPicPr>
            <p:cNvPr id="19" name="图片 18" descr="right"/>
            <p:cNvPicPr>
              <a:picLocks noChangeAspect="1"/>
            </p:cNvPicPr>
            <p:nvPr/>
          </p:nvPicPr>
          <p:blipFill>
            <a:blip r:embed="rId1"/>
            <a:stretch>
              <a:fillRect/>
            </a:stretch>
          </p:blipFill>
          <p:spPr>
            <a:xfrm>
              <a:off x="3405" y="389"/>
              <a:ext cx="608" cy="608"/>
            </a:xfrm>
            <a:prstGeom prst="rect">
              <a:avLst/>
            </a:prstGeom>
          </p:spPr>
        </p:pic>
        <p:sp>
          <p:nvSpPr>
            <p:cNvPr id="20" name="文本框 19"/>
            <p:cNvSpPr txBox="1"/>
            <p:nvPr/>
          </p:nvSpPr>
          <p:spPr>
            <a:xfrm>
              <a:off x="4013" y="282"/>
              <a:ext cx="11246" cy="82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0" i="0" u="none" strike="noStrike" kern="1200" cap="none" spc="0" normalizeH="0" baseline="0" noProof="0">
                  <a:ln>
                    <a:noFill/>
                  </a:ln>
                  <a:solidFill>
                    <a:srgbClr val="568D11"/>
                  </a:solidFill>
                  <a:effectLst/>
                  <a:uLnTx/>
                  <a:uFillTx/>
                  <a:latin typeface="微软雅黑" panose="020B0503020204020204" pitchFamily="34" charset="-122"/>
                  <a:ea typeface="微软雅黑" panose="020B0503020204020204" pitchFamily="34" charset="-122"/>
                  <a:cs typeface="+mn-cs"/>
                </a:rPr>
                <a:t>旅游六要素协同优化</a:t>
              </a:r>
              <a:endParaRPr kumimoji="0" lang="zh-CN" altLang="en-US" sz="2800" b="0" i="0" u="none" strike="noStrike" kern="1200" cap="none" spc="0" normalizeH="0" baseline="0" noProof="0">
                <a:ln>
                  <a:noFill/>
                </a:ln>
                <a:solidFill>
                  <a:srgbClr val="568D11"/>
                </a:solidFill>
                <a:effectLst/>
                <a:uLnTx/>
                <a:uFillTx/>
                <a:latin typeface="微软雅黑" panose="020B0503020204020204" pitchFamily="34" charset="-122"/>
                <a:ea typeface="微软雅黑" panose="020B0503020204020204" pitchFamily="34" charset="-122"/>
                <a:cs typeface="+mn-cs"/>
              </a:endParaRPr>
            </a:p>
          </p:txBody>
        </p:sp>
        <p:grpSp>
          <p:nvGrpSpPr>
            <p:cNvPr id="21" name="组合 20"/>
            <p:cNvGrpSpPr/>
            <p:nvPr/>
          </p:nvGrpSpPr>
          <p:grpSpPr>
            <a:xfrm>
              <a:off x="531" y="278"/>
              <a:ext cx="18125" cy="941"/>
              <a:chOff x="531" y="278"/>
              <a:chExt cx="18125" cy="941"/>
            </a:xfrm>
          </p:grpSpPr>
          <p:sp>
            <p:nvSpPr>
              <p:cNvPr id="22" name=" 4"/>
              <p:cNvSpPr/>
              <p:nvPr/>
            </p:nvSpPr>
            <p:spPr>
              <a:xfrm>
                <a:off x="531" y="278"/>
                <a:ext cx="2934" cy="826"/>
              </a:xfrm>
              <a:prstGeom prst="homePlate">
                <a:avLst/>
              </a:prstGeom>
              <a:solidFill>
                <a:srgbClr val="568D1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endParaRPr>
              </a:p>
            </p:txBody>
          </p:sp>
          <p:sp>
            <p:nvSpPr>
              <p:cNvPr id="23" name="文本框 22"/>
              <p:cNvSpPr txBox="1"/>
              <p:nvPr/>
            </p:nvSpPr>
            <p:spPr>
              <a:xfrm>
                <a:off x="542" y="282"/>
                <a:ext cx="2530" cy="82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工作内容</a:t>
                </a:r>
                <a:endParaRPr kumimoji="0" lang="en-US" altLang="zh-CN"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cxnSp>
            <p:nvCxnSpPr>
              <p:cNvPr id="24" name="直接连接符 23"/>
              <p:cNvCxnSpPr/>
              <p:nvPr/>
            </p:nvCxnSpPr>
            <p:spPr>
              <a:xfrm>
                <a:off x="542" y="1219"/>
                <a:ext cx="18114" cy="0"/>
              </a:xfrm>
              <a:prstGeom prst="line">
                <a:avLst/>
              </a:prstGeom>
              <a:ln w="12700">
                <a:solidFill>
                  <a:srgbClr val="568D11"/>
                </a:solidFill>
              </a:ln>
            </p:spPr>
            <p:style>
              <a:lnRef idx="1">
                <a:schemeClr val="accent1"/>
              </a:lnRef>
              <a:fillRef idx="0">
                <a:schemeClr val="accent1"/>
              </a:fillRef>
              <a:effectRef idx="0">
                <a:schemeClr val="accent1"/>
              </a:effectRef>
              <a:fontRef idx="minor">
                <a:schemeClr val="tx1"/>
              </a:fontRef>
            </p:style>
          </p:cxnSp>
        </p:grpSp>
      </p:grpSp>
      <p:sp>
        <p:nvSpPr>
          <p:cNvPr id="7" name="矩形 6"/>
          <p:cNvSpPr/>
          <p:nvPr/>
        </p:nvSpPr>
        <p:spPr>
          <a:xfrm>
            <a:off x="1106805" y="1604645"/>
            <a:ext cx="4007485" cy="1938020"/>
          </a:xfrm>
          <a:prstGeom prst="rect">
            <a:avLst/>
          </a:prstGeom>
          <a:noFill/>
          <a:ln w="12700" cmpd="sng">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 name="矩形 10"/>
          <p:cNvSpPr/>
          <p:nvPr/>
        </p:nvSpPr>
        <p:spPr>
          <a:xfrm>
            <a:off x="1604010" y="1822450"/>
            <a:ext cx="3011170" cy="1706880"/>
          </a:xfrm>
          <a:prstGeom prst="rect">
            <a:avLst/>
          </a:prstGeom>
        </p:spPr>
        <p:txBody>
          <a:bodyPr wrap="square">
            <a:spAutoFit/>
          </a:bodyPr>
          <a:p>
            <a:pPr marL="285750" indent="-285750">
              <a:lnSpc>
                <a:spcPct val="150000"/>
              </a:lnSpc>
              <a:buFont typeface="Wingdings" panose="05000000000000000000" pitchFamily="2" charset="2"/>
              <a:buChar char="l"/>
            </a:pPr>
            <a:r>
              <a:rPr lang="zh-CN" altLang="en-US" sz="1400" dirty="0" smtClean="0">
                <a:solidFill>
                  <a:srgbClr val="414455"/>
                </a:solidFill>
              </a:rPr>
              <a:t>描述</a:t>
            </a:r>
            <a:r>
              <a:rPr lang="zh-CN" altLang="en-US" sz="1400" dirty="0">
                <a:solidFill>
                  <a:srgbClr val="414455"/>
                </a:solidFill>
              </a:rPr>
              <a:t>能力应足够</a:t>
            </a:r>
            <a:r>
              <a:rPr lang="zh-CN" altLang="en-US" sz="1400" dirty="0" smtClean="0">
                <a:solidFill>
                  <a:srgbClr val="414455"/>
                </a:solidFill>
              </a:rPr>
              <a:t>强</a:t>
            </a:r>
            <a:endParaRPr lang="en-US" altLang="zh-CN" sz="1400" dirty="0">
              <a:solidFill>
                <a:srgbClr val="414455"/>
              </a:solidFill>
            </a:endParaRPr>
          </a:p>
          <a:p>
            <a:pPr marL="285750" indent="-285750">
              <a:lnSpc>
                <a:spcPct val="150000"/>
              </a:lnSpc>
              <a:buFont typeface="Wingdings" panose="05000000000000000000" pitchFamily="2" charset="2"/>
              <a:buChar char="l"/>
            </a:pPr>
            <a:r>
              <a:rPr lang="zh-CN" altLang="en-US" sz="1400" dirty="0" smtClean="0">
                <a:solidFill>
                  <a:srgbClr val="414455"/>
                </a:solidFill>
              </a:rPr>
              <a:t>应</a:t>
            </a:r>
            <a:r>
              <a:rPr lang="zh-CN" altLang="en-US" sz="1400" dirty="0">
                <a:solidFill>
                  <a:srgbClr val="414455"/>
                </a:solidFill>
              </a:rPr>
              <a:t>能描述系统的静态和动态语义，对模型进行</a:t>
            </a:r>
            <a:r>
              <a:rPr lang="zh-CN" altLang="en-US" sz="1400" dirty="0" smtClean="0">
                <a:solidFill>
                  <a:srgbClr val="414455"/>
                </a:solidFill>
              </a:rPr>
              <a:t>分析和验证</a:t>
            </a:r>
            <a:endParaRPr lang="zh-CN" altLang="en-US" sz="1400" dirty="0" smtClean="0">
              <a:solidFill>
                <a:srgbClr val="414455"/>
              </a:solidFill>
            </a:endParaRPr>
          </a:p>
          <a:p>
            <a:pPr marL="285750" indent="-285750">
              <a:lnSpc>
                <a:spcPct val="150000"/>
              </a:lnSpc>
              <a:buFont typeface="Wingdings" panose="05000000000000000000" pitchFamily="2" charset="2"/>
              <a:buChar char="l"/>
            </a:pPr>
            <a:r>
              <a:rPr lang="zh-CN" altLang="en-US" sz="1400" dirty="0">
                <a:solidFill>
                  <a:srgbClr val="414455"/>
                </a:solidFill>
                <a:sym typeface="+mn-ea"/>
              </a:rPr>
              <a:t>应能在必要的时候隐藏某些</a:t>
            </a:r>
            <a:r>
              <a:rPr lang="zh-CN" altLang="en-US" sz="1400" dirty="0" smtClean="0">
                <a:solidFill>
                  <a:srgbClr val="414455"/>
                </a:solidFill>
                <a:sym typeface="+mn-ea"/>
              </a:rPr>
              <a:t>细节</a:t>
            </a:r>
            <a:endParaRPr lang="en-US" altLang="zh-CN" sz="1400" dirty="0">
              <a:solidFill>
                <a:srgbClr val="414455"/>
              </a:solidFill>
            </a:endParaRPr>
          </a:p>
          <a:p>
            <a:pPr marL="285750" indent="-285750">
              <a:lnSpc>
                <a:spcPct val="150000"/>
              </a:lnSpc>
              <a:buFont typeface="Wingdings" panose="05000000000000000000" pitchFamily="2" charset="2"/>
              <a:buChar char="l"/>
            </a:pPr>
            <a:r>
              <a:rPr lang="zh-CN" altLang="en-US" sz="1400" dirty="0">
                <a:solidFill>
                  <a:srgbClr val="414455"/>
                </a:solidFill>
                <a:sym typeface="+mn-ea"/>
              </a:rPr>
              <a:t>应面向实用的软件工程</a:t>
            </a:r>
            <a:endParaRPr lang="en-US" altLang="zh-CN" sz="1400" dirty="0" smtClean="0">
              <a:solidFill>
                <a:srgbClr val="414455"/>
              </a:solidFill>
            </a:endParaRPr>
          </a:p>
        </p:txBody>
      </p:sp>
      <p:sp>
        <p:nvSpPr>
          <p:cNvPr id="14" name="圆角矩形 13"/>
          <p:cNvSpPr/>
          <p:nvPr/>
        </p:nvSpPr>
        <p:spPr>
          <a:xfrm>
            <a:off x="1106805" y="1528445"/>
            <a:ext cx="4006850" cy="377825"/>
          </a:xfrm>
          <a:prstGeom prst="roundRect">
            <a:avLst/>
          </a:prstGeom>
          <a:solidFill>
            <a:srgbClr val="70AD47"/>
          </a:solidFill>
          <a:ln w="12700" cmpd="sng">
            <a:solidFill>
              <a:srgbClr val="70AD47"/>
            </a:solidFill>
            <a:prstDash val="solid"/>
          </a:ln>
        </p:spPr>
        <p:style>
          <a:lnRef idx="2">
            <a:srgbClr val="5B9BD5">
              <a:shade val="50000"/>
            </a:srgbClr>
          </a:lnRef>
          <a:fillRef idx="1">
            <a:srgbClr val="5B9BD5"/>
          </a:fillRef>
          <a:effectRef idx="0">
            <a:srgbClr val="5B9BD5"/>
          </a:effectRef>
          <a:fontRef idx="minor">
            <a:sysClr val="window" lastClr="FFFFFF"/>
          </a:fontRef>
        </p:style>
        <p:txBody>
          <a:bodyPr rtlCol="0" anchor="ctr"/>
          <a:p>
            <a:pPr algn="ct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MAS</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的形式化建模方法应满足的要求</a:t>
            </a:r>
            <a:endParaRPr lang="zh-CN" altLang="en-US" dirty="0">
              <a:latin typeface="微软雅黑" panose="020B0503020204020204" pitchFamily="34" charset="-122"/>
              <a:ea typeface="微软雅黑" panose="020B0503020204020204" pitchFamily="34" charset="-122"/>
            </a:endParaRPr>
          </a:p>
        </p:txBody>
      </p:sp>
      <p:cxnSp>
        <p:nvCxnSpPr>
          <p:cNvPr id="37" name="直接连接符 36"/>
          <p:cNvCxnSpPr/>
          <p:nvPr/>
        </p:nvCxnSpPr>
        <p:spPr>
          <a:xfrm>
            <a:off x="5680075" y="1569085"/>
            <a:ext cx="0" cy="4577715"/>
          </a:xfrm>
          <a:prstGeom prst="line">
            <a:avLst/>
          </a:prstGeom>
        </p:spPr>
        <p:style>
          <a:lnRef idx="1">
            <a:schemeClr val="accent1"/>
          </a:lnRef>
          <a:fillRef idx="0">
            <a:schemeClr val="accent1"/>
          </a:fillRef>
          <a:effectRef idx="0">
            <a:schemeClr val="accent1"/>
          </a:effectRef>
          <a:fontRef idx="minor">
            <a:schemeClr val="tx1"/>
          </a:fontRef>
        </p:style>
      </p:cxnSp>
      <p:sp>
        <p:nvSpPr>
          <p:cNvPr id="16" name="矩形 15"/>
          <p:cNvSpPr/>
          <p:nvPr/>
        </p:nvSpPr>
        <p:spPr>
          <a:xfrm>
            <a:off x="1106170" y="4150360"/>
            <a:ext cx="4006850" cy="1996440"/>
          </a:xfrm>
          <a:prstGeom prst="rect">
            <a:avLst/>
          </a:prstGeom>
          <a:noFill/>
          <a:ln w="12700" cmpd="sng">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5" name="圆角矩形 24"/>
          <p:cNvSpPr/>
          <p:nvPr/>
        </p:nvSpPr>
        <p:spPr>
          <a:xfrm>
            <a:off x="1106170" y="4074160"/>
            <a:ext cx="4007485" cy="377825"/>
          </a:xfrm>
          <a:prstGeom prst="roundRect">
            <a:avLst/>
          </a:prstGeom>
          <a:solidFill>
            <a:srgbClr val="70AD47"/>
          </a:solidFill>
          <a:ln w="12700" cmpd="sng">
            <a:solidFill>
              <a:srgbClr val="70AD47"/>
            </a:solidFill>
            <a:prstDash val="solid"/>
          </a:ln>
        </p:spPr>
        <p:style>
          <a:lnRef idx="2">
            <a:srgbClr val="5B9BD5">
              <a:shade val="50000"/>
            </a:srgbClr>
          </a:lnRef>
          <a:fillRef idx="1">
            <a:srgbClr val="5B9BD5"/>
          </a:fillRef>
          <a:effectRef idx="0">
            <a:srgbClr val="5B9BD5"/>
          </a:effectRef>
          <a:fontRef idx="minor">
            <a:sysClr val="window" lastClr="FFFFFF"/>
          </a:fontRef>
        </p:style>
        <p:txBody>
          <a:bodyPr rtlCol="0" anchor="ctr"/>
          <a:p>
            <a:pPr algn="ctr"/>
            <a:r>
              <a:rPr lang="zh-CN" altLang="en-US" dirty="0">
                <a:latin typeface="微软雅黑" panose="020B0503020204020204" pitchFamily="34" charset="-122"/>
                <a:ea typeface="微软雅黑" panose="020B0503020204020204" pitchFamily="34" charset="-122"/>
              </a:rPr>
              <a:t>面向对象</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Petri</a:t>
            </a:r>
            <a:r>
              <a:rPr lang="zh-CN" altLang="en-US" dirty="0">
                <a:latin typeface="微软雅黑" panose="020B0503020204020204" pitchFamily="34" charset="-122"/>
                <a:ea typeface="微软雅黑" panose="020B0503020204020204" pitchFamily="34" charset="-122"/>
              </a:rPr>
              <a:t>网（</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OPN</a:t>
            </a:r>
            <a:r>
              <a:rPr lang="zh-CN" altLang="en-US">
                <a:solidFill>
                  <a:schemeClr val="bg1"/>
                </a:solidFill>
                <a:latin typeface="Times New Roman" panose="02020603050405020304" pitchFamily="18" charset="0"/>
                <a:cs typeface="Times New Roman" panose="02020603050405020304" pitchFamily="18" charset="0"/>
                <a:sym typeface="+mn-ea"/>
              </a:rPr>
              <a:t>＝(O, Gate, Σ)</a:t>
            </a:r>
            <a:r>
              <a:rPr lang="zh-CN" altLang="en-US" dirty="0">
                <a:latin typeface="微软雅黑" panose="020B0503020204020204" pitchFamily="34" charset="-122"/>
                <a:ea typeface="微软雅黑" panose="020B0503020204020204" pitchFamily="34" charset="-122"/>
              </a:rPr>
              <a:t>）</a:t>
            </a:r>
            <a:endParaRPr lang="zh-CN" altLang="en-US" dirty="0">
              <a:latin typeface="微软雅黑" panose="020B0503020204020204" pitchFamily="34" charset="-122"/>
              <a:ea typeface="微软雅黑" panose="020B0503020204020204" pitchFamily="34" charset="-122"/>
            </a:endParaRPr>
          </a:p>
        </p:txBody>
      </p:sp>
      <p:sp>
        <p:nvSpPr>
          <p:cNvPr id="26" name="文本框 25"/>
          <p:cNvSpPr txBox="1"/>
          <p:nvPr/>
        </p:nvSpPr>
        <p:spPr>
          <a:xfrm>
            <a:off x="2357120" y="4382135"/>
            <a:ext cx="2833370" cy="1706880"/>
          </a:xfrm>
          <a:prstGeom prst="rect">
            <a:avLst/>
          </a:prstGeom>
          <a:noFill/>
        </p:spPr>
        <p:txBody>
          <a:bodyPr wrap="square" rtlCol="0" anchor="t">
            <a:spAutoFit/>
          </a:bodyPr>
          <a:p>
            <a:pPr marL="285750" indent="-285750" algn="l">
              <a:lnSpc>
                <a:spcPct val="150000"/>
              </a:lnSpc>
              <a:buNone/>
            </a:pPr>
            <a:r>
              <a:rPr lang="zh-CN" altLang="en-US" sz="1400" dirty="0" smtClean="0">
                <a:solidFill>
                  <a:srgbClr val="414455"/>
                </a:solidFill>
              </a:rPr>
              <a:t>为系统物理对象的集合；</a:t>
            </a:r>
            <a:endParaRPr lang="zh-CN" altLang="en-US" sz="1400" dirty="0" smtClean="0">
              <a:solidFill>
                <a:srgbClr val="414455"/>
              </a:solidFill>
            </a:endParaRPr>
          </a:p>
          <a:p>
            <a:pPr marL="285750" indent="-285750" algn="l">
              <a:lnSpc>
                <a:spcPct val="150000"/>
              </a:lnSpc>
              <a:buNone/>
            </a:pPr>
            <a:r>
              <a:rPr lang="zh-CN" altLang="en-US" sz="1400" dirty="0" smtClean="0">
                <a:solidFill>
                  <a:srgbClr val="414455"/>
                </a:solidFill>
              </a:rPr>
              <a:t>是一种特殊库所的集合，表示   </a:t>
            </a:r>
            <a:endParaRPr lang="zh-CN" altLang="en-US" sz="1400" dirty="0" smtClean="0">
              <a:solidFill>
                <a:srgbClr val="414455"/>
              </a:solidFill>
            </a:endParaRPr>
          </a:p>
          <a:p>
            <a:pPr marL="285750" indent="-285750" algn="l">
              <a:lnSpc>
                <a:spcPct val="150000"/>
              </a:lnSpc>
              <a:buNone/>
            </a:pPr>
            <a:r>
              <a:rPr lang="zh-CN" altLang="en-US" sz="1400" dirty="0" smtClean="0">
                <a:solidFill>
                  <a:srgbClr val="414455"/>
                </a:solidFill>
              </a:rPr>
              <a:t>之间的消息传递通道；</a:t>
            </a:r>
            <a:endParaRPr lang="zh-CN" altLang="en-US" sz="1400" dirty="0" smtClean="0">
              <a:solidFill>
                <a:srgbClr val="414455"/>
              </a:solidFill>
            </a:endParaRPr>
          </a:p>
          <a:p>
            <a:pPr marL="285750" indent="-285750" algn="l">
              <a:lnSpc>
                <a:spcPct val="150000"/>
              </a:lnSpc>
              <a:buNone/>
            </a:pPr>
            <a:r>
              <a:rPr lang="zh-CN" altLang="en-US" sz="1400" dirty="0" smtClean="0">
                <a:solidFill>
                  <a:srgbClr val="414455"/>
                </a:solidFill>
              </a:rPr>
              <a:t>为数据类型、变量、函数的有限集合，即颜色集</a:t>
            </a:r>
            <a:r>
              <a:rPr lang="zh-CN" altLang="en-US" sz="1400" dirty="0" smtClean="0">
                <a:solidFill>
                  <a:srgbClr val="414455"/>
                </a:solidFill>
                <a:latin typeface="Times New Roman" panose="02020603050405020304" pitchFamily="18" charset="0"/>
                <a:cs typeface="Times New Roman" panose="02020603050405020304" pitchFamily="18" charset="0"/>
              </a:rPr>
              <a:t>(Color Sets)</a:t>
            </a:r>
            <a:endParaRPr lang="zh-CN" altLang="en-US" sz="1400" dirty="0" smtClean="0">
              <a:solidFill>
                <a:srgbClr val="414455"/>
              </a:solidFill>
              <a:latin typeface="Times New Roman" panose="02020603050405020304" pitchFamily="18" charset="0"/>
              <a:cs typeface="Times New Roman" panose="02020603050405020304" pitchFamily="18" charset="0"/>
            </a:endParaRPr>
          </a:p>
        </p:txBody>
      </p:sp>
      <p:sp>
        <p:nvSpPr>
          <p:cNvPr id="27" name="矩形 26"/>
          <p:cNvSpPr/>
          <p:nvPr/>
        </p:nvSpPr>
        <p:spPr>
          <a:xfrm>
            <a:off x="6232525" y="1529080"/>
            <a:ext cx="4817745" cy="4617720"/>
          </a:xfrm>
          <a:prstGeom prst="rect">
            <a:avLst/>
          </a:prstGeom>
          <a:noFill/>
          <a:ln w="12700" cmpd="sng">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8" name="文本框 27"/>
          <p:cNvSpPr txBox="1"/>
          <p:nvPr/>
        </p:nvSpPr>
        <p:spPr>
          <a:xfrm>
            <a:off x="7587615" y="3216910"/>
            <a:ext cx="2107565" cy="1814830"/>
          </a:xfrm>
          <a:prstGeom prst="rect">
            <a:avLst/>
          </a:prstGeom>
          <a:noFill/>
        </p:spPr>
        <p:txBody>
          <a:bodyPr wrap="square" rtlCol="0" anchor="t">
            <a:spAutoFit/>
          </a:bodyPr>
          <a:p>
            <a:pPr marL="285750" indent="-285750" algn="l">
              <a:lnSpc>
                <a:spcPct val="200000"/>
              </a:lnSpc>
              <a:buNone/>
            </a:pPr>
            <a:r>
              <a:rPr lang="zh-CN" altLang="en-US" sz="1400" dirty="0">
                <a:solidFill>
                  <a:srgbClr val="414455"/>
                </a:solidFill>
                <a:latin typeface="微软雅黑" panose="020B0503020204020204" pitchFamily="34" charset="-122"/>
                <a:ea typeface="微软雅黑" panose="020B0503020204020204" pitchFamily="34" charset="-122"/>
                <a:cs typeface="微软雅黑" panose="020B0503020204020204" pitchFamily="34" charset="-122"/>
                <a:sym typeface="+mn-ea"/>
              </a:rPr>
              <a:t>表示计算 Agent 的集合，</a:t>
            </a:r>
            <a:endParaRPr lang="zh-CN" altLang="en-US" sz="1400" dirty="0">
              <a:solidFill>
                <a:srgbClr val="414455"/>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285750" indent="-285750" algn="l">
              <a:lnSpc>
                <a:spcPct val="200000"/>
              </a:lnSpc>
              <a:buNone/>
            </a:pPr>
            <a:endParaRPr lang="zh-CN" altLang="en-US" sz="1400" dirty="0">
              <a:solidFill>
                <a:srgbClr val="414455"/>
              </a:solidFill>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lgn="l">
              <a:lnSpc>
                <a:spcPct val="200000"/>
              </a:lnSpc>
              <a:buNone/>
            </a:pPr>
            <a:r>
              <a:rPr lang="zh-CN" altLang="en-US" sz="1400" dirty="0">
                <a:solidFill>
                  <a:srgbClr val="414455"/>
                </a:solidFill>
                <a:latin typeface="微软雅黑" panose="020B0503020204020204" pitchFamily="34" charset="-122"/>
                <a:ea typeface="微软雅黑" panose="020B0503020204020204" pitchFamily="34" charset="-122"/>
                <a:cs typeface="微软雅黑" panose="020B0503020204020204" pitchFamily="34" charset="-122"/>
                <a:sym typeface="+mn-ea"/>
              </a:rPr>
              <a:t>表示连接 Agent 的集合，</a:t>
            </a:r>
            <a:endParaRPr lang="zh-CN" altLang="en-US" sz="1400" dirty="0">
              <a:solidFill>
                <a:srgbClr val="414455"/>
              </a:solidFill>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lgn="l">
              <a:lnSpc>
                <a:spcPct val="200000"/>
              </a:lnSpc>
              <a:buNone/>
            </a:pPr>
            <a:r>
              <a:rPr lang="zh-CN" altLang="en-US" sz="1400" dirty="0">
                <a:solidFill>
                  <a:srgbClr val="414455"/>
                </a:solidFill>
                <a:latin typeface="微软雅黑" panose="020B0503020204020204" pitchFamily="34" charset="-122"/>
                <a:ea typeface="微软雅黑" panose="020B0503020204020204" pitchFamily="34" charset="-122"/>
                <a:cs typeface="微软雅黑" panose="020B0503020204020204" pitchFamily="34" charset="-122"/>
                <a:sym typeface="+mn-ea"/>
              </a:rPr>
              <a:t>      表示 MAS 的配置</a:t>
            </a:r>
            <a:endParaRPr lang="zh-CN" altLang="en-US" sz="1400" dirty="0">
              <a:solidFill>
                <a:srgbClr val="414455"/>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1" name="十字形 30"/>
          <p:cNvSpPr/>
          <p:nvPr/>
        </p:nvSpPr>
        <p:spPr>
          <a:xfrm>
            <a:off x="2867025" y="3643630"/>
            <a:ext cx="328295" cy="337820"/>
          </a:xfrm>
          <a:prstGeom prst="plus">
            <a:avLst>
              <a:gd name="adj" fmla="val 30238"/>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aphicFrame>
        <p:nvGraphicFramePr>
          <p:cNvPr id="32" name="对象 31">
            <a:hlinkClick r:id="" action="ppaction://ole?verb="/>
          </p:cNvPr>
          <p:cNvGraphicFramePr>
            <a:graphicFrameLocks noChangeAspect="1"/>
          </p:cNvGraphicFramePr>
          <p:nvPr/>
        </p:nvGraphicFramePr>
        <p:xfrm>
          <a:off x="6597015" y="2051050"/>
          <a:ext cx="4089400" cy="403860"/>
        </p:xfrm>
        <a:graphic>
          <a:graphicData uri="http://schemas.openxmlformats.org/presentationml/2006/ole">
            <mc:AlternateContent xmlns:mc="http://schemas.openxmlformats.org/markup-compatibility/2006">
              <mc:Choice xmlns:v="urn:schemas-microsoft-com:vml" Requires="v">
                <p:oleObj spid="_x0000_s1025" name="" r:id="rId2" imgW="2184400" imgH="215900" progId="Equation.KSEE3">
                  <p:embed/>
                </p:oleObj>
              </mc:Choice>
              <mc:Fallback>
                <p:oleObj name="" r:id="rId2" imgW="2184400" imgH="215900" progId="Equation.KSEE3">
                  <p:embed/>
                  <p:pic>
                    <p:nvPicPr>
                      <p:cNvPr id="0" name="图片 1024"/>
                      <p:cNvPicPr/>
                      <p:nvPr/>
                    </p:nvPicPr>
                    <p:blipFill>
                      <a:blip r:embed="rId3"/>
                      <a:stretch>
                        <a:fillRect/>
                      </a:stretch>
                    </p:blipFill>
                    <p:spPr>
                      <a:xfrm>
                        <a:off x="6597015" y="2051050"/>
                        <a:ext cx="4089400" cy="403860"/>
                      </a:xfrm>
                      <a:prstGeom prst="rect">
                        <a:avLst/>
                      </a:prstGeom>
                    </p:spPr>
                  </p:pic>
                </p:oleObj>
              </mc:Fallback>
            </mc:AlternateContent>
          </a:graphicData>
        </a:graphic>
      </p:graphicFrame>
      <p:graphicFrame>
        <p:nvGraphicFramePr>
          <p:cNvPr id="33" name="对象 32">
            <a:hlinkClick r:id="" action="ppaction://ole?verb="/>
          </p:cNvPr>
          <p:cNvGraphicFramePr>
            <a:graphicFrameLocks noChangeAspect="1"/>
          </p:cNvGraphicFramePr>
          <p:nvPr/>
        </p:nvGraphicFramePr>
        <p:xfrm>
          <a:off x="6953568" y="3837623"/>
          <a:ext cx="3376295" cy="321310"/>
        </p:xfrm>
        <a:graphic>
          <a:graphicData uri="http://schemas.openxmlformats.org/presentationml/2006/ole">
            <mc:AlternateContent xmlns:mc="http://schemas.openxmlformats.org/markup-compatibility/2006">
              <mc:Choice xmlns:v="urn:schemas-microsoft-com:vml" Requires="v">
                <p:oleObj spid="_x0000_s2" name="" r:id="rId4" imgW="2540000" imgH="241300" progId="Equation.KSEE3">
                  <p:embed/>
                </p:oleObj>
              </mc:Choice>
              <mc:Fallback>
                <p:oleObj name="" r:id="rId4" imgW="2540000" imgH="241300" progId="Equation.KSEE3">
                  <p:embed/>
                  <p:pic>
                    <p:nvPicPr>
                      <p:cNvPr id="0" name="图片 1024"/>
                      <p:cNvPicPr/>
                      <p:nvPr/>
                    </p:nvPicPr>
                    <p:blipFill>
                      <a:blip r:embed="rId5"/>
                      <a:stretch>
                        <a:fillRect/>
                      </a:stretch>
                    </p:blipFill>
                    <p:spPr>
                      <a:xfrm>
                        <a:off x="6953568" y="3837623"/>
                        <a:ext cx="3376295" cy="321310"/>
                      </a:xfrm>
                      <a:prstGeom prst="rect">
                        <a:avLst/>
                      </a:prstGeom>
                    </p:spPr>
                  </p:pic>
                </p:oleObj>
              </mc:Fallback>
            </mc:AlternateContent>
          </a:graphicData>
        </a:graphic>
      </p:graphicFrame>
      <p:graphicFrame>
        <p:nvGraphicFramePr>
          <p:cNvPr id="34" name="对象 33">
            <a:hlinkClick r:id="" action="ppaction://ole?verb="/>
          </p:cNvPr>
          <p:cNvGraphicFramePr>
            <a:graphicFrameLocks noChangeAspect="1"/>
          </p:cNvGraphicFramePr>
          <p:nvPr/>
        </p:nvGraphicFramePr>
        <p:xfrm>
          <a:off x="6902450" y="2998470"/>
          <a:ext cx="3477260" cy="304165"/>
        </p:xfrm>
        <a:graphic>
          <a:graphicData uri="http://schemas.openxmlformats.org/presentationml/2006/ole">
            <mc:AlternateContent xmlns:mc="http://schemas.openxmlformats.org/markup-compatibility/2006">
              <mc:Choice xmlns:v="urn:schemas-microsoft-com:vml" Requires="v">
                <p:oleObj spid="_x0000_s35" name="" r:id="rId6" imgW="2616200" imgH="228600" progId="Equation.KSEE3">
                  <p:embed/>
                </p:oleObj>
              </mc:Choice>
              <mc:Fallback>
                <p:oleObj name="" r:id="rId6" imgW="2616200" imgH="228600" progId="Equation.KSEE3">
                  <p:embed/>
                  <p:pic>
                    <p:nvPicPr>
                      <p:cNvPr id="0" name="图片 1024"/>
                      <p:cNvPicPr/>
                      <p:nvPr/>
                    </p:nvPicPr>
                    <p:blipFill>
                      <a:blip r:embed="rId7"/>
                      <a:stretch>
                        <a:fillRect/>
                      </a:stretch>
                    </p:blipFill>
                    <p:spPr>
                      <a:xfrm>
                        <a:off x="6902450" y="2998470"/>
                        <a:ext cx="3477260" cy="304165"/>
                      </a:xfrm>
                      <a:prstGeom prst="rect">
                        <a:avLst/>
                      </a:prstGeom>
                    </p:spPr>
                  </p:pic>
                </p:oleObj>
              </mc:Fallback>
            </mc:AlternateContent>
          </a:graphicData>
        </a:graphic>
      </p:graphicFrame>
      <p:graphicFrame>
        <p:nvGraphicFramePr>
          <p:cNvPr id="36" name="对象 35">
            <a:hlinkClick r:id="" action="ppaction://ole?verb="/>
          </p:cNvPr>
          <p:cNvGraphicFramePr>
            <a:graphicFrameLocks noChangeAspect="1"/>
          </p:cNvGraphicFramePr>
          <p:nvPr/>
        </p:nvGraphicFramePr>
        <p:xfrm>
          <a:off x="7486650" y="4710113"/>
          <a:ext cx="506730" cy="270510"/>
        </p:xfrm>
        <a:graphic>
          <a:graphicData uri="http://schemas.openxmlformats.org/presentationml/2006/ole">
            <mc:AlternateContent xmlns:mc="http://schemas.openxmlformats.org/markup-compatibility/2006">
              <mc:Choice xmlns:v="urn:schemas-microsoft-com:vml" Requires="v">
                <p:oleObj spid="_x0000_s38" name="" r:id="rId8" imgW="381000" imgH="203200" progId="Equation.KSEE3">
                  <p:embed/>
                </p:oleObj>
              </mc:Choice>
              <mc:Fallback>
                <p:oleObj name="" r:id="rId8" imgW="381000" imgH="203200" progId="Equation.KSEE3">
                  <p:embed/>
                  <p:pic>
                    <p:nvPicPr>
                      <p:cNvPr id="0" name="图片 1024"/>
                      <p:cNvPicPr/>
                      <p:nvPr/>
                    </p:nvPicPr>
                    <p:blipFill>
                      <a:blip r:embed="rId9"/>
                      <a:stretch>
                        <a:fillRect/>
                      </a:stretch>
                    </p:blipFill>
                    <p:spPr>
                      <a:xfrm>
                        <a:off x="7486650" y="4710113"/>
                        <a:ext cx="506730" cy="270510"/>
                      </a:xfrm>
                      <a:prstGeom prst="rect">
                        <a:avLst/>
                      </a:prstGeom>
                    </p:spPr>
                  </p:pic>
                </p:oleObj>
              </mc:Fallback>
            </mc:AlternateContent>
          </a:graphicData>
        </a:graphic>
      </p:graphicFrame>
      <p:graphicFrame>
        <p:nvGraphicFramePr>
          <p:cNvPr id="39" name="对象 38">
            <a:hlinkClick r:id="" action="ppaction://ole?verb="/>
          </p:cNvPr>
          <p:cNvGraphicFramePr>
            <a:graphicFrameLocks noChangeAspect="1"/>
          </p:cNvGraphicFramePr>
          <p:nvPr/>
        </p:nvGraphicFramePr>
        <p:xfrm>
          <a:off x="1164590" y="4508500"/>
          <a:ext cx="1244600" cy="215900"/>
        </p:xfrm>
        <a:graphic>
          <a:graphicData uri="http://schemas.openxmlformats.org/presentationml/2006/ole">
            <mc:AlternateContent xmlns:mc="http://schemas.openxmlformats.org/markup-compatibility/2006">
              <mc:Choice xmlns:v="urn:schemas-microsoft-com:vml" Requires="v">
                <p:oleObj spid="_x0000_s1026" name="" r:id="rId10" imgW="1244600" imgH="215900" progId="Equation.KSEE3">
                  <p:embed/>
                </p:oleObj>
              </mc:Choice>
              <mc:Fallback>
                <p:oleObj name="" r:id="rId10" imgW="1244600" imgH="215900" progId="Equation.KSEE3">
                  <p:embed/>
                  <p:pic>
                    <p:nvPicPr>
                      <p:cNvPr id="0" name="图片 1025"/>
                      <p:cNvPicPr/>
                      <p:nvPr/>
                    </p:nvPicPr>
                    <p:blipFill>
                      <a:blip r:embed="rId11"/>
                      <a:stretch>
                        <a:fillRect/>
                      </a:stretch>
                    </p:blipFill>
                    <p:spPr>
                      <a:xfrm>
                        <a:off x="1164590" y="4508500"/>
                        <a:ext cx="1244600" cy="215900"/>
                      </a:xfrm>
                      <a:prstGeom prst="rect">
                        <a:avLst/>
                      </a:prstGeom>
                    </p:spPr>
                  </p:pic>
                </p:oleObj>
              </mc:Fallback>
            </mc:AlternateContent>
          </a:graphicData>
        </a:graphic>
      </p:graphicFrame>
      <p:graphicFrame>
        <p:nvGraphicFramePr>
          <p:cNvPr id="40" name="对象 39">
            <a:hlinkClick r:id="" action="ppaction://ole?verb="/>
          </p:cNvPr>
          <p:cNvGraphicFramePr>
            <a:graphicFrameLocks noChangeAspect="1"/>
          </p:cNvGraphicFramePr>
          <p:nvPr/>
        </p:nvGraphicFramePr>
        <p:xfrm>
          <a:off x="1106805" y="4815840"/>
          <a:ext cx="1359535" cy="215900"/>
        </p:xfrm>
        <a:graphic>
          <a:graphicData uri="http://schemas.openxmlformats.org/presentationml/2006/ole">
            <mc:AlternateContent xmlns:mc="http://schemas.openxmlformats.org/markup-compatibility/2006">
              <mc:Choice xmlns:v="urn:schemas-microsoft-com:vml" Requires="v">
                <p:oleObj spid="_x0000_s1027" name="" r:id="rId12" imgW="1358900" imgH="215900" progId="Equation.KSEE3">
                  <p:embed/>
                </p:oleObj>
              </mc:Choice>
              <mc:Fallback>
                <p:oleObj name="" r:id="rId12" imgW="1358900" imgH="215900" progId="Equation.KSEE3">
                  <p:embed/>
                  <p:pic>
                    <p:nvPicPr>
                      <p:cNvPr id="0" name="图片 1026"/>
                      <p:cNvPicPr/>
                      <p:nvPr/>
                    </p:nvPicPr>
                    <p:blipFill>
                      <a:blip r:embed="rId13"/>
                      <a:stretch>
                        <a:fillRect/>
                      </a:stretch>
                    </p:blipFill>
                    <p:spPr>
                      <a:xfrm>
                        <a:off x="1106805" y="4815840"/>
                        <a:ext cx="1359535" cy="215900"/>
                      </a:xfrm>
                      <a:prstGeom prst="rect">
                        <a:avLst/>
                      </a:prstGeom>
                    </p:spPr>
                  </p:pic>
                </p:oleObj>
              </mc:Fallback>
            </mc:AlternateContent>
          </a:graphicData>
        </a:graphic>
      </p:graphicFrame>
      <p:graphicFrame>
        <p:nvGraphicFramePr>
          <p:cNvPr id="41" name="对象 40">
            <a:hlinkClick r:id="" action="ppaction://ole?verb="/>
          </p:cNvPr>
          <p:cNvGraphicFramePr>
            <a:graphicFrameLocks noChangeAspect="1"/>
          </p:cNvGraphicFramePr>
          <p:nvPr/>
        </p:nvGraphicFramePr>
        <p:xfrm>
          <a:off x="2117090" y="5466080"/>
          <a:ext cx="292100" cy="254000"/>
        </p:xfrm>
        <a:graphic>
          <a:graphicData uri="http://schemas.openxmlformats.org/presentationml/2006/ole">
            <mc:AlternateContent xmlns:mc="http://schemas.openxmlformats.org/markup-compatibility/2006">
              <mc:Choice xmlns:v="urn:schemas-microsoft-com:vml" Requires="v">
                <p:oleObj spid="_x0000_s1028" name="" r:id="rId14" imgW="292100" imgH="254000" progId="Equation.KSEE3">
                  <p:embed/>
                </p:oleObj>
              </mc:Choice>
              <mc:Fallback>
                <p:oleObj name="" r:id="rId14" imgW="292100" imgH="254000" progId="Equation.KSEE3">
                  <p:embed/>
                  <p:pic>
                    <p:nvPicPr>
                      <p:cNvPr id="0" name="图片 1027"/>
                      <p:cNvPicPr/>
                      <p:nvPr/>
                    </p:nvPicPr>
                    <p:blipFill>
                      <a:blip r:embed="rId15"/>
                      <a:stretch>
                        <a:fillRect/>
                      </a:stretch>
                    </p:blipFill>
                    <p:spPr>
                      <a:xfrm>
                        <a:off x="2117090" y="5466080"/>
                        <a:ext cx="292100" cy="254000"/>
                      </a:xfrm>
                      <a:prstGeom prst="rect">
                        <a:avLst/>
                      </a:prstGeom>
                    </p:spPr>
                  </p:pic>
                </p:oleObj>
              </mc:Fallback>
            </mc:AlternateContent>
          </a:graphicData>
        </a:graphic>
      </p:graphicFrame>
      <p:graphicFrame>
        <p:nvGraphicFramePr>
          <p:cNvPr id="42" name="对象 41">
            <a:hlinkClick r:id="" action="ppaction://ole?verb="/>
          </p:cNvPr>
          <p:cNvGraphicFramePr>
            <a:graphicFrameLocks noChangeAspect="1"/>
          </p:cNvGraphicFramePr>
          <p:nvPr/>
        </p:nvGraphicFramePr>
        <p:xfrm>
          <a:off x="4765675" y="4823460"/>
          <a:ext cx="274320" cy="245745"/>
        </p:xfrm>
        <a:graphic>
          <a:graphicData uri="http://schemas.openxmlformats.org/presentationml/2006/ole">
            <mc:AlternateContent xmlns:mc="http://schemas.openxmlformats.org/markup-compatibility/2006">
              <mc:Choice xmlns:v="urn:schemas-microsoft-com:vml" Requires="v">
                <p:oleObj spid="_x0000_s1029" name="" r:id="rId16" imgW="241300" imgH="215900" progId="Equation.KSEE3">
                  <p:embed/>
                </p:oleObj>
              </mc:Choice>
              <mc:Fallback>
                <p:oleObj name="" r:id="rId16" imgW="241300" imgH="215900" progId="Equation.KSEE3">
                  <p:embed/>
                  <p:pic>
                    <p:nvPicPr>
                      <p:cNvPr id="0" name="图片 1028"/>
                      <p:cNvPicPr/>
                      <p:nvPr/>
                    </p:nvPicPr>
                    <p:blipFill>
                      <a:blip r:embed="rId17"/>
                      <a:stretch>
                        <a:fillRect/>
                      </a:stretch>
                    </p:blipFill>
                    <p:spPr>
                      <a:xfrm>
                        <a:off x="4765675" y="4823460"/>
                        <a:ext cx="274320" cy="245745"/>
                      </a:xfrm>
                      <a:prstGeom prst="rect">
                        <a:avLst/>
                      </a:prstGeom>
                    </p:spPr>
                  </p:pic>
                </p:oleObj>
              </mc:Fallback>
            </mc:AlternateContent>
          </a:graphicData>
        </a:graphic>
      </p:graphicFrame>
    </p:spTree>
    <p:custDataLst>
      <p:tags r:id="rId18"/>
    </p:custDataLst>
  </p:cSld>
  <p:clrMapOvr>
    <a:masterClrMapping/>
  </p:clrMapOvr>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337185" y="887730"/>
            <a:ext cx="11510010" cy="460375"/>
          </a:xfrm>
          <a:prstGeom prst="rect">
            <a:avLst/>
          </a:prstGeom>
          <a:noFill/>
        </p:spPr>
        <p:txBody>
          <a:bodyPr wrap="square" rtlCol="0">
            <a:spAutoFit/>
          </a:bodyPr>
          <a:lstStyle/>
          <a:p>
            <a:pPr marL="342900" indent="-342900">
              <a:buClr>
                <a:srgbClr val="568D11"/>
              </a:buClr>
              <a:buFont typeface="Wingdings" panose="05000000000000000000" charset="0"/>
              <a:buChar char="Ø"/>
            </a:pPr>
            <a:r>
              <a:rPr lang="zh-CN" altLang="en-US" sz="2400">
                <a:solidFill>
                  <a:srgbClr val="568D11"/>
                </a:solidFill>
                <a:latin typeface="Times New Roman" panose="02020603050405020304" pitchFamily="18" charset="0"/>
                <a:ea typeface="微软雅黑" panose="020B0503020204020204" pitchFamily="34" charset="-122"/>
                <a:cs typeface="Times New Roman" panose="02020603050405020304" pitchFamily="18" charset="0"/>
              </a:rPr>
              <a:t>应用领域</a:t>
            </a:r>
            <a:r>
              <a:rPr lang="zh-CN" altLang="en-US" sz="2400">
                <a:solidFill>
                  <a:srgbClr val="568D11"/>
                </a:solidFill>
                <a:latin typeface="微软雅黑" panose="020B0503020204020204" pitchFamily="34" charset="-122"/>
                <a:ea typeface="微软雅黑" panose="020B0503020204020204" pitchFamily="34" charset="-122"/>
              </a:rPr>
              <a:t> </a:t>
            </a:r>
            <a:endParaRPr lang="zh-CN" altLang="en-US" sz="2400">
              <a:solidFill>
                <a:srgbClr val="568D11"/>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9" name="组合 8"/>
          <p:cNvGrpSpPr/>
          <p:nvPr/>
        </p:nvGrpSpPr>
        <p:grpSpPr>
          <a:xfrm>
            <a:off x="337185" y="176530"/>
            <a:ext cx="11509375" cy="597535"/>
            <a:chOff x="531" y="278"/>
            <a:chExt cx="18125" cy="941"/>
          </a:xfrm>
        </p:grpSpPr>
        <p:pic>
          <p:nvPicPr>
            <p:cNvPr id="94" name="图片 93" descr="right"/>
            <p:cNvPicPr>
              <a:picLocks noChangeAspect="1"/>
            </p:cNvPicPr>
            <p:nvPr/>
          </p:nvPicPr>
          <p:blipFill>
            <a:blip r:embed="rId1"/>
            <a:stretch>
              <a:fillRect/>
            </a:stretch>
          </p:blipFill>
          <p:spPr>
            <a:xfrm>
              <a:off x="3405" y="389"/>
              <a:ext cx="608" cy="608"/>
            </a:xfrm>
            <a:prstGeom prst="rect">
              <a:avLst/>
            </a:prstGeom>
          </p:spPr>
        </p:pic>
        <p:sp>
          <p:nvSpPr>
            <p:cNvPr id="95" name="文本框 94"/>
            <p:cNvSpPr txBox="1"/>
            <p:nvPr/>
          </p:nvSpPr>
          <p:spPr>
            <a:xfrm>
              <a:off x="4013" y="282"/>
              <a:ext cx="11246" cy="822"/>
            </a:xfrm>
            <a:prstGeom prst="rect">
              <a:avLst/>
            </a:prstGeom>
            <a:noFill/>
          </p:spPr>
          <p:txBody>
            <a:bodyPr wrap="square" rtlCol="0">
              <a:spAutoFit/>
            </a:bodyPr>
            <a:lstStyle/>
            <a:p>
              <a:r>
                <a:rPr lang="zh-CN" altLang="en-US" sz="2800">
                  <a:solidFill>
                    <a:srgbClr val="568D11"/>
                  </a:solidFill>
                  <a:latin typeface="微软雅黑" panose="020B0503020204020204" pitchFamily="34" charset="-122"/>
                  <a:ea typeface="微软雅黑" panose="020B0503020204020204" pitchFamily="34" charset="-122"/>
                </a:rPr>
                <a:t>旅游六要素协同优化</a:t>
              </a:r>
              <a:endParaRPr lang="zh-CN" altLang="en-US" sz="2800">
                <a:solidFill>
                  <a:srgbClr val="568D11"/>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531" y="278"/>
              <a:ext cx="18125" cy="941"/>
              <a:chOff x="531" y="278"/>
              <a:chExt cx="18125" cy="941"/>
            </a:xfrm>
          </p:grpSpPr>
          <p:sp>
            <p:nvSpPr>
              <p:cNvPr id="12" name=" 4"/>
              <p:cNvSpPr/>
              <p:nvPr/>
            </p:nvSpPr>
            <p:spPr>
              <a:xfrm>
                <a:off x="531" y="278"/>
                <a:ext cx="2934" cy="826"/>
              </a:xfrm>
              <a:prstGeom prst="homePlate">
                <a:avLst/>
              </a:prstGeom>
              <a:solidFill>
                <a:srgbClr val="568D1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14" name="文本框 13"/>
              <p:cNvSpPr txBox="1"/>
              <p:nvPr/>
            </p:nvSpPr>
            <p:spPr>
              <a:xfrm>
                <a:off x="542" y="282"/>
                <a:ext cx="2530" cy="822"/>
              </a:xfrm>
              <a:prstGeom prst="rect">
                <a:avLst/>
              </a:prstGeom>
              <a:noFill/>
            </p:spPr>
            <p:txBody>
              <a:bodyPr wrap="square" rtlCol="0">
                <a:spAutoFit/>
              </a:bodyPr>
              <a:lstStyle/>
              <a:p>
                <a:r>
                  <a:rPr lang="zh-CN" altLang="en-US" sz="2800" b="1">
                    <a:solidFill>
                      <a:schemeClr val="bg1"/>
                    </a:solidFill>
                    <a:latin typeface="微软雅黑" panose="020B0503020204020204" pitchFamily="34" charset="-122"/>
                    <a:ea typeface="微软雅黑" panose="020B0503020204020204" pitchFamily="34" charset="-122"/>
                  </a:rPr>
                  <a:t>工作内容</a:t>
                </a:r>
                <a:endParaRPr lang="en-US" altLang="zh-CN" sz="2800" b="1">
                  <a:solidFill>
                    <a:schemeClr val="bg1"/>
                  </a:solidFill>
                  <a:latin typeface="微软雅黑" panose="020B0503020204020204" pitchFamily="34" charset="-122"/>
                  <a:ea typeface="微软雅黑" panose="020B0503020204020204" pitchFamily="34" charset="-122"/>
                </a:endParaRPr>
              </a:p>
            </p:txBody>
          </p:sp>
          <p:cxnSp>
            <p:nvCxnSpPr>
              <p:cNvPr id="16" name="直接连接符 15"/>
              <p:cNvCxnSpPr/>
              <p:nvPr/>
            </p:nvCxnSpPr>
            <p:spPr>
              <a:xfrm>
                <a:off x="542" y="1219"/>
                <a:ext cx="18114" cy="0"/>
              </a:xfrm>
              <a:prstGeom prst="line">
                <a:avLst/>
              </a:prstGeom>
              <a:ln w="12700">
                <a:solidFill>
                  <a:srgbClr val="568D11"/>
                </a:solidFill>
              </a:ln>
            </p:spPr>
            <p:style>
              <a:lnRef idx="1">
                <a:schemeClr val="accent1"/>
              </a:lnRef>
              <a:fillRef idx="0">
                <a:schemeClr val="accent1"/>
              </a:fillRef>
              <a:effectRef idx="0">
                <a:schemeClr val="accent1"/>
              </a:effectRef>
              <a:fontRef idx="minor">
                <a:schemeClr val="tx1"/>
              </a:fontRef>
            </p:style>
          </p:cxnSp>
        </p:grpSp>
      </p:grpSp>
      <p:pic>
        <p:nvPicPr>
          <p:cNvPr id="6" name="图片 5" descr="timg (1)"/>
          <p:cNvPicPr/>
          <p:nvPr/>
        </p:nvPicPr>
        <p:blipFill>
          <a:blip r:embed="rId2"/>
          <a:stretch>
            <a:fillRect/>
          </a:stretch>
        </p:blipFill>
        <p:spPr>
          <a:xfrm>
            <a:off x="8223250" y="3781108"/>
            <a:ext cx="2160270" cy="1800225"/>
          </a:xfrm>
          <a:prstGeom prst="rect">
            <a:avLst/>
          </a:prstGeom>
          <a:ln w="88900" cmpd="sng">
            <a:noFill/>
            <a:prstDash val="solid"/>
          </a:ln>
        </p:spPr>
      </p:pic>
      <p:pic>
        <p:nvPicPr>
          <p:cNvPr id="10" name="图片 9" descr="timg"/>
          <p:cNvPicPr/>
          <p:nvPr/>
        </p:nvPicPr>
        <p:blipFill>
          <a:blip r:embed="rId3"/>
          <a:stretch>
            <a:fillRect/>
          </a:stretch>
        </p:blipFill>
        <p:spPr>
          <a:xfrm>
            <a:off x="3922395" y="3781108"/>
            <a:ext cx="2160270" cy="1800225"/>
          </a:xfrm>
          <a:prstGeom prst="rect">
            <a:avLst/>
          </a:prstGeom>
          <a:ln w="88900" cmpd="sng">
            <a:noFill/>
            <a:prstDash val="solid"/>
          </a:ln>
        </p:spPr>
      </p:pic>
      <p:pic>
        <p:nvPicPr>
          <p:cNvPr id="13" name="图片 12" descr="u=411592803,3122300938&amp;fm=200&amp;gp=0"/>
          <p:cNvPicPr/>
          <p:nvPr/>
        </p:nvPicPr>
        <p:blipFill>
          <a:blip r:embed="rId4"/>
          <a:stretch>
            <a:fillRect/>
          </a:stretch>
        </p:blipFill>
        <p:spPr>
          <a:xfrm>
            <a:off x="6053455" y="1995805"/>
            <a:ext cx="2160270" cy="1800225"/>
          </a:xfrm>
          <a:prstGeom prst="rect">
            <a:avLst/>
          </a:prstGeom>
          <a:ln w="88900" cmpd="sng">
            <a:noFill/>
            <a:prstDash val="solid"/>
          </a:ln>
        </p:spPr>
      </p:pic>
      <p:pic>
        <p:nvPicPr>
          <p:cNvPr id="15" name="图片 14" descr="下载"/>
          <p:cNvPicPr>
            <a:picLocks noChangeAspect="1"/>
          </p:cNvPicPr>
          <p:nvPr/>
        </p:nvPicPr>
        <p:blipFill>
          <a:blip r:embed="rId5"/>
          <a:stretch>
            <a:fillRect/>
          </a:stretch>
        </p:blipFill>
        <p:spPr>
          <a:xfrm>
            <a:off x="1762125" y="1995805"/>
            <a:ext cx="2160270" cy="1800225"/>
          </a:xfrm>
          <a:prstGeom prst="rect">
            <a:avLst/>
          </a:prstGeom>
          <a:ln w="88900" cmpd="sng">
            <a:noFill/>
            <a:prstDash val="solid"/>
          </a:ln>
          <a:effectLst/>
        </p:spPr>
      </p:pic>
      <p:sp>
        <p:nvSpPr>
          <p:cNvPr id="2" name="矩形 1"/>
          <p:cNvSpPr/>
          <p:nvPr/>
        </p:nvSpPr>
        <p:spPr>
          <a:xfrm>
            <a:off x="3922395" y="1995805"/>
            <a:ext cx="2160270" cy="1800225"/>
          </a:xfrm>
          <a:prstGeom prst="rect">
            <a:avLst/>
          </a:prstGeom>
          <a:solidFill>
            <a:srgbClr val="568D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latin typeface="微软雅黑" panose="020B0503020204020204" pitchFamily="34" charset="-122"/>
                <a:ea typeface="微软雅黑" panose="020B0503020204020204" pitchFamily="34" charset="-122"/>
                <a:sym typeface="+mn-ea"/>
              </a:rPr>
              <a:t>军事系统仿真</a:t>
            </a:r>
            <a:endParaRPr lang="zh-CN" altLang="en-US">
              <a:latin typeface="微软雅黑" panose="020B0503020204020204" pitchFamily="34" charset="-122"/>
              <a:ea typeface="微软雅黑" panose="020B0503020204020204" pitchFamily="34" charset="-122"/>
              <a:sym typeface="+mn-ea"/>
            </a:endParaRPr>
          </a:p>
        </p:txBody>
      </p:sp>
      <p:sp>
        <p:nvSpPr>
          <p:cNvPr id="4" name="矩形 3"/>
          <p:cNvSpPr/>
          <p:nvPr/>
        </p:nvSpPr>
        <p:spPr>
          <a:xfrm>
            <a:off x="8213725" y="1995805"/>
            <a:ext cx="2160270" cy="1800225"/>
          </a:xfrm>
          <a:prstGeom prst="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latin typeface="微软雅黑" panose="020B0503020204020204" pitchFamily="34" charset="-122"/>
                <a:ea typeface="微软雅黑" panose="020B0503020204020204" pitchFamily="34" charset="-122"/>
                <a:sym typeface="+mn-ea"/>
              </a:rPr>
              <a:t>城市交通控制</a:t>
            </a:r>
            <a:endParaRPr lang="zh-CN" altLang="en-US">
              <a:latin typeface="微软雅黑" panose="020B0503020204020204" pitchFamily="34" charset="-122"/>
              <a:ea typeface="微软雅黑" panose="020B0503020204020204" pitchFamily="34" charset="-122"/>
              <a:sym typeface="+mn-ea"/>
            </a:endParaRPr>
          </a:p>
        </p:txBody>
      </p:sp>
      <p:sp>
        <p:nvSpPr>
          <p:cNvPr id="5" name="矩形 4"/>
          <p:cNvSpPr/>
          <p:nvPr/>
        </p:nvSpPr>
        <p:spPr>
          <a:xfrm>
            <a:off x="6073140" y="3781108"/>
            <a:ext cx="2160270" cy="1800225"/>
          </a:xfrm>
          <a:prstGeom prst="rect">
            <a:avLst/>
          </a:prstGeom>
          <a:solidFill>
            <a:srgbClr val="568D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latin typeface="微软雅黑" panose="020B0503020204020204" pitchFamily="34" charset="-122"/>
                <a:ea typeface="微软雅黑" panose="020B0503020204020204" pitchFamily="34" charset="-122"/>
                <a:sym typeface="+mn-ea"/>
              </a:rPr>
              <a:t>分布式地理信息</a:t>
            </a:r>
            <a:endParaRPr lang="zh-CN" altLang="en-US">
              <a:latin typeface="微软雅黑" panose="020B0503020204020204" pitchFamily="34" charset="-122"/>
              <a:ea typeface="微软雅黑" panose="020B0503020204020204" pitchFamily="34" charset="-122"/>
              <a:sym typeface="+mn-ea"/>
            </a:endParaRPr>
          </a:p>
        </p:txBody>
      </p:sp>
      <p:sp>
        <p:nvSpPr>
          <p:cNvPr id="7" name="矩形 6"/>
          <p:cNvSpPr/>
          <p:nvPr/>
        </p:nvSpPr>
        <p:spPr>
          <a:xfrm>
            <a:off x="1762125" y="3781108"/>
            <a:ext cx="2160270" cy="1800225"/>
          </a:xfrm>
          <a:prstGeom prst="rect">
            <a:avLst/>
          </a:prstGeom>
          <a:solidFill>
            <a:srgbClr val="568D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latin typeface="微软雅黑" panose="020B0503020204020204" pitchFamily="34" charset="-122"/>
                <a:ea typeface="微软雅黑" panose="020B0503020204020204" pitchFamily="34" charset="-122"/>
                <a:sym typeface="+mn-ea"/>
              </a:rPr>
              <a:t>电力系统</a:t>
            </a:r>
            <a:endParaRPr lang="zh-CN" altLang="en-US"/>
          </a:p>
        </p:txBody>
      </p:sp>
      <p:sp>
        <p:nvSpPr>
          <p:cNvPr id="18" name="椭圆 17"/>
          <p:cNvSpPr/>
          <p:nvPr/>
        </p:nvSpPr>
        <p:spPr>
          <a:xfrm>
            <a:off x="3818255" y="2896235"/>
            <a:ext cx="215900" cy="215900"/>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8123555" y="2940685"/>
            <a:ext cx="215900" cy="215900"/>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a:off x="8123555" y="4573270"/>
            <a:ext cx="215900" cy="215900"/>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3" name="直接连接符 22"/>
          <p:cNvCxnSpPr/>
          <p:nvPr/>
        </p:nvCxnSpPr>
        <p:spPr>
          <a:xfrm>
            <a:off x="3921760" y="2025015"/>
            <a:ext cx="0" cy="3523615"/>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2" name="椭圆 21"/>
          <p:cNvSpPr/>
          <p:nvPr/>
        </p:nvSpPr>
        <p:spPr>
          <a:xfrm>
            <a:off x="3803650" y="4573270"/>
            <a:ext cx="215900" cy="215900"/>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 name="直接连接符 2"/>
          <p:cNvCxnSpPr/>
          <p:nvPr/>
        </p:nvCxnSpPr>
        <p:spPr>
          <a:xfrm>
            <a:off x="8231505" y="2019935"/>
            <a:ext cx="0" cy="3523615"/>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custDataLst>
      <p:tags r:id="rId6"/>
    </p:custDataLst>
  </p:cSld>
  <p:clrMapOvr>
    <a:masterClrMapping/>
  </p:clrMapOvr>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下箭头 185"/>
          <p:cNvSpPr/>
          <p:nvPr/>
        </p:nvSpPr>
        <p:spPr>
          <a:xfrm>
            <a:off x="6544945" y="1094740"/>
            <a:ext cx="278130" cy="264160"/>
          </a:xfrm>
          <a:prstGeom prst="downArrow">
            <a:avLst>
              <a:gd name="adj1" fmla="val 42922"/>
              <a:gd name="adj2" fmla="val 48206"/>
            </a:avLst>
          </a:prstGeom>
          <a:solidFill>
            <a:srgbClr val="44546A"/>
          </a:solidFill>
          <a:ln>
            <a:noFill/>
          </a:ln>
        </p:spPr>
        <p:style>
          <a:lnRef idx="2">
            <a:srgbClr val="5B9BD5">
              <a:shade val="50000"/>
            </a:srgbClr>
          </a:lnRef>
          <a:fillRef idx="1">
            <a:srgbClr val="5B9BD5"/>
          </a:fillRef>
          <a:effectRef idx="0">
            <a:srgbClr val="5B9BD5"/>
          </a:effectRef>
          <a:fontRef idx="minor">
            <a:srgbClr val="FFFFFF"/>
          </a:fontRef>
        </p:style>
        <p:txBody>
          <a:bodyPr rtlCol="0" anchor="ctr"/>
          <a:lstStyle/>
          <a:p>
            <a:pPr algn="ctr"/>
            <a:endParaRPr lang="zh-CN" altLang="en-US"/>
          </a:p>
        </p:txBody>
      </p:sp>
      <p:cxnSp>
        <p:nvCxnSpPr>
          <p:cNvPr id="57" name="直接连接符 56"/>
          <p:cNvCxnSpPr/>
          <p:nvPr/>
        </p:nvCxnSpPr>
        <p:spPr>
          <a:xfrm flipH="1" flipV="1">
            <a:off x="6684010" y="2514600"/>
            <a:ext cx="635" cy="126001"/>
          </a:xfrm>
          <a:prstGeom prst="line">
            <a:avLst/>
          </a:prstGeom>
          <a:ln w="12700">
            <a:solidFill>
              <a:srgbClr val="44546A"/>
            </a:solidFill>
          </a:ln>
        </p:spPr>
        <p:style>
          <a:lnRef idx="1">
            <a:srgbClr val="5B9BD5"/>
          </a:lnRef>
          <a:fillRef idx="0">
            <a:srgbClr val="5B9BD5"/>
          </a:fillRef>
          <a:effectRef idx="0">
            <a:srgbClr val="5B9BD5"/>
          </a:effectRef>
          <a:fontRef idx="minor">
            <a:srgbClr val="000000"/>
          </a:fontRef>
        </p:style>
      </p:cxnSp>
      <p:cxnSp>
        <p:nvCxnSpPr>
          <p:cNvPr id="158" name="直接连接符 157"/>
          <p:cNvCxnSpPr/>
          <p:nvPr/>
        </p:nvCxnSpPr>
        <p:spPr>
          <a:xfrm>
            <a:off x="4572000" y="1729740"/>
            <a:ext cx="0" cy="215265"/>
          </a:xfrm>
          <a:prstGeom prst="line">
            <a:avLst/>
          </a:prstGeom>
          <a:ln w="12700">
            <a:solidFill>
              <a:srgbClr val="44546A"/>
            </a:solidFill>
          </a:ln>
        </p:spPr>
        <p:style>
          <a:lnRef idx="1">
            <a:srgbClr val="5B9BD5"/>
          </a:lnRef>
          <a:fillRef idx="0">
            <a:srgbClr val="5B9BD5"/>
          </a:fillRef>
          <a:effectRef idx="0">
            <a:srgbClr val="5B9BD5"/>
          </a:effectRef>
          <a:fontRef idx="minor">
            <a:srgbClr val="000000"/>
          </a:fontRef>
        </p:style>
      </p:cxnSp>
      <p:grpSp>
        <p:nvGrpSpPr>
          <p:cNvPr id="9" name="组合 8"/>
          <p:cNvGrpSpPr/>
          <p:nvPr/>
        </p:nvGrpSpPr>
        <p:grpSpPr>
          <a:xfrm>
            <a:off x="337185" y="176530"/>
            <a:ext cx="11509375" cy="597535"/>
            <a:chOff x="531" y="278"/>
            <a:chExt cx="18125" cy="941"/>
          </a:xfrm>
        </p:grpSpPr>
        <p:pic>
          <p:nvPicPr>
            <p:cNvPr id="94" name="图片 93" descr="right"/>
            <p:cNvPicPr>
              <a:picLocks noChangeAspect="1"/>
            </p:cNvPicPr>
            <p:nvPr/>
          </p:nvPicPr>
          <p:blipFill>
            <a:blip r:embed="rId1"/>
            <a:stretch>
              <a:fillRect/>
            </a:stretch>
          </p:blipFill>
          <p:spPr>
            <a:xfrm>
              <a:off x="3405" y="389"/>
              <a:ext cx="608" cy="608"/>
            </a:xfrm>
            <a:prstGeom prst="rect">
              <a:avLst/>
            </a:prstGeom>
          </p:spPr>
        </p:pic>
        <p:sp>
          <p:nvSpPr>
            <p:cNvPr id="95" name="文本框 94"/>
            <p:cNvSpPr txBox="1"/>
            <p:nvPr/>
          </p:nvSpPr>
          <p:spPr>
            <a:xfrm>
              <a:off x="4013" y="282"/>
              <a:ext cx="11246" cy="822"/>
            </a:xfrm>
            <a:prstGeom prst="rect">
              <a:avLst/>
            </a:prstGeom>
            <a:noFill/>
          </p:spPr>
          <p:txBody>
            <a:bodyPr wrap="square" rtlCol="0">
              <a:spAutoFit/>
            </a:bodyPr>
            <a:lstStyle/>
            <a:p>
              <a:r>
                <a:rPr lang="zh-CN" altLang="en-US" sz="2800">
                  <a:solidFill>
                    <a:srgbClr val="568D11"/>
                  </a:solidFill>
                  <a:latin typeface="微软雅黑" panose="020B0503020204020204" pitchFamily="34" charset="-122"/>
                  <a:ea typeface="微软雅黑" panose="020B0503020204020204" pitchFamily="34" charset="-122"/>
                </a:rPr>
                <a:t>旅游管理决策支持</a:t>
              </a:r>
              <a:endParaRPr lang="zh-CN" altLang="en-US" sz="2800">
                <a:solidFill>
                  <a:srgbClr val="568D11"/>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531" y="278"/>
              <a:ext cx="18125" cy="941"/>
              <a:chOff x="531" y="278"/>
              <a:chExt cx="18125" cy="941"/>
            </a:xfrm>
          </p:grpSpPr>
          <p:sp>
            <p:nvSpPr>
              <p:cNvPr id="12" name=" 4"/>
              <p:cNvSpPr/>
              <p:nvPr/>
            </p:nvSpPr>
            <p:spPr>
              <a:xfrm>
                <a:off x="531" y="278"/>
                <a:ext cx="2934" cy="826"/>
              </a:xfrm>
              <a:prstGeom prst="homePlate">
                <a:avLst/>
              </a:prstGeom>
              <a:solidFill>
                <a:srgbClr val="568D1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14" name="文本框 13"/>
              <p:cNvSpPr txBox="1"/>
              <p:nvPr/>
            </p:nvSpPr>
            <p:spPr>
              <a:xfrm>
                <a:off x="542" y="282"/>
                <a:ext cx="2530" cy="822"/>
              </a:xfrm>
              <a:prstGeom prst="rect">
                <a:avLst/>
              </a:prstGeom>
              <a:noFill/>
            </p:spPr>
            <p:txBody>
              <a:bodyPr wrap="square" rtlCol="0">
                <a:spAutoFit/>
              </a:bodyPr>
              <a:lstStyle/>
              <a:p>
                <a:r>
                  <a:rPr lang="zh-CN" altLang="en-US" sz="2800" b="1">
                    <a:solidFill>
                      <a:schemeClr val="bg1"/>
                    </a:solidFill>
                    <a:latin typeface="微软雅黑" panose="020B0503020204020204" pitchFamily="34" charset="-122"/>
                    <a:ea typeface="微软雅黑" panose="020B0503020204020204" pitchFamily="34" charset="-122"/>
                  </a:rPr>
                  <a:t>工作内容</a:t>
                </a:r>
                <a:endParaRPr lang="en-US" altLang="zh-CN" sz="2800" b="1">
                  <a:solidFill>
                    <a:schemeClr val="bg1"/>
                  </a:solidFill>
                  <a:latin typeface="微软雅黑" panose="020B0503020204020204" pitchFamily="34" charset="-122"/>
                  <a:ea typeface="微软雅黑" panose="020B0503020204020204" pitchFamily="34" charset="-122"/>
                </a:endParaRPr>
              </a:p>
            </p:txBody>
          </p:sp>
          <p:cxnSp>
            <p:nvCxnSpPr>
              <p:cNvPr id="16" name="直接连接符 15"/>
              <p:cNvCxnSpPr/>
              <p:nvPr/>
            </p:nvCxnSpPr>
            <p:spPr>
              <a:xfrm>
                <a:off x="542" y="1219"/>
                <a:ext cx="18114" cy="0"/>
              </a:xfrm>
              <a:prstGeom prst="line">
                <a:avLst/>
              </a:prstGeom>
              <a:ln w="12700">
                <a:solidFill>
                  <a:srgbClr val="568D11"/>
                </a:solidFill>
              </a:ln>
            </p:spPr>
            <p:style>
              <a:lnRef idx="1">
                <a:schemeClr val="accent1"/>
              </a:lnRef>
              <a:fillRef idx="0">
                <a:schemeClr val="accent1"/>
              </a:fillRef>
              <a:effectRef idx="0">
                <a:schemeClr val="accent1"/>
              </a:effectRef>
              <a:fontRef idx="minor">
                <a:schemeClr val="tx1"/>
              </a:fontRef>
            </p:style>
          </p:cxnSp>
        </p:grpSp>
      </p:grpSp>
      <p:sp>
        <p:nvSpPr>
          <p:cNvPr id="3" name="矩形 2"/>
          <p:cNvSpPr/>
          <p:nvPr/>
        </p:nvSpPr>
        <p:spPr>
          <a:xfrm>
            <a:off x="2122805" y="1358265"/>
            <a:ext cx="8801100" cy="1573530"/>
          </a:xfrm>
          <a:prstGeom prst="rect">
            <a:avLst/>
          </a:prstGeom>
          <a:noFill/>
          <a:ln w="12700" cmpd="sng">
            <a:solidFill>
              <a:srgbClr val="70AD47"/>
            </a:solidFill>
            <a:prstDash val="dash"/>
          </a:ln>
        </p:spPr>
        <p:style>
          <a:lnRef idx="2">
            <a:srgbClr val="5B9BD5">
              <a:shade val="50000"/>
            </a:srgbClr>
          </a:lnRef>
          <a:fillRef idx="1">
            <a:srgbClr val="5B9BD5"/>
          </a:fillRef>
          <a:effectRef idx="0">
            <a:srgbClr val="5B9BD5"/>
          </a:effectRef>
          <a:fontRef idx="minor">
            <a:srgbClr val="FFFFFF"/>
          </a:fontRef>
        </p:style>
        <p:txBody>
          <a:bodyPr rtlCol="0" anchor="ctr"/>
          <a:lstStyle/>
          <a:p>
            <a:pPr algn="ctr"/>
            <a:endParaRPr lang="zh-CN" altLang="en-US"/>
          </a:p>
        </p:txBody>
      </p:sp>
      <p:sp>
        <p:nvSpPr>
          <p:cNvPr id="63" name="流程图: 磁盘 62"/>
          <p:cNvSpPr/>
          <p:nvPr/>
        </p:nvSpPr>
        <p:spPr>
          <a:xfrm>
            <a:off x="2292350" y="1372870"/>
            <a:ext cx="965200" cy="459105"/>
          </a:xfrm>
          <a:prstGeom prst="flowChartMagneticDisk">
            <a:avLst/>
          </a:prstGeom>
          <a:solidFill>
            <a:srgbClr val="70AD47"/>
          </a:solidFill>
          <a:ln w="12700" cmpd="sng">
            <a:solidFill>
              <a:srgbClr val="FFFFFF"/>
            </a:solidFill>
            <a:prstDash val="solid"/>
          </a:ln>
        </p:spPr>
        <p:style>
          <a:lnRef idx="2">
            <a:srgbClr val="5B9BD5">
              <a:shade val="50000"/>
            </a:srgbClr>
          </a:lnRef>
          <a:fillRef idx="1">
            <a:srgbClr val="5B9BD5"/>
          </a:fillRef>
          <a:effectRef idx="0">
            <a:srgbClr val="5B9BD5"/>
          </a:effectRef>
          <a:fontRef idx="minor">
            <a:srgbClr val="FFFFFF"/>
          </a:fontRef>
        </p:style>
        <p:txBody>
          <a:bodyPr rtlCol="0" anchor="ctr"/>
          <a:lstStyle/>
          <a:p>
            <a:pPr algn="ctr" fontAlgn="base"/>
            <a:r>
              <a:rPr lang="zh-CN" altLang="en-US" sz="1400" strike="noStrike" noProof="1"/>
              <a:t>数据仓库</a:t>
            </a:r>
            <a:endParaRPr lang="zh-CN" altLang="en-US" sz="1400" strike="noStrike" noProof="1"/>
          </a:p>
        </p:txBody>
      </p:sp>
      <p:sp>
        <p:nvSpPr>
          <p:cNvPr id="17" name="流程图: 磁盘 16"/>
          <p:cNvSpPr/>
          <p:nvPr/>
        </p:nvSpPr>
        <p:spPr>
          <a:xfrm>
            <a:off x="3977005" y="1372870"/>
            <a:ext cx="1163955" cy="459105"/>
          </a:xfrm>
          <a:prstGeom prst="flowChartMagneticDisk">
            <a:avLst/>
          </a:prstGeom>
          <a:solidFill>
            <a:srgbClr val="70AD47"/>
          </a:solidFill>
          <a:ln w="12700" cmpd="sng">
            <a:solidFill>
              <a:srgbClr val="FFFFFF"/>
            </a:solidFill>
            <a:prstDash val="solid"/>
          </a:ln>
        </p:spPr>
        <p:style>
          <a:lnRef idx="2">
            <a:srgbClr val="5B9BD5">
              <a:shade val="50000"/>
            </a:srgbClr>
          </a:lnRef>
          <a:fillRef idx="1">
            <a:srgbClr val="5B9BD5"/>
          </a:fillRef>
          <a:effectRef idx="0">
            <a:srgbClr val="5B9BD5"/>
          </a:effectRef>
          <a:fontRef idx="minor">
            <a:srgbClr val="FFFFFF"/>
          </a:fontRef>
        </p:style>
        <p:txBody>
          <a:bodyPr rtlCol="0" anchor="ctr"/>
          <a:lstStyle/>
          <a:p>
            <a:pPr algn="ctr" fontAlgn="base"/>
            <a:r>
              <a:rPr lang="en-US" altLang="zh-CN" sz="1400" strike="noStrike" noProof="1"/>
              <a:t>GIS</a:t>
            </a:r>
            <a:r>
              <a:rPr lang="zh-CN" altLang="en-US" sz="1400" strike="noStrike" noProof="1"/>
              <a:t>数据库</a:t>
            </a:r>
            <a:endParaRPr lang="zh-CN" altLang="en-US" sz="1400" strike="noStrike" noProof="1"/>
          </a:p>
        </p:txBody>
      </p:sp>
      <p:sp>
        <p:nvSpPr>
          <p:cNvPr id="18" name="流程图: 磁盘 17"/>
          <p:cNvSpPr/>
          <p:nvPr/>
        </p:nvSpPr>
        <p:spPr>
          <a:xfrm>
            <a:off x="5860415" y="1372870"/>
            <a:ext cx="1163955" cy="459105"/>
          </a:xfrm>
          <a:prstGeom prst="flowChartMagneticDisk">
            <a:avLst/>
          </a:prstGeom>
          <a:solidFill>
            <a:srgbClr val="70AD47"/>
          </a:solidFill>
          <a:ln w="12700" cmpd="sng">
            <a:solidFill>
              <a:srgbClr val="FFFFFF"/>
            </a:solidFill>
            <a:prstDash val="solid"/>
          </a:ln>
        </p:spPr>
        <p:style>
          <a:lnRef idx="2">
            <a:srgbClr val="5B9BD5">
              <a:shade val="50000"/>
            </a:srgbClr>
          </a:lnRef>
          <a:fillRef idx="1">
            <a:srgbClr val="5B9BD5"/>
          </a:fillRef>
          <a:effectRef idx="0">
            <a:srgbClr val="5B9BD5"/>
          </a:effectRef>
          <a:fontRef idx="minor">
            <a:srgbClr val="FFFFFF"/>
          </a:fontRef>
        </p:style>
        <p:txBody>
          <a:bodyPr rtlCol="0" anchor="ctr"/>
          <a:lstStyle/>
          <a:p>
            <a:pPr algn="ctr" fontAlgn="base"/>
            <a:r>
              <a:rPr lang="zh-CN" altLang="en-US" sz="1400" strike="noStrike" noProof="1"/>
              <a:t>分析模型库</a:t>
            </a:r>
            <a:endParaRPr lang="zh-CN" altLang="en-US" sz="1400" strike="noStrike" noProof="1"/>
          </a:p>
        </p:txBody>
      </p:sp>
      <p:sp>
        <p:nvSpPr>
          <p:cNvPr id="19" name="流程图: 磁盘 18"/>
          <p:cNvSpPr/>
          <p:nvPr/>
        </p:nvSpPr>
        <p:spPr>
          <a:xfrm>
            <a:off x="7743825" y="1372870"/>
            <a:ext cx="1163955" cy="459105"/>
          </a:xfrm>
          <a:prstGeom prst="flowChartMagneticDisk">
            <a:avLst/>
          </a:prstGeom>
          <a:solidFill>
            <a:srgbClr val="70AD47"/>
          </a:solidFill>
          <a:ln w="12700" cmpd="sng">
            <a:solidFill>
              <a:srgbClr val="FFFFFF"/>
            </a:solidFill>
            <a:prstDash val="solid"/>
          </a:ln>
        </p:spPr>
        <p:style>
          <a:lnRef idx="2">
            <a:srgbClr val="5B9BD5">
              <a:shade val="50000"/>
            </a:srgbClr>
          </a:lnRef>
          <a:fillRef idx="1">
            <a:srgbClr val="5B9BD5"/>
          </a:fillRef>
          <a:effectRef idx="0">
            <a:srgbClr val="5B9BD5"/>
          </a:effectRef>
          <a:fontRef idx="minor">
            <a:srgbClr val="FFFFFF"/>
          </a:fontRef>
        </p:style>
        <p:txBody>
          <a:bodyPr rtlCol="0" anchor="ctr"/>
          <a:lstStyle/>
          <a:p>
            <a:pPr algn="ctr" fontAlgn="base"/>
            <a:r>
              <a:rPr lang="zh-CN" altLang="en-US" sz="1400" strike="noStrike" noProof="1"/>
              <a:t>知识库</a:t>
            </a:r>
            <a:endParaRPr lang="zh-CN" altLang="en-US" sz="1400" strike="noStrike" noProof="1"/>
          </a:p>
        </p:txBody>
      </p:sp>
      <p:sp>
        <p:nvSpPr>
          <p:cNvPr id="20" name="流程图: 磁盘 19"/>
          <p:cNvSpPr/>
          <p:nvPr/>
        </p:nvSpPr>
        <p:spPr>
          <a:xfrm>
            <a:off x="9627235" y="1372870"/>
            <a:ext cx="1163955" cy="459105"/>
          </a:xfrm>
          <a:prstGeom prst="flowChartMagneticDisk">
            <a:avLst/>
          </a:prstGeom>
          <a:solidFill>
            <a:srgbClr val="70AD47"/>
          </a:solidFill>
          <a:ln w="12700" cmpd="sng">
            <a:solidFill>
              <a:srgbClr val="FFFFFF"/>
            </a:solidFill>
            <a:prstDash val="solid"/>
          </a:ln>
        </p:spPr>
        <p:style>
          <a:lnRef idx="2">
            <a:srgbClr val="5B9BD5">
              <a:shade val="50000"/>
            </a:srgbClr>
          </a:lnRef>
          <a:fillRef idx="1">
            <a:srgbClr val="5B9BD5"/>
          </a:fillRef>
          <a:effectRef idx="0">
            <a:srgbClr val="5B9BD5"/>
          </a:effectRef>
          <a:fontRef idx="minor">
            <a:srgbClr val="FFFFFF"/>
          </a:fontRef>
        </p:style>
        <p:txBody>
          <a:bodyPr rtlCol="0" anchor="ctr"/>
          <a:lstStyle/>
          <a:p>
            <a:pPr algn="ctr" fontAlgn="base"/>
            <a:r>
              <a:rPr lang="zh-CN" altLang="en-US" sz="1400" strike="noStrike" noProof="1"/>
              <a:t>方法库</a:t>
            </a:r>
            <a:endParaRPr lang="zh-CN" altLang="en-US" sz="1400" strike="noStrike" noProof="1"/>
          </a:p>
        </p:txBody>
      </p:sp>
      <p:sp>
        <p:nvSpPr>
          <p:cNvPr id="24" name="圆角矩形 23"/>
          <p:cNvSpPr/>
          <p:nvPr/>
        </p:nvSpPr>
        <p:spPr>
          <a:xfrm>
            <a:off x="2945765" y="2067560"/>
            <a:ext cx="1002665" cy="254000"/>
          </a:xfrm>
          <a:prstGeom prst="roundRect">
            <a:avLst>
              <a:gd name="adj" fmla="val 10966"/>
            </a:avLst>
          </a:prstGeom>
          <a:solidFill>
            <a:srgbClr val="70AD47"/>
          </a:solidFill>
          <a:ln w="12700" cmpd="sng">
            <a:solidFill>
              <a:srgbClr val="70AD47"/>
            </a:solidFill>
            <a:prstDash val="solid"/>
          </a:ln>
        </p:spPr>
        <p:style>
          <a:lnRef idx="2">
            <a:srgbClr val="5B9BD5">
              <a:shade val="50000"/>
            </a:srgbClr>
          </a:lnRef>
          <a:fillRef idx="1">
            <a:srgbClr val="5B9BD5"/>
          </a:fillRef>
          <a:effectRef idx="0">
            <a:srgbClr val="5B9BD5"/>
          </a:effectRef>
          <a:fontRef idx="minor">
            <a:srgbClr val="FFFFFF"/>
          </a:fontRef>
        </p:style>
        <p:txBody>
          <a:bodyPr rtlCol="0" anchor="ctr"/>
          <a:lstStyle/>
          <a:p>
            <a:pPr algn="ctr"/>
            <a:r>
              <a:rPr lang="zh-CN" altLang="en-US" sz="1000"/>
              <a:t>空间数据库</a:t>
            </a:r>
            <a:endParaRPr lang="zh-CN" altLang="en-US" sz="1000"/>
          </a:p>
        </p:txBody>
      </p:sp>
      <p:sp>
        <p:nvSpPr>
          <p:cNvPr id="25" name="圆角矩形 24"/>
          <p:cNvSpPr/>
          <p:nvPr/>
        </p:nvSpPr>
        <p:spPr>
          <a:xfrm>
            <a:off x="5673090" y="2067560"/>
            <a:ext cx="1031875" cy="254000"/>
          </a:xfrm>
          <a:prstGeom prst="roundRect">
            <a:avLst>
              <a:gd name="adj" fmla="val 10966"/>
            </a:avLst>
          </a:prstGeom>
          <a:solidFill>
            <a:srgbClr val="70AD47"/>
          </a:solidFill>
          <a:ln w="12700" cmpd="sng">
            <a:solidFill>
              <a:srgbClr val="70AD47"/>
            </a:solidFill>
            <a:prstDash val="solid"/>
          </a:ln>
        </p:spPr>
        <p:style>
          <a:lnRef idx="2">
            <a:srgbClr val="5B9BD5">
              <a:shade val="50000"/>
            </a:srgbClr>
          </a:lnRef>
          <a:fillRef idx="1">
            <a:srgbClr val="5B9BD5"/>
          </a:fillRef>
          <a:effectRef idx="0">
            <a:srgbClr val="5B9BD5"/>
          </a:effectRef>
          <a:fontRef idx="minor">
            <a:srgbClr val="FFFFFF"/>
          </a:fontRef>
        </p:style>
        <p:txBody>
          <a:bodyPr vertOverflow="overflow" horzOverflow="overflow" vert="horz" wrap="square" numCol="1" spcCol="0" rtlCol="0" fromWordArt="0" anchor="ctr" anchorCtr="0" forceAA="0" compatLnSpc="1">
            <a:noAutofit/>
          </a:bodyPr>
          <a:lstStyle/>
          <a:p>
            <a:pPr lvl="0" algn="ctr"/>
            <a:r>
              <a:rPr lang="zh-CN" altLang="en-US" sz="1000">
                <a:sym typeface="微软雅黑" panose="020B0503020204020204" pitchFamily="34" charset="-122"/>
              </a:rPr>
              <a:t>属性数据库</a:t>
            </a:r>
            <a:endParaRPr lang="zh-CN" altLang="en-US" sz="1000">
              <a:sym typeface="微软雅黑" panose="020B0503020204020204" pitchFamily="34" charset="-122"/>
            </a:endParaRPr>
          </a:p>
        </p:txBody>
      </p:sp>
      <p:sp>
        <p:nvSpPr>
          <p:cNvPr id="26" name="圆角矩形 25"/>
          <p:cNvSpPr/>
          <p:nvPr/>
        </p:nvSpPr>
        <p:spPr>
          <a:xfrm>
            <a:off x="8818880" y="2069465"/>
            <a:ext cx="1236345" cy="254000"/>
          </a:xfrm>
          <a:prstGeom prst="roundRect">
            <a:avLst>
              <a:gd name="adj" fmla="val 10966"/>
            </a:avLst>
          </a:prstGeom>
          <a:solidFill>
            <a:srgbClr val="70AD47"/>
          </a:solidFill>
          <a:ln w="12700" cmpd="sng">
            <a:solidFill>
              <a:srgbClr val="70AD47"/>
            </a:solidFill>
            <a:prstDash val="solid"/>
          </a:ln>
        </p:spPr>
        <p:style>
          <a:lnRef idx="2">
            <a:srgbClr val="5B9BD5">
              <a:shade val="50000"/>
            </a:srgbClr>
          </a:lnRef>
          <a:fillRef idx="1">
            <a:srgbClr val="5B9BD5"/>
          </a:fillRef>
          <a:effectRef idx="0">
            <a:srgbClr val="5B9BD5"/>
          </a:effectRef>
          <a:fontRef idx="minor">
            <a:srgbClr val="FFFFFF"/>
          </a:fontRef>
        </p:style>
        <p:txBody>
          <a:bodyPr rtlCol="0" anchor="ctr"/>
          <a:lstStyle/>
          <a:p>
            <a:pPr algn="ctr"/>
            <a:r>
              <a:rPr lang="zh-CN" altLang="en-US" sz="1000"/>
              <a:t>多媒体数据库</a:t>
            </a:r>
            <a:endParaRPr lang="zh-CN" altLang="en-US" sz="1000"/>
          </a:p>
        </p:txBody>
      </p:sp>
      <p:cxnSp>
        <p:nvCxnSpPr>
          <p:cNvPr id="46" name="直接连接符 45"/>
          <p:cNvCxnSpPr/>
          <p:nvPr/>
        </p:nvCxnSpPr>
        <p:spPr>
          <a:xfrm>
            <a:off x="6191250" y="2323465"/>
            <a:ext cx="0" cy="200025"/>
          </a:xfrm>
          <a:prstGeom prst="line">
            <a:avLst/>
          </a:prstGeom>
          <a:ln w="12700">
            <a:solidFill>
              <a:srgbClr val="44546A"/>
            </a:solidFill>
          </a:ln>
        </p:spPr>
        <p:style>
          <a:lnRef idx="1">
            <a:srgbClr val="5B9BD5"/>
          </a:lnRef>
          <a:fillRef idx="0">
            <a:srgbClr val="5B9BD5"/>
          </a:fillRef>
          <a:effectRef idx="0">
            <a:srgbClr val="5B9BD5"/>
          </a:effectRef>
          <a:fontRef idx="minor">
            <a:srgbClr val="000000"/>
          </a:fontRef>
        </p:style>
      </p:cxnSp>
      <p:cxnSp>
        <p:nvCxnSpPr>
          <p:cNvPr id="54" name="直接连接符 53"/>
          <p:cNvCxnSpPr>
            <a:stCxn id="40" idx="0"/>
          </p:cNvCxnSpPr>
          <p:nvPr/>
        </p:nvCxnSpPr>
        <p:spPr>
          <a:xfrm flipH="1" flipV="1">
            <a:off x="5920105" y="2512060"/>
            <a:ext cx="635" cy="126001"/>
          </a:xfrm>
          <a:prstGeom prst="line">
            <a:avLst/>
          </a:prstGeom>
          <a:ln w="12700">
            <a:solidFill>
              <a:srgbClr val="44546A"/>
            </a:solidFill>
          </a:ln>
        </p:spPr>
        <p:style>
          <a:lnRef idx="1">
            <a:srgbClr val="5B9BD5"/>
          </a:lnRef>
          <a:fillRef idx="0">
            <a:srgbClr val="5B9BD5"/>
          </a:fillRef>
          <a:effectRef idx="0">
            <a:srgbClr val="5B9BD5"/>
          </a:effectRef>
          <a:fontRef idx="minor">
            <a:srgbClr val="000000"/>
          </a:fontRef>
        </p:style>
      </p:cxnSp>
      <p:sp>
        <p:nvSpPr>
          <p:cNvPr id="60" name="文本框 59"/>
          <p:cNvSpPr txBox="1"/>
          <p:nvPr/>
        </p:nvSpPr>
        <p:spPr>
          <a:xfrm>
            <a:off x="7318375" y="1951355"/>
            <a:ext cx="739140" cy="245110"/>
          </a:xfrm>
          <a:prstGeom prst="rect">
            <a:avLst/>
          </a:prstGeom>
          <a:noFill/>
        </p:spPr>
        <p:txBody>
          <a:bodyPr wrap="square" rtlCol="0">
            <a:spAutoFit/>
          </a:bodyPr>
          <a:lstStyle/>
          <a:p>
            <a:pPr lvl="0" algn="l"/>
            <a:r>
              <a:rPr lang="zh-CN" altLang="en-US" sz="1000">
                <a:solidFill>
                  <a:srgbClr val="44546A"/>
                </a:solidFill>
                <a:sym typeface="微软雅黑" panose="020B0503020204020204" pitchFamily="34" charset="-122"/>
              </a:rPr>
              <a:t>路径设置</a:t>
            </a:r>
            <a:endParaRPr lang="zh-CN" altLang="en-US" sz="1000">
              <a:solidFill>
                <a:srgbClr val="44546A"/>
              </a:solidFill>
              <a:sym typeface="微软雅黑" panose="020B0503020204020204" pitchFamily="34" charset="-122"/>
            </a:endParaRPr>
          </a:p>
        </p:txBody>
      </p:sp>
      <p:sp>
        <p:nvSpPr>
          <p:cNvPr id="61" name="文本框 60"/>
          <p:cNvSpPr txBox="1"/>
          <p:nvPr/>
        </p:nvSpPr>
        <p:spPr>
          <a:xfrm>
            <a:off x="2174240" y="2307590"/>
            <a:ext cx="1201420" cy="245110"/>
          </a:xfrm>
          <a:prstGeom prst="rect">
            <a:avLst/>
          </a:prstGeom>
          <a:noFill/>
        </p:spPr>
        <p:txBody>
          <a:bodyPr wrap="square" rtlCol="0">
            <a:spAutoFit/>
          </a:bodyPr>
          <a:lstStyle/>
          <a:p>
            <a:pPr lvl="0" algn="r"/>
            <a:r>
              <a:rPr lang="zh-CN" altLang="en-US" sz="1000">
                <a:solidFill>
                  <a:srgbClr val="44546A"/>
                </a:solidFill>
                <a:sym typeface="微软雅黑" panose="020B0503020204020204" pitchFamily="34" charset="-122"/>
              </a:rPr>
              <a:t>矢量化软件</a:t>
            </a:r>
            <a:r>
              <a:rPr lang="en-US" altLang="zh-CN" sz="1000">
                <a:solidFill>
                  <a:srgbClr val="44546A"/>
                </a:solidFill>
                <a:sym typeface="微软雅黑" panose="020B0503020204020204" pitchFamily="34" charset="-122"/>
              </a:rPr>
              <a:t>(R2V)</a:t>
            </a:r>
            <a:endParaRPr lang="en-US" altLang="zh-CN" sz="1000">
              <a:solidFill>
                <a:srgbClr val="44546A"/>
              </a:solidFill>
              <a:sym typeface="微软雅黑" panose="020B0503020204020204" pitchFamily="34" charset="-122"/>
            </a:endParaRPr>
          </a:p>
        </p:txBody>
      </p:sp>
      <p:sp>
        <p:nvSpPr>
          <p:cNvPr id="62" name="文本框 61"/>
          <p:cNvSpPr txBox="1"/>
          <p:nvPr/>
        </p:nvSpPr>
        <p:spPr>
          <a:xfrm>
            <a:off x="3600450" y="2307590"/>
            <a:ext cx="1425575" cy="245110"/>
          </a:xfrm>
          <a:prstGeom prst="rect">
            <a:avLst/>
          </a:prstGeom>
          <a:noFill/>
        </p:spPr>
        <p:txBody>
          <a:bodyPr wrap="square" rtlCol="0">
            <a:spAutoFit/>
          </a:bodyPr>
          <a:lstStyle/>
          <a:p>
            <a:pPr lvl="0" algn="l"/>
            <a:r>
              <a:rPr lang="zh-CN" altLang="en-US" sz="1000">
                <a:solidFill>
                  <a:srgbClr val="44546A"/>
                </a:solidFill>
                <a:sym typeface="微软雅黑" panose="020B0503020204020204" pitchFamily="34" charset="-122"/>
              </a:rPr>
              <a:t>数据编辑软件</a:t>
            </a:r>
            <a:r>
              <a:rPr lang="en-US" altLang="zh-CN" sz="1000">
                <a:solidFill>
                  <a:srgbClr val="44546A"/>
                </a:solidFill>
                <a:sym typeface="微软雅黑" panose="020B0503020204020204" pitchFamily="34" charset="-122"/>
              </a:rPr>
              <a:t>(ArcGIS)</a:t>
            </a:r>
            <a:endParaRPr lang="en-US" altLang="zh-CN" sz="1000">
              <a:solidFill>
                <a:srgbClr val="44546A"/>
              </a:solidFill>
              <a:sym typeface="微软雅黑" panose="020B0503020204020204" pitchFamily="34" charset="-122"/>
            </a:endParaRPr>
          </a:p>
        </p:txBody>
      </p:sp>
      <p:sp>
        <p:nvSpPr>
          <p:cNvPr id="27" name="文本框 26"/>
          <p:cNvSpPr txBox="1"/>
          <p:nvPr/>
        </p:nvSpPr>
        <p:spPr>
          <a:xfrm>
            <a:off x="6280150" y="2298065"/>
            <a:ext cx="2313305" cy="245110"/>
          </a:xfrm>
          <a:prstGeom prst="rect">
            <a:avLst/>
          </a:prstGeom>
          <a:noFill/>
        </p:spPr>
        <p:txBody>
          <a:bodyPr wrap="square" rtlCol="0">
            <a:spAutoFit/>
          </a:bodyPr>
          <a:lstStyle/>
          <a:p>
            <a:pPr lvl="0" algn="l"/>
            <a:r>
              <a:rPr lang="zh-CN" altLang="en-US" sz="1000">
                <a:solidFill>
                  <a:srgbClr val="44546A"/>
                </a:solidFill>
                <a:sym typeface="微软雅黑" panose="020B0503020204020204" pitchFamily="34" charset="-122"/>
              </a:rPr>
              <a:t>结构化查询语言服务软件</a:t>
            </a:r>
            <a:r>
              <a:rPr lang="en-US" altLang="zh-CN" sz="1000">
                <a:solidFill>
                  <a:srgbClr val="44546A"/>
                </a:solidFill>
                <a:sym typeface="微软雅黑" panose="020B0503020204020204" pitchFamily="34" charset="-122"/>
              </a:rPr>
              <a:t>(SQL Server)</a:t>
            </a:r>
            <a:endParaRPr lang="en-US" altLang="zh-CN" sz="1000">
              <a:solidFill>
                <a:srgbClr val="44546A"/>
              </a:solidFill>
              <a:sym typeface="微软雅黑" panose="020B0503020204020204" pitchFamily="34" charset="-122"/>
            </a:endParaRPr>
          </a:p>
        </p:txBody>
      </p:sp>
      <p:sp>
        <p:nvSpPr>
          <p:cNvPr id="28" name="文本框 27"/>
          <p:cNvSpPr txBox="1"/>
          <p:nvPr/>
        </p:nvSpPr>
        <p:spPr>
          <a:xfrm>
            <a:off x="4135755" y="1945005"/>
            <a:ext cx="1266190" cy="245110"/>
          </a:xfrm>
          <a:prstGeom prst="rect">
            <a:avLst/>
          </a:prstGeom>
          <a:noFill/>
        </p:spPr>
        <p:txBody>
          <a:bodyPr wrap="square" rtlCol="0">
            <a:spAutoFit/>
          </a:bodyPr>
          <a:lstStyle/>
          <a:p>
            <a:r>
              <a:rPr lang="zh-CN" altLang="en-US" sz="1000">
                <a:solidFill>
                  <a:srgbClr val="44546A"/>
                </a:solidFill>
              </a:rPr>
              <a:t>通过用户编码链接</a:t>
            </a:r>
            <a:endParaRPr lang="zh-CN" altLang="en-US" sz="1000">
              <a:solidFill>
                <a:srgbClr val="44546A"/>
              </a:solidFill>
            </a:endParaRPr>
          </a:p>
        </p:txBody>
      </p:sp>
      <p:sp>
        <p:nvSpPr>
          <p:cNvPr id="36" name="圆角矩形 35"/>
          <p:cNvSpPr/>
          <p:nvPr/>
        </p:nvSpPr>
        <p:spPr>
          <a:xfrm>
            <a:off x="2256790" y="2653030"/>
            <a:ext cx="831850" cy="255602"/>
          </a:xfrm>
          <a:prstGeom prst="roundRect">
            <a:avLst>
              <a:gd name="adj" fmla="val 10966"/>
            </a:avLst>
          </a:prstGeom>
          <a:solidFill>
            <a:srgbClr val="70AD47"/>
          </a:solidFill>
          <a:ln w="12700" cmpd="sng">
            <a:solidFill>
              <a:srgbClr val="70AD47"/>
            </a:solidFill>
            <a:prstDash val="solid"/>
          </a:ln>
        </p:spPr>
        <p:style>
          <a:lnRef idx="2">
            <a:srgbClr val="5B9BD5">
              <a:shade val="50000"/>
            </a:srgbClr>
          </a:lnRef>
          <a:fillRef idx="1">
            <a:srgbClr val="5B9BD5"/>
          </a:fillRef>
          <a:effectRef idx="0">
            <a:srgbClr val="5B9BD5"/>
          </a:effectRef>
          <a:fontRef idx="minor">
            <a:srgbClr val="FFFFFF"/>
          </a:fontRef>
        </p:style>
        <p:txBody>
          <a:bodyPr vertOverflow="overflow" horzOverflow="overflow" vert="horz" wrap="square" numCol="1" spcCol="0" rtlCol="0" fromWordArt="0" anchor="ctr" anchorCtr="0" forceAA="0" compatLnSpc="1">
            <a:noAutofit/>
          </a:bodyPr>
          <a:lstStyle/>
          <a:p>
            <a:pPr lvl="0" algn="ctr"/>
            <a:r>
              <a:rPr lang="zh-CN" altLang="en-US" sz="1000">
                <a:sym typeface="微软雅黑" panose="020B0503020204020204" pitchFamily="34" charset="-122"/>
              </a:rPr>
              <a:t>旅游单体</a:t>
            </a:r>
            <a:endParaRPr lang="zh-CN" altLang="en-US" sz="1000">
              <a:sym typeface="微软雅黑" panose="020B0503020204020204" pitchFamily="34" charset="-122"/>
            </a:endParaRPr>
          </a:p>
        </p:txBody>
      </p:sp>
      <p:sp>
        <p:nvSpPr>
          <p:cNvPr id="37" name="圆角矩形 36"/>
          <p:cNvSpPr/>
          <p:nvPr/>
        </p:nvSpPr>
        <p:spPr>
          <a:xfrm>
            <a:off x="3683635" y="3241040"/>
            <a:ext cx="1261745" cy="255905"/>
          </a:xfrm>
          <a:prstGeom prst="roundRect">
            <a:avLst>
              <a:gd name="adj" fmla="val 10966"/>
            </a:avLst>
          </a:prstGeom>
          <a:solidFill>
            <a:srgbClr val="70AD47"/>
          </a:solidFill>
          <a:ln w="12700" cmpd="sng">
            <a:solidFill>
              <a:srgbClr val="70AD47"/>
            </a:solidFill>
            <a:prstDash val="solid"/>
          </a:ln>
        </p:spPr>
        <p:style>
          <a:lnRef idx="2">
            <a:srgbClr val="5B9BD5">
              <a:shade val="50000"/>
            </a:srgbClr>
          </a:lnRef>
          <a:fillRef idx="1">
            <a:srgbClr val="5B9BD5"/>
          </a:fillRef>
          <a:effectRef idx="0">
            <a:srgbClr val="5B9BD5"/>
          </a:effectRef>
          <a:fontRef idx="minor">
            <a:srgbClr val="FFFFFF"/>
          </a:fontRef>
        </p:style>
        <p:txBody>
          <a:bodyPr vertOverflow="overflow" horzOverflow="overflow" vert="horz" wrap="square" numCol="1" spcCol="0" rtlCol="0" fromWordArt="0" anchor="ctr" anchorCtr="0" forceAA="0" compatLnSpc="1">
            <a:noAutofit/>
          </a:bodyPr>
          <a:lstStyle/>
          <a:p>
            <a:pPr lvl="0" algn="ctr"/>
            <a:r>
              <a:rPr lang="zh-CN" altLang="en-US" sz="1400">
                <a:sym typeface="微软雅黑" panose="020B0503020204020204" pitchFamily="34" charset="-122"/>
              </a:rPr>
              <a:t>决策表分解</a:t>
            </a:r>
            <a:endParaRPr lang="zh-CN" altLang="en-US" sz="1400">
              <a:sym typeface="微软雅黑" panose="020B0503020204020204" pitchFamily="34" charset="-122"/>
            </a:endParaRPr>
          </a:p>
        </p:txBody>
      </p:sp>
      <p:sp>
        <p:nvSpPr>
          <p:cNvPr id="38" name="圆角矩形 37"/>
          <p:cNvSpPr/>
          <p:nvPr/>
        </p:nvSpPr>
        <p:spPr>
          <a:xfrm>
            <a:off x="3780790" y="2636520"/>
            <a:ext cx="869950" cy="255270"/>
          </a:xfrm>
          <a:prstGeom prst="roundRect">
            <a:avLst>
              <a:gd name="adj" fmla="val 10966"/>
            </a:avLst>
          </a:prstGeom>
          <a:solidFill>
            <a:srgbClr val="70AD47"/>
          </a:solidFill>
          <a:ln w="12700" cmpd="sng">
            <a:solidFill>
              <a:srgbClr val="70AD47"/>
            </a:solidFill>
            <a:prstDash val="solid"/>
          </a:ln>
        </p:spPr>
        <p:style>
          <a:lnRef idx="2">
            <a:srgbClr val="5B9BD5">
              <a:shade val="50000"/>
            </a:srgbClr>
          </a:lnRef>
          <a:fillRef idx="1">
            <a:srgbClr val="5B9BD5"/>
          </a:fillRef>
          <a:effectRef idx="0">
            <a:srgbClr val="5B9BD5"/>
          </a:effectRef>
          <a:fontRef idx="minor">
            <a:srgbClr val="FFFFFF"/>
          </a:fontRef>
        </p:style>
        <p:txBody>
          <a:bodyPr vertOverflow="overflow" horzOverflow="overflow" vert="horz" wrap="square" numCol="1" spcCol="0" rtlCol="0" fromWordArt="0" anchor="ctr" anchorCtr="0" forceAA="0" compatLnSpc="1">
            <a:noAutofit/>
          </a:bodyPr>
          <a:lstStyle/>
          <a:p>
            <a:pPr lvl="0" algn="ctr"/>
            <a:r>
              <a:rPr lang="zh-CN" altLang="en-US" sz="1000">
                <a:sym typeface="微软雅黑" panose="020B0503020204020204" pitchFamily="34" charset="-122"/>
              </a:rPr>
              <a:t>行政单元</a:t>
            </a:r>
            <a:endParaRPr lang="zh-CN" altLang="en-US" sz="1000">
              <a:sym typeface="微软雅黑" panose="020B0503020204020204" pitchFamily="34" charset="-122"/>
            </a:endParaRPr>
          </a:p>
        </p:txBody>
      </p:sp>
      <p:sp>
        <p:nvSpPr>
          <p:cNvPr id="39" name="圆角矩形 38"/>
          <p:cNvSpPr/>
          <p:nvPr/>
        </p:nvSpPr>
        <p:spPr>
          <a:xfrm>
            <a:off x="4919980" y="2633980"/>
            <a:ext cx="580390" cy="257810"/>
          </a:xfrm>
          <a:prstGeom prst="roundRect">
            <a:avLst>
              <a:gd name="adj" fmla="val 10966"/>
            </a:avLst>
          </a:prstGeom>
          <a:solidFill>
            <a:srgbClr val="70AD47"/>
          </a:solidFill>
          <a:ln w="12700" cmpd="sng">
            <a:solidFill>
              <a:srgbClr val="70AD47"/>
            </a:solidFill>
            <a:prstDash val="solid"/>
          </a:ln>
        </p:spPr>
        <p:style>
          <a:lnRef idx="2">
            <a:srgbClr val="5B9BD5">
              <a:shade val="50000"/>
            </a:srgbClr>
          </a:lnRef>
          <a:fillRef idx="1">
            <a:srgbClr val="5B9BD5"/>
          </a:fillRef>
          <a:effectRef idx="0">
            <a:srgbClr val="5B9BD5"/>
          </a:effectRef>
          <a:fontRef idx="minor">
            <a:srgbClr val="FFFFFF"/>
          </a:fontRef>
        </p:style>
        <p:txBody>
          <a:bodyPr vertOverflow="overflow" horzOverflow="overflow" vert="horz" wrap="square" numCol="1" spcCol="0" rtlCol="0" fromWordArt="0" anchor="ctr" anchorCtr="0" forceAA="0" compatLnSpc="1">
            <a:noAutofit/>
          </a:bodyPr>
          <a:lstStyle/>
          <a:p>
            <a:pPr lvl="0" algn="ctr"/>
            <a:r>
              <a:rPr lang="zh-CN" altLang="en-US" sz="1000">
                <a:sym typeface="微软雅黑" panose="020B0503020204020204" pitchFamily="34" charset="-122"/>
              </a:rPr>
              <a:t>链表</a:t>
            </a:r>
            <a:endParaRPr lang="zh-CN" altLang="en-US" sz="1000">
              <a:sym typeface="微软雅黑" panose="020B0503020204020204" pitchFamily="34" charset="-122"/>
            </a:endParaRPr>
          </a:p>
        </p:txBody>
      </p:sp>
      <p:sp>
        <p:nvSpPr>
          <p:cNvPr id="40" name="圆角矩形 39"/>
          <p:cNvSpPr/>
          <p:nvPr/>
        </p:nvSpPr>
        <p:spPr>
          <a:xfrm>
            <a:off x="5732780" y="2637790"/>
            <a:ext cx="375285" cy="254000"/>
          </a:xfrm>
          <a:prstGeom prst="roundRect">
            <a:avLst>
              <a:gd name="adj" fmla="val 10966"/>
            </a:avLst>
          </a:prstGeom>
          <a:solidFill>
            <a:srgbClr val="70AD47"/>
          </a:solidFill>
          <a:ln w="12700" cmpd="sng">
            <a:solidFill>
              <a:srgbClr val="70AD47"/>
            </a:solidFill>
            <a:prstDash val="solid"/>
          </a:ln>
        </p:spPr>
        <p:style>
          <a:lnRef idx="2">
            <a:srgbClr val="5B9BD5">
              <a:shade val="50000"/>
            </a:srgbClr>
          </a:lnRef>
          <a:fillRef idx="1">
            <a:srgbClr val="5B9BD5"/>
          </a:fillRef>
          <a:effectRef idx="0">
            <a:srgbClr val="5B9BD5"/>
          </a:effectRef>
          <a:fontRef idx="minor">
            <a:srgbClr val="FFFFFF"/>
          </a:fontRef>
        </p:style>
        <p:txBody>
          <a:bodyPr vertOverflow="overflow" horzOverflow="overflow" vert="horz" wrap="square" numCol="1" spcCol="0" rtlCol="0" fromWordArt="0" anchor="ctr" anchorCtr="0" forceAA="0" compatLnSpc="1">
            <a:noAutofit/>
          </a:bodyPr>
          <a:lstStyle/>
          <a:p>
            <a:pPr lvl="0" algn="ctr"/>
            <a:r>
              <a:rPr lang="zh-CN" altLang="en-US" sz="1000">
                <a:sym typeface="微软雅黑" panose="020B0503020204020204" pitchFamily="34" charset="-122"/>
              </a:rPr>
              <a:t>树</a:t>
            </a:r>
            <a:endParaRPr lang="zh-CN" altLang="en-US" sz="1000">
              <a:sym typeface="微软雅黑" panose="020B0503020204020204" pitchFamily="34" charset="-122"/>
            </a:endParaRPr>
          </a:p>
        </p:txBody>
      </p:sp>
      <p:sp>
        <p:nvSpPr>
          <p:cNvPr id="41" name="圆角矩形 40"/>
          <p:cNvSpPr/>
          <p:nvPr/>
        </p:nvSpPr>
        <p:spPr>
          <a:xfrm>
            <a:off x="6384925" y="2632710"/>
            <a:ext cx="599440" cy="257810"/>
          </a:xfrm>
          <a:prstGeom prst="roundRect">
            <a:avLst>
              <a:gd name="adj" fmla="val 10966"/>
            </a:avLst>
          </a:prstGeom>
          <a:solidFill>
            <a:srgbClr val="70AD47"/>
          </a:solidFill>
          <a:ln w="12700" cmpd="sng">
            <a:solidFill>
              <a:srgbClr val="70AD47"/>
            </a:solidFill>
            <a:prstDash val="solid"/>
          </a:ln>
        </p:spPr>
        <p:style>
          <a:lnRef idx="2">
            <a:srgbClr val="5B9BD5">
              <a:shade val="50000"/>
            </a:srgbClr>
          </a:lnRef>
          <a:fillRef idx="1">
            <a:srgbClr val="5B9BD5"/>
          </a:fillRef>
          <a:effectRef idx="0">
            <a:srgbClr val="5B9BD5"/>
          </a:effectRef>
          <a:fontRef idx="minor">
            <a:srgbClr val="FFFFFF"/>
          </a:fontRef>
        </p:style>
        <p:txBody>
          <a:bodyPr vertOverflow="overflow" horzOverflow="overflow" vert="horz" wrap="square" numCol="1" spcCol="0" rtlCol="0" fromWordArt="0" anchor="ctr" anchorCtr="0" forceAA="0" compatLnSpc="1">
            <a:noAutofit/>
          </a:bodyPr>
          <a:lstStyle/>
          <a:p>
            <a:pPr lvl="0" algn="ctr"/>
            <a:r>
              <a:rPr lang="zh-CN" altLang="en-US" sz="1000">
                <a:sym typeface="微软雅黑" panose="020B0503020204020204" pitchFamily="34" charset="-122"/>
              </a:rPr>
              <a:t>索引</a:t>
            </a:r>
            <a:endParaRPr lang="zh-CN" altLang="en-US" sz="1000">
              <a:sym typeface="微软雅黑" panose="020B0503020204020204" pitchFamily="34" charset="-122"/>
            </a:endParaRPr>
          </a:p>
        </p:txBody>
      </p:sp>
      <p:sp>
        <p:nvSpPr>
          <p:cNvPr id="42" name="圆角矩形 41"/>
          <p:cNvSpPr/>
          <p:nvPr/>
        </p:nvSpPr>
        <p:spPr>
          <a:xfrm>
            <a:off x="7138670" y="2633980"/>
            <a:ext cx="596265" cy="257810"/>
          </a:xfrm>
          <a:prstGeom prst="roundRect">
            <a:avLst>
              <a:gd name="adj" fmla="val 10966"/>
            </a:avLst>
          </a:prstGeom>
          <a:solidFill>
            <a:srgbClr val="70AD47"/>
          </a:solidFill>
          <a:ln w="12700" cmpd="sng">
            <a:solidFill>
              <a:srgbClr val="70AD47"/>
            </a:solidFill>
            <a:prstDash val="solid"/>
          </a:ln>
        </p:spPr>
        <p:style>
          <a:lnRef idx="2">
            <a:srgbClr val="5B9BD5">
              <a:shade val="50000"/>
            </a:srgbClr>
          </a:lnRef>
          <a:fillRef idx="1">
            <a:srgbClr val="5B9BD5"/>
          </a:fillRef>
          <a:effectRef idx="0">
            <a:srgbClr val="5B9BD5"/>
          </a:effectRef>
          <a:fontRef idx="minor">
            <a:srgbClr val="FFFFFF"/>
          </a:fontRef>
        </p:style>
        <p:txBody>
          <a:bodyPr vertOverflow="overflow" horzOverflow="overflow" vert="horz" wrap="square" numCol="1" spcCol="0" rtlCol="0" fromWordArt="0" anchor="ctr" anchorCtr="0" forceAA="0" compatLnSpc="1">
            <a:noAutofit/>
          </a:bodyPr>
          <a:lstStyle/>
          <a:p>
            <a:pPr lvl="0" algn="ctr"/>
            <a:r>
              <a:rPr lang="zh-CN" altLang="en-US" sz="1000">
                <a:sym typeface="微软雅黑" panose="020B0503020204020204" pitchFamily="34" charset="-122"/>
              </a:rPr>
              <a:t>其他</a:t>
            </a:r>
            <a:endParaRPr lang="zh-CN" altLang="en-US" sz="1000">
              <a:sym typeface="微软雅黑" panose="020B0503020204020204" pitchFamily="34" charset="-122"/>
            </a:endParaRPr>
          </a:p>
        </p:txBody>
      </p:sp>
      <p:cxnSp>
        <p:nvCxnSpPr>
          <p:cNvPr id="49" name="肘形连接符 48"/>
          <p:cNvCxnSpPr>
            <a:stCxn id="36" idx="0"/>
            <a:endCxn id="38" idx="0"/>
          </p:cNvCxnSpPr>
          <p:nvPr/>
        </p:nvCxnSpPr>
        <p:spPr>
          <a:xfrm rot="16200000">
            <a:off x="3435985" y="1882775"/>
            <a:ext cx="16510" cy="1543050"/>
          </a:xfrm>
          <a:prstGeom prst="bentConnector3">
            <a:avLst>
              <a:gd name="adj1" fmla="val 907692"/>
            </a:avLst>
          </a:prstGeom>
          <a:ln w="12700">
            <a:solidFill>
              <a:srgbClr val="44546A"/>
            </a:solidFill>
          </a:ln>
        </p:spPr>
        <p:style>
          <a:lnRef idx="1">
            <a:srgbClr val="5B9BD5"/>
          </a:lnRef>
          <a:fillRef idx="0">
            <a:srgbClr val="5B9BD5"/>
          </a:fillRef>
          <a:effectRef idx="0">
            <a:srgbClr val="5B9BD5"/>
          </a:effectRef>
          <a:fontRef idx="minor">
            <a:srgbClr val="000000"/>
          </a:fontRef>
        </p:style>
      </p:cxnSp>
      <p:cxnSp>
        <p:nvCxnSpPr>
          <p:cNvPr id="56" name="肘形连接符 55"/>
          <p:cNvCxnSpPr>
            <a:stCxn id="39" idx="0"/>
            <a:endCxn id="42" idx="0"/>
          </p:cNvCxnSpPr>
          <p:nvPr/>
        </p:nvCxnSpPr>
        <p:spPr>
          <a:xfrm rot="16200000">
            <a:off x="6323648" y="1530033"/>
            <a:ext cx="3175" cy="2226945"/>
          </a:xfrm>
          <a:prstGeom prst="bentConnector3">
            <a:avLst>
              <a:gd name="adj1" fmla="val 4250000"/>
            </a:avLst>
          </a:prstGeom>
          <a:ln w="12700">
            <a:solidFill>
              <a:srgbClr val="44546A"/>
            </a:solidFill>
          </a:ln>
        </p:spPr>
        <p:style>
          <a:lnRef idx="1">
            <a:srgbClr val="5B9BD5"/>
          </a:lnRef>
          <a:fillRef idx="0">
            <a:srgbClr val="5B9BD5"/>
          </a:fillRef>
          <a:effectRef idx="0">
            <a:srgbClr val="5B9BD5"/>
          </a:effectRef>
          <a:fontRef idx="minor">
            <a:srgbClr val="000000"/>
          </a:fontRef>
        </p:style>
      </p:cxnSp>
      <p:cxnSp>
        <p:nvCxnSpPr>
          <p:cNvPr id="58" name="肘形连接符 57"/>
          <p:cNvCxnSpPr>
            <a:stCxn id="24" idx="0"/>
            <a:endCxn id="25" idx="0"/>
          </p:cNvCxnSpPr>
          <p:nvPr/>
        </p:nvCxnSpPr>
        <p:spPr>
          <a:xfrm rot="16200000">
            <a:off x="4818380" y="687070"/>
            <a:ext cx="3175" cy="2741930"/>
          </a:xfrm>
          <a:prstGeom prst="bentConnector3">
            <a:avLst>
              <a:gd name="adj1" fmla="val 3950000"/>
            </a:avLst>
          </a:prstGeom>
          <a:ln w="12700">
            <a:solidFill>
              <a:srgbClr val="44546A"/>
            </a:solidFill>
          </a:ln>
        </p:spPr>
        <p:style>
          <a:lnRef idx="1">
            <a:srgbClr val="5B9BD5"/>
          </a:lnRef>
          <a:fillRef idx="0">
            <a:srgbClr val="5B9BD5"/>
          </a:fillRef>
          <a:effectRef idx="0">
            <a:srgbClr val="5B9BD5"/>
          </a:effectRef>
          <a:fontRef idx="minor">
            <a:srgbClr val="000000"/>
          </a:fontRef>
        </p:style>
      </p:cxnSp>
      <p:cxnSp>
        <p:nvCxnSpPr>
          <p:cNvPr id="73" name="直接连接符 72"/>
          <p:cNvCxnSpPr>
            <a:stCxn id="25" idx="3"/>
            <a:endCxn id="26" idx="1"/>
          </p:cNvCxnSpPr>
          <p:nvPr/>
        </p:nvCxnSpPr>
        <p:spPr>
          <a:xfrm>
            <a:off x="6704965" y="2185035"/>
            <a:ext cx="2113915" cy="1905"/>
          </a:xfrm>
          <a:prstGeom prst="line">
            <a:avLst/>
          </a:prstGeom>
          <a:ln w="12700">
            <a:solidFill>
              <a:srgbClr val="44546A"/>
            </a:solidFill>
          </a:ln>
        </p:spPr>
        <p:style>
          <a:lnRef idx="1">
            <a:srgbClr val="5B9BD5"/>
          </a:lnRef>
          <a:fillRef idx="0">
            <a:srgbClr val="5B9BD5"/>
          </a:fillRef>
          <a:effectRef idx="0">
            <a:srgbClr val="5B9BD5"/>
          </a:effectRef>
          <a:fontRef idx="minor">
            <a:srgbClr val="000000"/>
          </a:fontRef>
        </p:style>
      </p:cxnSp>
      <p:sp>
        <p:nvSpPr>
          <p:cNvPr id="82" name="矩形 81"/>
          <p:cNvSpPr/>
          <p:nvPr/>
        </p:nvSpPr>
        <p:spPr>
          <a:xfrm>
            <a:off x="2124075" y="3148965"/>
            <a:ext cx="8800465" cy="1263015"/>
          </a:xfrm>
          <a:prstGeom prst="rect">
            <a:avLst/>
          </a:prstGeom>
          <a:noFill/>
          <a:ln w="12700" cmpd="sng">
            <a:solidFill>
              <a:srgbClr val="70AD47"/>
            </a:solidFill>
            <a:prstDash val="dash"/>
          </a:ln>
        </p:spPr>
        <p:style>
          <a:lnRef idx="2">
            <a:srgbClr val="5B9BD5">
              <a:shade val="50000"/>
            </a:srgbClr>
          </a:lnRef>
          <a:fillRef idx="1">
            <a:srgbClr val="5B9BD5"/>
          </a:fillRef>
          <a:effectRef idx="0">
            <a:srgbClr val="5B9BD5"/>
          </a:effectRef>
          <a:fontRef idx="minor">
            <a:srgbClr val="FFFFFF"/>
          </a:fontRef>
        </p:style>
        <p:txBody>
          <a:bodyPr rtlCol="0" anchor="ctr"/>
          <a:lstStyle/>
          <a:p>
            <a:pPr algn="ctr"/>
            <a:endParaRPr lang="zh-CN" altLang="en-US"/>
          </a:p>
        </p:txBody>
      </p:sp>
      <p:sp>
        <p:nvSpPr>
          <p:cNvPr id="115" name="圆角矩形 114"/>
          <p:cNvSpPr/>
          <p:nvPr/>
        </p:nvSpPr>
        <p:spPr>
          <a:xfrm>
            <a:off x="5935980" y="3241040"/>
            <a:ext cx="3794125" cy="255905"/>
          </a:xfrm>
          <a:prstGeom prst="roundRect">
            <a:avLst>
              <a:gd name="adj" fmla="val 10966"/>
            </a:avLst>
          </a:prstGeom>
          <a:solidFill>
            <a:srgbClr val="70AD47"/>
          </a:solidFill>
          <a:ln w="12700" cmpd="sng">
            <a:solidFill>
              <a:srgbClr val="70AD47"/>
            </a:solidFill>
            <a:prstDash val="solid"/>
          </a:ln>
        </p:spPr>
        <p:style>
          <a:lnRef idx="2">
            <a:srgbClr val="5B9BD5">
              <a:shade val="50000"/>
            </a:srgbClr>
          </a:lnRef>
          <a:fillRef idx="1">
            <a:srgbClr val="5B9BD5"/>
          </a:fillRef>
          <a:effectRef idx="0">
            <a:srgbClr val="5B9BD5"/>
          </a:effectRef>
          <a:fontRef idx="minor">
            <a:srgbClr val="FFFFFF"/>
          </a:fontRef>
        </p:style>
        <p:txBody>
          <a:bodyPr vertOverflow="overflow" horzOverflow="overflow" vert="horz" wrap="square" numCol="1" spcCol="0" rtlCol="0" fromWordArt="0" anchor="ctr" anchorCtr="0" forceAA="0" compatLnSpc="1">
            <a:noAutofit/>
          </a:bodyPr>
          <a:lstStyle/>
          <a:p>
            <a:pPr lvl="0" algn="ctr"/>
            <a:r>
              <a:rPr lang="en-US" altLang="zh-CN" sz="1400">
                <a:sym typeface="微软雅黑" panose="020B0503020204020204" pitchFamily="34" charset="-122"/>
              </a:rPr>
              <a:t>GIS       |       GPS       |       RS</a:t>
            </a:r>
            <a:endParaRPr lang="en-US" altLang="zh-CN" sz="1400">
              <a:sym typeface="微软雅黑" panose="020B0503020204020204" pitchFamily="34" charset="-122"/>
            </a:endParaRPr>
          </a:p>
        </p:txBody>
      </p:sp>
      <p:sp>
        <p:nvSpPr>
          <p:cNvPr id="116" name="矩形 115"/>
          <p:cNvSpPr/>
          <p:nvPr/>
        </p:nvSpPr>
        <p:spPr>
          <a:xfrm>
            <a:off x="3462020" y="3192780"/>
            <a:ext cx="6369050" cy="332740"/>
          </a:xfrm>
          <a:prstGeom prst="rect">
            <a:avLst/>
          </a:prstGeom>
          <a:noFill/>
          <a:ln>
            <a:solidFill>
              <a:srgbClr val="70AD47"/>
            </a:solidFill>
          </a:ln>
        </p:spPr>
        <p:style>
          <a:lnRef idx="2">
            <a:srgbClr val="5B9BD5">
              <a:shade val="50000"/>
            </a:srgbClr>
          </a:lnRef>
          <a:fillRef idx="1">
            <a:srgbClr val="5B9BD5"/>
          </a:fillRef>
          <a:effectRef idx="0">
            <a:srgbClr val="5B9BD5"/>
          </a:effectRef>
          <a:fontRef idx="minor">
            <a:srgbClr val="FFFFFF"/>
          </a:fontRef>
        </p:style>
        <p:txBody>
          <a:bodyPr rtlCol="0" anchor="ctr"/>
          <a:lstStyle/>
          <a:p>
            <a:pPr algn="ctr"/>
            <a:endParaRPr lang="zh-CN" altLang="en-US"/>
          </a:p>
        </p:txBody>
      </p:sp>
      <p:sp>
        <p:nvSpPr>
          <p:cNvPr id="117" name="圆角矩形 116"/>
          <p:cNvSpPr/>
          <p:nvPr/>
        </p:nvSpPr>
        <p:spPr>
          <a:xfrm>
            <a:off x="5161280" y="3808095"/>
            <a:ext cx="2564130" cy="255905"/>
          </a:xfrm>
          <a:prstGeom prst="roundRect">
            <a:avLst>
              <a:gd name="adj" fmla="val 10966"/>
            </a:avLst>
          </a:prstGeom>
          <a:solidFill>
            <a:srgbClr val="70AD47"/>
          </a:solidFill>
          <a:ln w="12700" cmpd="sng">
            <a:solidFill>
              <a:srgbClr val="70AD47"/>
            </a:solidFill>
            <a:prstDash val="solid"/>
          </a:ln>
        </p:spPr>
        <p:style>
          <a:lnRef idx="2">
            <a:srgbClr val="5B9BD5">
              <a:shade val="50000"/>
            </a:srgbClr>
          </a:lnRef>
          <a:fillRef idx="1">
            <a:srgbClr val="5B9BD5"/>
          </a:fillRef>
          <a:effectRef idx="0">
            <a:srgbClr val="5B9BD5"/>
          </a:effectRef>
          <a:fontRef idx="minor">
            <a:srgbClr val="FFFFFF"/>
          </a:fontRef>
        </p:style>
        <p:txBody>
          <a:bodyPr vertOverflow="overflow" horzOverflow="overflow" vert="horz" wrap="square" numCol="1" spcCol="0" rtlCol="0" fromWordArt="0" anchor="ctr" anchorCtr="0" forceAA="0" compatLnSpc="1">
            <a:noAutofit/>
          </a:bodyPr>
          <a:lstStyle/>
          <a:p>
            <a:pPr lvl="0" algn="ctr"/>
            <a:r>
              <a:rPr lang="zh-CN" altLang="en-US" sz="1400">
                <a:sym typeface="微软雅黑" panose="020B0503020204020204" pitchFamily="34" charset="-122"/>
              </a:rPr>
              <a:t>旅游资源配置</a:t>
            </a:r>
            <a:endParaRPr lang="zh-CN" altLang="en-US" sz="1400">
              <a:sym typeface="微软雅黑" panose="020B0503020204020204" pitchFamily="34" charset="-122"/>
            </a:endParaRPr>
          </a:p>
        </p:txBody>
      </p:sp>
      <p:sp>
        <p:nvSpPr>
          <p:cNvPr id="119" name="圆角矩形 118"/>
          <p:cNvSpPr/>
          <p:nvPr/>
        </p:nvSpPr>
        <p:spPr>
          <a:xfrm>
            <a:off x="5161280" y="4098290"/>
            <a:ext cx="2567305" cy="255905"/>
          </a:xfrm>
          <a:prstGeom prst="roundRect">
            <a:avLst>
              <a:gd name="adj" fmla="val 10966"/>
            </a:avLst>
          </a:prstGeom>
          <a:solidFill>
            <a:srgbClr val="70AD47"/>
          </a:solidFill>
          <a:ln w="12700" cmpd="sng">
            <a:solidFill>
              <a:srgbClr val="70AD47"/>
            </a:solidFill>
            <a:prstDash val="solid"/>
          </a:ln>
        </p:spPr>
        <p:style>
          <a:lnRef idx="2">
            <a:srgbClr val="5B9BD5">
              <a:shade val="50000"/>
            </a:srgbClr>
          </a:lnRef>
          <a:fillRef idx="1">
            <a:srgbClr val="5B9BD5"/>
          </a:fillRef>
          <a:effectRef idx="0">
            <a:srgbClr val="5B9BD5"/>
          </a:effectRef>
          <a:fontRef idx="minor">
            <a:srgbClr val="FFFFFF"/>
          </a:fontRef>
        </p:style>
        <p:txBody>
          <a:bodyPr vertOverflow="overflow" horzOverflow="overflow" vert="horz" wrap="square" numCol="1" spcCol="0" rtlCol="0" fromWordArt="0" anchor="ctr" anchorCtr="0" forceAA="0" compatLnSpc="1">
            <a:noAutofit/>
          </a:bodyPr>
          <a:lstStyle/>
          <a:p>
            <a:pPr lvl="0" algn="ctr"/>
            <a:r>
              <a:rPr lang="zh-CN" altLang="en-US" sz="1400">
                <a:sym typeface="微软雅黑" panose="020B0503020204020204" pitchFamily="34" charset="-122"/>
              </a:rPr>
              <a:t>旅游营销策略制定</a:t>
            </a:r>
            <a:endParaRPr lang="zh-CN" altLang="en-US" sz="1400">
              <a:sym typeface="微软雅黑" panose="020B0503020204020204" pitchFamily="34" charset="-122"/>
            </a:endParaRPr>
          </a:p>
        </p:txBody>
      </p:sp>
      <p:sp>
        <p:nvSpPr>
          <p:cNvPr id="120" name="圆角矩形 119"/>
          <p:cNvSpPr/>
          <p:nvPr/>
        </p:nvSpPr>
        <p:spPr>
          <a:xfrm>
            <a:off x="2451735" y="3808095"/>
            <a:ext cx="2673985" cy="255905"/>
          </a:xfrm>
          <a:prstGeom prst="roundRect">
            <a:avLst>
              <a:gd name="adj" fmla="val 10966"/>
            </a:avLst>
          </a:prstGeom>
          <a:solidFill>
            <a:srgbClr val="70AD47"/>
          </a:solidFill>
          <a:ln w="12700" cmpd="sng">
            <a:solidFill>
              <a:srgbClr val="70AD47"/>
            </a:solidFill>
            <a:prstDash val="solid"/>
          </a:ln>
        </p:spPr>
        <p:style>
          <a:lnRef idx="2">
            <a:srgbClr val="5B9BD5">
              <a:shade val="50000"/>
            </a:srgbClr>
          </a:lnRef>
          <a:fillRef idx="1">
            <a:srgbClr val="5B9BD5"/>
          </a:fillRef>
          <a:effectRef idx="0">
            <a:srgbClr val="5B9BD5"/>
          </a:effectRef>
          <a:fontRef idx="minor">
            <a:srgbClr val="FFFFFF"/>
          </a:fontRef>
        </p:style>
        <p:txBody>
          <a:bodyPr vertOverflow="overflow" horzOverflow="overflow" vert="horz" wrap="square" numCol="1" spcCol="0" rtlCol="0" fromWordArt="0" anchor="ctr" anchorCtr="0" forceAA="0" compatLnSpc="1">
            <a:noAutofit/>
          </a:bodyPr>
          <a:lstStyle/>
          <a:p>
            <a:pPr lvl="0" algn="ctr"/>
            <a:r>
              <a:rPr lang="zh-CN" altLang="en-US" sz="1400">
                <a:sym typeface="微软雅黑" panose="020B0503020204020204" pitchFamily="34" charset="-122"/>
              </a:rPr>
              <a:t>旅游信息类别分类</a:t>
            </a:r>
            <a:endParaRPr lang="zh-CN" altLang="en-US" sz="1400">
              <a:sym typeface="微软雅黑" panose="020B0503020204020204" pitchFamily="34" charset="-122"/>
            </a:endParaRPr>
          </a:p>
        </p:txBody>
      </p:sp>
      <p:sp>
        <p:nvSpPr>
          <p:cNvPr id="121" name="圆角矩形 120"/>
          <p:cNvSpPr/>
          <p:nvPr/>
        </p:nvSpPr>
        <p:spPr>
          <a:xfrm>
            <a:off x="7760970" y="4098290"/>
            <a:ext cx="2840990" cy="255905"/>
          </a:xfrm>
          <a:prstGeom prst="roundRect">
            <a:avLst>
              <a:gd name="adj" fmla="val 10966"/>
            </a:avLst>
          </a:prstGeom>
          <a:solidFill>
            <a:srgbClr val="70AD47"/>
          </a:solidFill>
          <a:ln w="12700" cmpd="sng">
            <a:solidFill>
              <a:srgbClr val="70AD47"/>
            </a:solidFill>
            <a:prstDash val="solid"/>
          </a:ln>
        </p:spPr>
        <p:style>
          <a:lnRef idx="2">
            <a:srgbClr val="5B9BD5">
              <a:shade val="50000"/>
            </a:srgbClr>
          </a:lnRef>
          <a:fillRef idx="1">
            <a:srgbClr val="5B9BD5"/>
          </a:fillRef>
          <a:effectRef idx="0">
            <a:srgbClr val="5B9BD5"/>
          </a:effectRef>
          <a:fontRef idx="minor">
            <a:srgbClr val="FFFFFF"/>
          </a:fontRef>
        </p:style>
        <p:txBody>
          <a:bodyPr vertOverflow="overflow" horzOverflow="overflow" vert="horz" wrap="square" numCol="1" spcCol="0" rtlCol="0" fromWordArt="0" anchor="ctr" anchorCtr="0" forceAA="0" compatLnSpc="1">
            <a:noAutofit/>
          </a:bodyPr>
          <a:lstStyle/>
          <a:p>
            <a:pPr lvl="0" algn="ctr"/>
            <a:r>
              <a:rPr lang="zh-CN" altLang="en-US" sz="1400">
                <a:sym typeface="微软雅黑" panose="020B0503020204020204" pitchFamily="34" charset="-122"/>
              </a:rPr>
              <a:t>旅游状态和安全事故预测预警</a:t>
            </a:r>
            <a:endParaRPr lang="zh-CN" altLang="en-US" sz="1400">
              <a:sym typeface="微软雅黑" panose="020B0503020204020204" pitchFamily="34" charset="-122"/>
            </a:endParaRPr>
          </a:p>
        </p:txBody>
      </p:sp>
      <p:sp>
        <p:nvSpPr>
          <p:cNvPr id="122" name="圆角矩形 121"/>
          <p:cNvSpPr/>
          <p:nvPr/>
        </p:nvSpPr>
        <p:spPr>
          <a:xfrm>
            <a:off x="7760970" y="3808095"/>
            <a:ext cx="2840990" cy="255905"/>
          </a:xfrm>
          <a:prstGeom prst="roundRect">
            <a:avLst>
              <a:gd name="adj" fmla="val 10966"/>
            </a:avLst>
          </a:prstGeom>
          <a:solidFill>
            <a:srgbClr val="70AD47"/>
          </a:solidFill>
          <a:ln w="12700" cmpd="sng">
            <a:solidFill>
              <a:srgbClr val="70AD47"/>
            </a:solidFill>
            <a:prstDash val="solid"/>
          </a:ln>
        </p:spPr>
        <p:style>
          <a:lnRef idx="2">
            <a:srgbClr val="5B9BD5">
              <a:shade val="50000"/>
            </a:srgbClr>
          </a:lnRef>
          <a:fillRef idx="1">
            <a:srgbClr val="5B9BD5"/>
          </a:fillRef>
          <a:effectRef idx="0">
            <a:srgbClr val="5B9BD5"/>
          </a:effectRef>
          <a:fontRef idx="minor">
            <a:srgbClr val="FFFFFF"/>
          </a:fontRef>
        </p:style>
        <p:txBody>
          <a:bodyPr vertOverflow="overflow" horzOverflow="overflow" vert="horz" wrap="square" numCol="1" spcCol="0" rtlCol="0" fromWordArt="0" anchor="ctr" anchorCtr="0" forceAA="0" compatLnSpc="1">
            <a:noAutofit/>
          </a:bodyPr>
          <a:lstStyle/>
          <a:p>
            <a:pPr lvl="0" algn="ctr"/>
            <a:r>
              <a:rPr lang="zh-CN" altLang="en-US" sz="1400">
                <a:sym typeface="微软雅黑" panose="020B0503020204020204" pitchFamily="34" charset="-122"/>
              </a:rPr>
              <a:t>旅游数据时空模式发现</a:t>
            </a:r>
            <a:endParaRPr lang="zh-CN" altLang="en-US" sz="1400">
              <a:sym typeface="微软雅黑" panose="020B0503020204020204" pitchFamily="34" charset="-122"/>
            </a:endParaRPr>
          </a:p>
        </p:txBody>
      </p:sp>
      <p:sp>
        <p:nvSpPr>
          <p:cNvPr id="123" name="圆角矩形 122"/>
          <p:cNvSpPr/>
          <p:nvPr/>
        </p:nvSpPr>
        <p:spPr>
          <a:xfrm>
            <a:off x="5796280" y="4640580"/>
            <a:ext cx="1776730" cy="255602"/>
          </a:xfrm>
          <a:prstGeom prst="roundRect">
            <a:avLst/>
          </a:prstGeom>
          <a:solidFill>
            <a:srgbClr val="70AD47"/>
          </a:solidFill>
          <a:ln w="12700" cmpd="sng">
            <a:solidFill>
              <a:srgbClr val="70AD47"/>
            </a:solidFill>
            <a:prstDash val="solid"/>
          </a:ln>
        </p:spPr>
        <p:style>
          <a:lnRef idx="2">
            <a:srgbClr val="5B9BD5">
              <a:shade val="50000"/>
            </a:srgbClr>
          </a:lnRef>
          <a:fillRef idx="1">
            <a:srgbClr val="5B9BD5"/>
          </a:fillRef>
          <a:effectRef idx="0">
            <a:srgbClr val="5B9BD5"/>
          </a:effectRef>
          <a:fontRef idx="minor">
            <a:srgbClr val="FFFFFF"/>
          </a:fontRef>
        </p:style>
        <p:txBody>
          <a:bodyPr vertOverflow="overflow" horzOverflow="overflow" vert="horz" wrap="square" numCol="1" spcCol="0" rtlCol="0" fromWordArt="0" anchor="ctr" anchorCtr="0" forceAA="0" compatLnSpc="1">
            <a:noAutofit/>
          </a:bodyPr>
          <a:lstStyle/>
          <a:p>
            <a:pPr lvl="0" algn="ctr"/>
            <a:r>
              <a:rPr lang="zh-CN" altLang="zh-CN" sz="1400">
                <a:solidFill>
                  <a:srgbClr val="FFFFFF"/>
                </a:solidFill>
                <a:sym typeface="微软雅黑" panose="020B0503020204020204" pitchFamily="34" charset="-122"/>
              </a:rPr>
              <a:t>专家直观评估</a:t>
            </a:r>
            <a:endParaRPr lang="zh-CN" altLang="zh-CN" sz="1400">
              <a:solidFill>
                <a:srgbClr val="FFFFFF"/>
              </a:solidFill>
              <a:sym typeface="微软雅黑" panose="020B0503020204020204" pitchFamily="34" charset="-122"/>
            </a:endParaRPr>
          </a:p>
        </p:txBody>
      </p:sp>
      <p:sp>
        <p:nvSpPr>
          <p:cNvPr id="126" name="圆角矩形 125"/>
          <p:cNvSpPr/>
          <p:nvPr/>
        </p:nvSpPr>
        <p:spPr>
          <a:xfrm>
            <a:off x="5535930" y="5380355"/>
            <a:ext cx="2345690" cy="255602"/>
          </a:xfrm>
          <a:prstGeom prst="roundRect">
            <a:avLst/>
          </a:prstGeom>
          <a:solidFill>
            <a:srgbClr val="70AD47"/>
          </a:solidFill>
          <a:ln w="12700" cmpd="sng">
            <a:solidFill>
              <a:srgbClr val="70AD47"/>
            </a:solidFill>
            <a:prstDash val="solid"/>
          </a:ln>
        </p:spPr>
        <p:style>
          <a:lnRef idx="2">
            <a:srgbClr val="5B9BD5">
              <a:shade val="50000"/>
            </a:srgbClr>
          </a:lnRef>
          <a:fillRef idx="1">
            <a:srgbClr val="5B9BD5"/>
          </a:fillRef>
          <a:effectRef idx="0">
            <a:srgbClr val="5B9BD5"/>
          </a:effectRef>
          <a:fontRef idx="minor">
            <a:srgbClr val="FFFFFF"/>
          </a:fontRef>
        </p:style>
        <p:txBody>
          <a:bodyPr vertOverflow="overflow" horzOverflow="overflow" vert="horz" wrap="square" numCol="1" spcCol="0" rtlCol="0" fromWordArt="0" anchor="ctr" anchorCtr="0" forceAA="0" compatLnSpc="1">
            <a:noAutofit/>
          </a:bodyPr>
          <a:lstStyle/>
          <a:p>
            <a:pPr lvl="0" algn="ctr"/>
            <a:r>
              <a:rPr lang="zh-CN" altLang="zh-CN" sz="1400">
                <a:solidFill>
                  <a:srgbClr val="FFFFFF"/>
                </a:solidFill>
                <a:sym typeface="微软雅黑" panose="020B0503020204020204" pitchFamily="34" charset="-122"/>
              </a:rPr>
              <a:t>分析结果和意见综合集成</a:t>
            </a:r>
            <a:endParaRPr lang="zh-CN" altLang="zh-CN" sz="1400">
              <a:solidFill>
                <a:srgbClr val="FFFFFF"/>
              </a:solidFill>
              <a:sym typeface="微软雅黑" panose="020B0503020204020204" pitchFamily="34" charset="-122"/>
            </a:endParaRPr>
          </a:p>
        </p:txBody>
      </p:sp>
      <p:sp>
        <p:nvSpPr>
          <p:cNvPr id="139" name="矩形 138"/>
          <p:cNvSpPr/>
          <p:nvPr/>
        </p:nvSpPr>
        <p:spPr>
          <a:xfrm>
            <a:off x="2122170" y="4591685"/>
            <a:ext cx="8802370" cy="1543050"/>
          </a:xfrm>
          <a:prstGeom prst="rect">
            <a:avLst/>
          </a:prstGeom>
          <a:noFill/>
          <a:ln w="12700" cmpd="sng">
            <a:solidFill>
              <a:srgbClr val="70AD47"/>
            </a:solidFill>
            <a:prstDash val="dash"/>
          </a:ln>
        </p:spPr>
        <p:style>
          <a:lnRef idx="2">
            <a:srgbClr val="5B9BD5">
              <a:shade val="50000"/>
            </a:srgbClr>
          </a:lnRef>
          <a:fillRef idx="1">
            <a:srgbClr val="5B9BD5"/>
          </a:fillRef>
          <a:effectRef idx="0">
            <a:srgbClr val="5B9BD5"/>
          </a:effectRef>
          <a:fontRef idx="minor">
            <a:srgbClr val="FFFFFF"/>
          </a:fontRef>
        </p:style>
        <p:txBody>
          <a:bodyPr rtlCol="0" anchor="ctr"/>
          <a:lstStyle/>
          <a:p>
            <a:pPr algn="ctr"/>
            <a:endParaRPr lang="zh-CN" altLang="en-US"/>
          </a:p>
        </p:txBody>
      </p:sp>
      <p:sp>
        <p:nvSpPr>
          <p:cNvPr id="145" name="圆角矩形 144"/>
          <p:cNvSpPr/>
          <p:nvPr/>
        </p:nvSpPr>
        <p:spPr>
          <a:xfrm>
            <a:off x="2451735" y="4098290"/>
            <a:ext cx="2673985" cy="255905"/>
          </a:xfrm>
          <a:prstGeom prst="roundRect">
            <a:avLst>
              <a:gd name="adj" fmla="val 10966"/>
            </a:avLst>
          </a:prstGeom>
          <a:solidFill>
            <a:srgbClr val="70AD47"/>
          </a:solidFill>
          <a:ln w="12700" cmpd="sng">
            <a:solidFill>
              <a:srgbClr val="70AD47"/>
            </a:solidFill>
            <a:prstDash val="solid"/>
          </a:ln>
        </p:spPr>
        <p:style>
          <a:lnRef idx="2">
            <a:srgbClr val="5B9BD5">
              <a:shade val="50000"/>
            </a:srgbClr>
          </a:lnRef>
          <a:fillRef idx="1">
            <a:srgbClr val="5B9BD5"/>
          </a:fillRef>
          <a:effectRef idx="0">
            <a:srgbClr val="5B9BD5"/>
          </a:effectRef>
          <a:fontRef idx="minor">
            <a:srgbClr val="FFFFFF"/>
          </a:fontRef>
        </p:style>
        <p:txBody>
          <a:bodyPr vertOverflow="overflow" horzOverflow="overflow" vert="horz" wrap="square" numCol="1" spcCol="0" rtlCol="0" fromWordArt="0" anchor="ctr" anchorCtr="0" forceAA="0" compatLnSpc="1">
            <a:noAutofit/>
          </a:bodyPr>
          <a:lstStyle/>
          <a:p>
            <a:pPr lvl="0" algn="ctr"/>
            <a:r>
              <a:rPr lang="zh-CN" altLang="en-US" sz="1400">
                <a:sym typeface="微软雅黑" panose="020B0503020204020204" pitchFamily="34" charset="-122"/>
              </a:rPr>
              <a:t>旅游规划与导航</a:t>
            </a:r>
            <a:endParaRPr lang="zh-CN" altLang="en-US" sz="1400">
              <a:sym typeface="微软雅黑" panose="020B0503020204020204" pitchFamily="34" charset="-122"/>
            </a:endParaRPr>
          </a:p>
        </p:txBody>
      </p:sp>
      <p:graphicFrame>
        <p:nvGraphicFramePr>
          <p:cNvPr id="148" name="表格 147"/>
          <p:cNvGraphicFramePr/>
          <p:nvPr/>
        </p:nvGraphicFramePr>
        <p:xfrm>
          <a:off x="2124075" y="6262370"/>
          <a:ext cx="8799830" cy="304800"/>
        </p:xfrm>
        <a:graphic>
          <a:graphicData uri="http://schemas.openxmlformats.org/drawingml/2006/table">
            <a:tbl>
              <a:tblPr firstRow="1" bandRow="1">
                <a:effectLst/>
                <a:tableStyleId>{5940675A-B579-460E-94D1-54222C63F5DA}</a:tableStyleId>
              </a:tblPr>
              <a:tblGrid>
                <a:gridCol w="8799830"/>
              </a:tblGrid>
              <a:tr h="304800">
                <a:tc>
                  <a:txBody>
                    <a:bodyPr/>
                    <a:lstStyle/>
                    <a:p>
                      <a:pPr algn="ctr">
                        <a:buNone/>
                      </a:pPr>
                      <a:r>
                        <a:rPr lang="zh-CN" altLang="en-US" sz="1400" b="1">
                          <a:solidFill>
                            <a:srgbClr val="FFFFFF"/>
                          </a:solidFill>
                          <a:latin typeface="Arial" panose="020B0604020202020204" pitchFamily="34" charset="0"/>
                          <a:ea typeface="微软雅黑" panose="020B0503020204020204" pitchFamily="34" charset="-122"/>
                        </a:rPr>
                        <a:t>多媒体旅游应用服务</a:t>
                      </a:r>
                      <a:endParaRPr lang="zh-CN" altLang="en-US" sz="1400" b="1">
                        <a:solidFill>
                          <a:srgbClr val="FFFFFF"/>
                        </a:solidFill>
                        <a:latin typeface="Arial" panose="020B0604020202020204" pitchFamily="34" charset="0"/>
                        <a:ea typeface="微软雅黑" panose="020B0503020204020204" pitchFamily="34" charset="-122"/>
                      </a:endParaRPr>
                    </a:p>
                  </a:txBody>
                  <a:tcPr>
                    <a:lnL w="12700" cmpd="sng">
                      <a:solidFill>
                        <a:srgbClr val="FFFFFF"/>
                      </a:solidFill>
                    </a:lnL>
                    <a:lnR w="12700" cmpd="sng">
                      <a:solidFill>
                        <a:srgbClr val="FFFFFF"/>
                      </a:solidFill>
                    </a:lnR>
                    <a:lnT w="12700" cmpd="sng">
                      <a:solidFill>
                        <a:srgbClr val="FFFFFF"/>
                      </a:solidFill>
                    </a:lnT>
                    <a:lnB w="38100" cmpd="sng">
                      <a:solidFill>
                        <a:srgbClr val="FFFFFF"/>
                      </a:solidFill>
                    </a:lnB>
                    <a:solidFill>
                      <a:srgbClr val="70AD47"/>
                    </a:solidFill>
                  </a:tcPr>
                </a:tc>
              </a:tr>
            </a:tbl>
          </a:graphicData>
        </a:graphic>
      </p:graphicFrame>
      <p:sp>
        <p:nvSpPr>
          <p:cNvPr id="149" name="矩形 148"/>
          <p:cNvSpPr/>
          <p:nvPr/>
        </p:nvSpPr>
        <p:spPr>
          <a:xfrm>
            <a:off x="3500120" y="4640580"/>
            <a:ext cx="6369685" cy="527685"/>
          </a:xfrm>
          <a:prstGeom prst="rect">
            <a:avLst/>
          </a:prstGeom>
          <a:noFill/>
          <a:ln>
            <a:solidFill>
              <a:srgbClr val="70AD47"/>
            </a:solidFill>
          </a:ln>
        </p:spPr>
        <p:style>
          <a:lnRef idx="2">
            <a:srgbClr val="5B9BD5">
              <a:shade val="50000"/>
            </a:srgbClr>
          </a:lnRef>
          <a:fillRef idx="1">
            <a:srgbClr val="5B9BD5"/>
          </a:fillRef>
          <a:effectRef idx="0">
            <a:srgbClr val="5B9BD5"/>
          </a:effectRef>
          <a:fontRef idx="minor">
            <a:srgbClr val="FFFFFF"/>
          </a:fontRef>
        </p:style>
        <p:txBody>
          <a:bodyPr rtlCol="0" anchor="ctr"/>
          <a:lstStyle/>
          <a:p>
            <a:pPr algn="ctr"/>
            <a:endParaRPr lang="zh-CN" altLang="en-US"/>
          </a:p>
        </p:txBody>
      </p:sp>
      <p:sp>
        <p:nvSpPr>
          <p:cNvPr id="150" name="圆角矩形 149"/>
          <p:cNvSpPr/>
          <p:nvPr/>
        </p:nvSpPr>
        <p:spPr>
          <a:xfrm>
            <a:off x="4487545" y="4912360"/>
            <a:ext cx="831850" cy="255602"/>
          </a:xfrm>
          <a:prstGeom prst="roundRect">
            <a:avLst>
              <a:gd name="adj" fmla="val 10966"/>
            </a:avLst>
          </a:prstGeom>
          <a:noFill/>
          <a:ln w="12700" cmpd="sng">
            <a:noFill/>
            <a:prstDash val="solid"/>
          </a:ln>
        </p:spPr>
        <p:style>
          <a:lnRef idx="2">
            <a:srgbClr val="5B9BD5">
              <a:shade val="50000"/>
            </a:srgbClr>
          </a:lnRef>
          <a:fillRef idx="1">
            <a:srgbClr val="5B9BD5"/>
          </a:fillRef>
          <a:effectRef idx="0">
            <a:srgbClr val="5B9BD5"/>
          </a:effectRef>
          <a:fontRef idx="minor">
            <a:srgbClr val="FFFFFF"/>
          </a:fontRef>
        </p:style>
        <p:txBody>
          <a:bodyPr vertOverflow="overflow" horzOverflow="overflow" vert="horz" wrap="square" numCol="1" spcCol="0" rtlCol="0" fromWordArt="0" anchor="ctr" anchorCtr="0" forceAA="0" compatLnSpc="1">
            <a:noAutofit/>
          </a:bodyPr>
          <a:lstStyle/>
          <a:p>
            <a:pPr lvl="0" algn="ctr"/>
            <a:r>
              <a:rPr lang="zh-CN" altLang="en-US" sz="1000">
                <a:solidFill>
                  <a:srgbClr val="44546A"/>
                </a:solidFill>
                <a:sym typeface="微软雅黑" panose="020B0503020204020204" pitchFamily="34" charset="-122"/>
              </a:rPr>
              <a:t>数据分析</a:t>
            </a:r>
            <a:endParaRPr lang="zh-CN" altLang="en-US" sz="1000">
              <a:solidFill>
                <a:srgbClr val="44546A"/>
              </a:solidFill>
              <a:sym typeface="微软雅黑" panose="020B0503020204020204" pitchFamily="34" charset="-122"/>
            </a:endParaRPr>
          </a:p>
        </p:txBody>
      </p:sp>
      <p:sp>
        <p:nvSpPr>
          <p:cNvPr id="151" name="圆角矩形 150"/>
          <p:cNvSpPr/>
          <p:nvPr/>
        </p:nvSpPr>
        <p:spPr>
          <a:xfrm>
            <a:off x="6339840" y="4912360"/>
            <a:ext cx="831850" cy="255602"/>
          </a:xfrm>
          <a:prstGeom prst="roundRect">
            <a:avLst>
              <a:gd name="adj" fmla="val 10966"/>
            </a:avLst>
          </a:prstGeom>
          <a:noFill/>
          <a:ln w="12700" cmpd="sng">
            <a:noFill/>
            <a:prstDash val="solid"/>
          </a:ln>
        </p:spPr>
        <p:style>
          <a:lnRef idx="2">
            <a:srgbClr val="5B9BD5">
              <a:shade val="50000"/>
            </a:srgbClr>
          </a:lnRef>
          <a:fillRef idx="1">
            <a:srgbClr val="5B9BD5"/>
          </a:fillRef>
          <a:effectRef idx="0">
            <a:srgbClr val="5B9BD5"/>
          </a:effectRef>
          <a:fontRef idx="minor">
            <a:srgbClr val="FFFFFF"/>
          </a:fontRef>
        </p:style>
        <p:txBody>
          <a:bodyPr vertOverflow="overflow" horzOverflow="overflow" vert="horz" wrap="square" numCol="1" spcCol="0" rtlCol="0" fromWordArt="0" anchor="ctr" anchorCtr="0" forceAA="0" compatLnSpc="1">
            <a:noAutofit/>
          </a:bodyPr>
          <a:lstStyle/>
          <a:p>
            <a:pPr lvl="0" algn="ctr"/>
            <a:r>
              <a:rPr lang="zh-CN" altLang="en-US" sz="1000">
                <a:solidFill>
                  <a:srgbClr val="44546A"/>
                </a:solidFill>
                <a:sym typeface="微软雅黑" panose="020B0503020204020204" pitchFamily="34" charset="-122"/>
              </a:rPr>
              <a:t>信息预测</a:t>
            </a:r>
            <a:endParaRPr lang="zh-CN" altLang="en-US" sz="1000">
              <a:solidFill>
                <a:srgbClr val="44546A"/>
              </a:solidFill>
              <a:sym typeface="微软雅黑" panose="020B0503020204020204" pitchFamily="34" charset="-122"/>
            </a:endParaRPr>
          </a:p>
        </p:txBody>
      </p:sp>
      <p:sp>
        <p:nvSpPr>
          <p:cNvPr id="152" name="圆角矩形 151"/>
          <p:cNvSpPr/>
          <p:nvPr/>
        </p:nvSpPr>
        <p:spPr>
          <a:xfrm>
            <a:off x="8192135" y="4912360"/>
            <a:ext cx="831850" cy="255602"/>
          </a:xfrm>
          <a:prstGeom prst="roundRect">
            <a:avLst>
              <a:gd name="adj" fmla="val 10966"/>
            </a:avLst>
          </a:prstGeom>
          <a:noFill/>
          <a:ln w="12700" cmpd="sng">
            <a:noFill/>
            <a:prstDash val="solid"/>
          </a:ln>
        </p:spPr>
        <p:style>
          <a:lnRef idx="2">
            <a:srgbClr val="5B9BD5">
              <a:shade val="50000"/>
            </a:srgbClr>
          </a:lnRef>
          <a:fillRef idx="1">
            <a:srgbClr val="5B9BD5"/>
          </a:fillRef>
          <a:effectRef idx="0">
            <a:srgbClr val="5B9BD5"/>
          </a:effectRef>
          <a:fontRef idx="minor">
            <a:srgbClr val="FFFFFF"/>
          </a:fontRef>
        </p:style>
        <p:txBody>
          <a:bodyPr vertOverflow="overflow" horzOverflow="overflow" vert="horz" wrap="square" numCol="1" spcCol="0" rtlCol="0" fromWordArt="0" anchor="ctr" anchorCtr="0" forceAA="0" compatLnSpc="1">
            <a:noAutofit/>
          </a:bodyPr>
          <a:lstStyle/>
          <a:p>
            <a:pPr lvl="0" algn="ctr"/>
            <a:r>
              <a:rPr lang="zh-CN" altLang="en-US" sz="1000">
                <a:solidFill>
                  <a:srgbClr val="44546A"/>
                </a:solidFill>
                <a:sym typeface="微软雅黑" panose="020B0503020204020204" pitchFamily="34" charset="-122"/>
              </a:rPr>
              <a:t>信息决策</a:t>
            </a:r>
            <a:endParaRPr lang="zh-CN" altLang="en-US" sz="1000">
              <a:solidFill>
                <a:srgbClr val="44546A"/>
              </a:solidFill>
              <a:sym typeface="微软雅黑" panose="020B0503020204020204" pitchFamily="34" charset="-122"/>
            </a:endParaRPr>
          </a:p>
        </p:txBody>
      </p:sp>
      <p:graphicFrame>
        <p:nvGraphicFramePr>
          <p:cNvPr id="153" name="表格 152"/>
          <p:cNvGraphicFramePr/>
          <p:nvPr/>
        </p:nvGraphicFramePr>
        <p:xfrm>
          <a:off x="2123440" y="838200"/>
          <a:ext cx="8801100" cy="304800"/>
        </p:xfrm>
        <a:graphic>
          <a:graphicData uri="http://schemas.openxmlformats.org/drawingml/2006/table">
            <a:tbl>
              <a:tblPr firstRow="1" bandRow="1">
                <a:effectLst/>
                <a:tableStyleId>{5940675A-B579-460E-94D1-54222C63F5DA}</a:tableStyleId>
              </a:tblPr>
              <a:tblGrid>
                <a:gridCol w="8801100"/>
              </a:tblGrid>
              <a:tr h="304800">
                <a:tc>
                  <a:txBody>
                    <a:bodyPr/>
                    <a:lstStyle/>
                    <a:p>
                      <a:pPr algn="ctr">
                        <a:buNone/>
                      </a:pPr>
                      <a:r>
                        <a:rPr lang="zh-CN" altLang="en-US" sz="1400" b="0">
                          <a:solidFill>
                            <a:srgbClr val="FFFFFF"/>
                          </a:solidFill>
                          <a:latin typeface="Arial" panose="020B0604020202020204" pitchFamily="34" charset="0"/>
                          <a:ea typeface="微软雅黑" panose="020B0503020204020204" pitchFamily="34" charset="-122"/>
                        </a:rPr>
                        <a:t>动态服务页面（</a:t>
                      </a:r>
                      <a:r>
                        <a:rPr lang="en-US" altLang="zh-CN" sz="1400" b="0">
                          <a:solidFill>
                            <a:srgbClr val="FFFFFF"/>
                          </a:solidFill>
                          <a:latin typeface="Arial" panose="020B0604020202020204" pitchFamily="34" charset="0"/>
                          <a:ea typeface="微软雅黑" panose="020B0503020204020204" pitchFamily="34" charset="-122"/>
                        </a:rPr>
                        <a:t>ASP</a:t>
                      </a:r>
                      <a:r>
                        <a:rPr lang="zh-CN" altLang="en-US" sz="1400" b="0">
                          <a:solidFill>
                            <a:srgbClr val="FFFFFF"/>
                          </a:solidFill>
                          <a:latin typeface="Arial" panose="020B0604020202020204" pitchFamily="34" charset="0"/>
                          <a:ea typeface="微软雅黑" panose="020B0503020204020204" pitchFamily="34" charset="-122"/>
                        </a:rPr>
                        <a:t>）   </a:t>
                      </a:r>
                      <a:r>
                        <a:rPr lang="en-US" altLang="zh-CN" sz="1400" b="0">
                          <a:solidFill>
                            <a:srgbClr val="FFFFFF"/>
                          </a:solidFill>
                          <a:latin typeface="Arial" panose="020B0604020202020204" pitchFamily="34" charset="0"/>
                          <a:ea typeface="微软雅黑" panose="020B0503020204020204" pitchFamily="34" charset="-122"/>
                        </a:rPr>
                        <a:t>|    </a:t>
                      </a:r>
                      <a:r>
                        <a:rPr lang="zh-CN" altLang="en-US" sz="1400" b="0">
                          <a:solidFill>
                            <a:srgbClr val="FFFFFF"/>
                          </a:solidFill>
                          <a:latin typeface="Arial" panose="020B0604020202020204" pitchFamily="34" charset="0"/>
                          <a:ea typeface="微软雅黑" panose="020B0503020204020204" pitchFamily="34" charset="-122"/>
                        </a:rPr>
                        <a:t>参与者反馈    </a:t>
                      </a:r>
                      <a:r>
                        <a:rPr lang="en-US" altLang="zh-CN" sz="1400" b="0">
                          <a:solidFill>
                            <a:srgbClr val="FFFFFF"/>
                          </a:solidFill>
                          <a:latin typeface="Arial" panose="020B0604020202020204" pitchFamily="34" charset="0"/>
                          <a:ea typeface="微软雅黑" panose="020B0503020204020204" pitchFamily="34" charset="-122"/>
                        </a:rPr>
                        <a:t>|    </a:t>
                      </a:r>
                      <a:r>
                        <a:rPr lang="zh-CN" altLang="en-US" sz="1400" b="0">
                          <a:solidFill>
                            <a:srgbClr val="FFFFFF"/>
                          </a:solidFill>
                          <a:latin typeface="Arial" panose="020B0604020202020204" pitchFamily="34" charset="0"/>
                          <a:ea typeface="微软雅黑" panose="020B0503020204020204" pitchFamily="34" charset="-122"/>
                        </a:rPr>
                        <a:t>市场潜在问题</a:t>
                      </a:r>
                      <a:endParaRPr lang="zh-CN" altLang="en-US" sz="1400" b="0">
                        <a:solidFill>
                          <a:srgbClr val="FFFFFF"/>
                        </a:solidFill>
                        <a:latin typeface="Arial" panose="020B0604020202020204" pitchFamily="34" charset="0"/>
                        <a:ea typeface="微软雅黑" panose="020B0503020204020204" pitchFamily="34" charset="-122"/>
                      </a:endParaRPr>
                    </a:p>
                  </a:txBody>
                  <a:tcPr>
                    <a:lnL w="12700" cmpd="sng">
                      <a:solidFill>
                        <a:srgbClr val="FFFFFF"/>
                      </a:solidFill>
                    </a:lnL>
                    <a:lnR w="12700" cmpd="sng">
                      <a:solidFill>
                        <a:srgbClr val="FFFFFF"/>
                      </a:solidFill>
                    </a:lnR>
                    <a:lnT w="12700" cmpd="sng">
                      <a:solidFill>
                        <a:srgbClr val="FFFFFF"/>
                      </a:solidFill>
                    </a:lnT>
                    <a:lnB w="38100" cmpd="sng">
                      <a:solidFill>
                        <a:srgbClr val="FFFFFF"/>
                      </a:solidFill>
                    </a:lnB>
                    <a:solidFill>
                      <a:srgbClr val="70AD47"/>
                    </a:solidFill>
                  </a:tcPr>
                </a:tc>
              </a:tr>
            </a:tbl>
          </a:graphicData>
        </a:graphic>
      </p:graphicFrame>
      <p:cxnSp>
        <p:nvCxnSpPr>
          <p:cNvPr id="155" name="直接连接符 154"/>
          <p:cNvCxnSpPr>
            <a:stCxn id="24" idx="2"/>
          </p:cNvCxnSpPr>
          <p:nvPr/>
        </p:nvCxnSpPr>
        <p:spPr>
          <a:xfrm>
            <a:off x="3447415" y="2312035"/>
            <a:ext cx="0" cy="198001"/>
          </a:xfrm>
          <a:prstGeom prst="line">
            <a:avLst/>
          </a:prstGeom>
          <a:ln w="12700">
            <a:solidFill>
              <a:srgbClr val="44546A"/>
            </a:solidFill>
          </a:ln>
        </p:spPr>
        <p:style>
          <a:lnRef idx="1">
            <a:srgbClr val="5B9BD5"/>
          </a:lnRef>
          <a:fillRef idx="0">
            <a:srgbClr val="5B9BD5"/>
          </a:fillRef>
          <a:effectRef idx="0">
            <a:srgbClr val="5B9BD5"/>
          </a:effectRef>
          <a:fontRef idx="minor">
            <a:srgbClr val="000000"/>
          </a:fontRef>
        </p:style>
      </p:cxnSp>
      <p:cxnSp>
        <p:nvCxnSpPr>
          <p:cNvPr id="159" name="直接连接符 158"/>
          <p:cNvCxnSpPr>
            <a:stCxn id="17" idx="4"/>
            <a:endCxn id="18" idx="2"/>
          </p:cNvCxnSpPr>
          <p:nvPr/>
        </p:nvCxnSpPr>
        <p:spPr>
          <a:xfrm>
            <a:off x="5140960" y="1615440"/>
            <a:ext cx="719455" cy="0"/>
          </a:xfrm>
          <a:prstGeom prst="line">
            <a:avLst/>
          </a:prstGeom>
          <a:ln w="12700">
            <a:solidFill>
              <a:srgbClr val="44546A"/>
            </a:solidFill>
          </a:ln>
        </p:spPr>
        <p:style>
          <a:lnRef idx="1">
            <a:srgbClr val="5B9BD5"/>
          </a:lnRef>
          <a:fillRef idx="0">
            <a:srgbClr val="5B9BD5"/>
          </a:fillRef>
          <a:effectRef idx="0">
            <a:srgbClr val="5B9BD5"/>
          </a:effectRef>
          <a:fontRef idx="minor">
            <a:srgbClr val="000000"/>
          </a:fontRef>
        </p:style>
      </p:cxnSp>
      <p:sp>
        <p:nvSpPr>
          <p:cNvPr id="160" name="下箭头 159"/>
          <p:cNvSpPr/>
          <p:nvPr/>
        </p:nvSpPr>
        <p:spPr>
          <a:xfrm>
            <a:off x="6569710" y="2940685"/>
            <a:ext cx="278130" cy="260985"/>
          </a:xfrm>
          <a:prstGeom prst="downArrow">
            <a:avLst>
              <a:gd name="adj1" fmla="val 42922"/>
              <a:gd name="adj2" fmla="val 48206"/>
            </a:avLst>
          </a:prstGeom>
          <a:solidFill>
            <a:srgbClr val="44546A"/>
          </a:solidFill>
          <a:ln>
            <a:noFill/>
          </a:ln>
        </p:spPr>
        <p:style>
          <a:lnRef idx="2">
            <a:srgbClr val="5B9BD5">
              <a:shade val="50000"/>
            </a:srgbClr>
          </a:lnRef>
          <a:fillRef idx="1">
            <a:srgbClr val="5B9BD5"/>
          </a:fillRef>
          <a:effectRef idx="0">
            <a:srgbClr val="5B9BD5"/>
          </a:effectRef>
          <a:fontRef idx="minor">
            <a:srgbClr val="FFFFFF"/>
          </a:fontRef>
        </p:style>
        <p:txBody>
          <a:bodyPr rtlCol="0" anchor="ctr"/>
          <a:lstStyle/>
          <a:p>
            <a:pPr algn="ctr"/>
            <a:endParaRPr lang="zh-CN" altLang="en-US"/>
          </a:p>
        </p:txBody>
      </p:sp>
      <p:sp>
        <p:nvSpPr>
          <p:cNvPr id="163" name="矩形 162"/>
          <p:cNvSpPr/>
          <p:nvPr/>
        </p:nvSpPr>
        <p:spPr>
          <a:xfrm>
            <a:off x="2368550" y="3776980"/>
            <a:ext cx="8320405" cy="599440"/>
          </a:xfrm>
          <a:prstGeom prst="rect">
            <a:avLst/>
          </a:prstGeom>
          <a:noFill/>
          <a:ln>
            <a:solidFill>
              <a:srgbClr val="70AD47"/>
            </a:solidFill>
          </a:ln>
        </p:spPr>
        <p:style>
          <a:lnRef idx="2">
            <a:srgbClr val="5B9BD5">
              <a:shade val="50000"/>
            </a:srgbClr>
          </a:lnRef>
          <a:fillRef idx="1">
            <a:srgbClr val="5B9BD5"/>
          </a:fillRef>
          <a:effectRef idx="0">
            <a:srgbClr val="5B9BD5"/>
          </a:effectRef>
          <a:fontRef idx="minor">
            <a:srgbClr val="FFFFFF"/>
          </a:fontRef>
        </p:style>
        <p:txBody>
          <a:bodyPr rtlCol="0" anchor="ctr"/>
          <a:lstStyle/>
          <a:p>
            <a:pPr algn="ctr"/>
            <a:endParaRPr lang="zh-CN" altLang="en-US"/>
          </a:p>
        </p:txBody>
      </p:sp>
      <p:sp>
        <p:nvSpPr>
          <p:cNvPr id="164" name="下箭头 163"/>
          <p:cNvSpPr/>
          <p:nvPr/>
        </p:nvSpPr>
        <p:spPr>
          <a:xfrm>
            <a:off x="6544945" y="3544570"/>
            <a:ext cx="278130" cy="245110"/>
          </a:xfrm>
          <a:prstGeom prst="downArrow">
            <a:avLst>
              <a:gd name="adj1" fmla="val 42922"/>
              <a:gd name="adj2" fmla="val 48206"/>
            </a:avLst>
          </a:prstGeom>
          <a:solidFill>
            <a:srgbClr val="44546A"/>
          </a:solidFill>
          <a:ln>
            <a:noFill/>
          </a:ln>
        </p:spPr>
        <p:style>
          <a:lnRef idx="2">
            <a:srgbClr val="5B9BD5">
              <a:shade val="50000"/>
            </a:srgbClr>
          </a:lnRef>
          <a:fillRef idx="1">
            <a:srgbClr val="5B9BD5"/>
          </a:fillRef>
          <a:effectRef idx="0">
            <a:srgbClr val="5B9BD5"/>
          </a:effectRef>
          <a:fontRef idx="minor">
            <a:srgbClr val="FFFFFF"/>
          </a:fontRef>
        </p:style>
        <p:txBody>
          <a:bodyPr rtlCol="0" anchor="ctr"/>
          <a:lstStyle/>
          <a:p>
            <a:pPr algn="ctr"/>
            <a:endParaRPr lang="zh-CN" altLang="en-US"/>
          </a:p>
        </p:txBody>
      </p:sp>
      <p:sp>
        <p:nvSpPr>
          <p:cNvPr id="165" name="下箭头 164"/>
          <p:cNvSpPr/>
          <p:nvPr/>
        </p:nvSpPr>
        <p:spPr>
          <a:xfrm>
            <a:off x="6546215" y="4443730"/>
            <a:ext cx="278130" cy="225425"/>
          </a:xfrm>
          <a:prstGeom prst="downArrow">
            <a:avLst>
              <a:gd name="adj1" fmla="val 42922"/>
              <a:gd name="adj2" fmla="val 48206"/>
            </a:avLst>
          </a:prstGeom>
          <a:solidFill>
            <a:srgbClr val="44546A"/>
          </a:solidFill>
          <a:ln>
            <a:noFill/>
          </a:ln>
        </p:spPr>
        <p:style>
          <a:lnRef idx="2">
            <a:srgbClr val="5B9BD5">
              <a:shade val="50000"/>
            </a:srgbClr>
          </a:lnRef>
          <a:fillRef idx="1">
            <a:srgbClr val="5B9BD5"/>
          </a:fillRef>
          <a:effectRef idx="0">
            <a:srgbClr val="5B9BD5"/>
          </a:effectRef>
          <a:fontRef idx="minor">
            <a:srgbClr val="FFFFFF"/>
          </a:fontRef>
        </p:style>
        <p:txBody>
          <a:bodyPr rtlCol="0" anchor="ctr"/>
          <a:lstStyle/>
          <a:p>
            <a:pPr algn="ctr"/>
            <a:endParaRPr lang="zh-CN" altLang="en-US"/>
          </a:p>
        </p:txBody>
      </p:sp>
      <p:cxnSp>
        <p:nvCxnSpPr>
          <p:cNvPr id="169" name="直接箭头连接符 168"/>
          <p:cNvCxnSpPr>
            <a:stCxn id="150" idx="3"/>
            <a:endCxn id="151" idx="1"/>
          </p:cNvCxnSpPr>
          <p:nvPr/>
        </p:nvCxnSpPr>
        <p:spPr>
          <a:xfrm>
            <a:off x="5319395" y="5053330"/>
            <a:ext cx="1020445" cy="0"/>
          </a:xfrm>
          <a:prstGeom prst="straightConnector1">
            <a:avLst/>
          </a:prstGeom>
          <a:ln>
            <a:solidFill>
              <a:srgbClr val="44546A"/>
            </a:solidFill>
            <a:tailEnd type="arrow"/>
          </a:ln>
        </p:spPr>
        <p:style>
          <a:lnRef idx="1">
            <a:srgbClr val="5B9BD5"/>
          </a:lnRef>
          <a:fillRef idx="0">
            <a:srgbClr val="5B9BD5"/>
          </a:fillRef>
          <a:effectRef idx="0">
            <a:srgbClr val="5B9BD5"/>
          </a:effectRef>
          <a:fontRef idx="minor">
            <a:srgbClr val="000000"/>
          </a:fontRef>
        </p:style>
      </p:cxnSp>
      <p:cxnSp>
        <p:nvCxnSpPr>
          <p:cNvPr id="170" name="直接箭头连接符 169"/>
          <p:cNvCxnSpPr>
            <a:stCxn id="151" idx="3"/>
            <a:endCxn id="152" idx="1"/>
          </p:cNvCxnSpPr>
          <p:nvPr/>
        </p:nvCxnSpPr>
        <p:spPr>
          <a:xfrm>
            <a:off x="7171690" y="5053330"/>
            <a:ext cx="1020445" cy="0"/>
          </a:xfrm>
          <a:prstGeom prst="straightConnector1">
            <a:avLst/>
          </a:prstGeom>
          <a:ln>
            <a:solidFill>
              <a:srgbClr val="44546A"/>
            </a:solidFill>
            <a:tailEnd type="arrow"/>
          </a:ln>
        </p:spPr>
        <p:style>
          <a:lnRef idx="1">
            <a:srgbClr val="5B9BD5"/>
          </a:lnRef>
          <a:fillRef idx="0">
            <a:srgbClr val="5B9BD5"/>
          </a:fillRef>
          <a:effectRef idx="0">
            <a:srgbClr val="5B9BD5"/>
          </a:effectRef>
          <a:fontRef idx="minor">
            <a:srgbClr val="000000"/>
          </a:fontRef>
        </p:style>
      </p:cxnSp>
      <p:sp>
        <p:nvSpPr>
          <p:cNvPr id="174" name="圆角矩形 173"/>
          <p:cNvSpPr/>
          <p:nvPr/>
        </p:nvSpPr>
        <p:spPr>
          <a:xfrm>
            <a:off x="5535930" y="5802630"/>
            <a:ext cx="2345690" cy="255602"/>
          </a:xfrm>
          <a:prstGeom prst="roundRect">
            <a:avLst/>
          </a:prstGeom>
          <a:solidFill>
            <a:srgbClr val="70AD47"/>
          </a:solidFill>
          <a:ln w="12700" cmpd="sng">
            <a:solidFill>
              <a:srgbClr val="70AD47"/>
            </a:solidFill>
            <a:prstDash val="solid"/>
          </a:ln>
        </p:spPr>
        <p:style>
          <a:lnRef idx="2">
            <a:srgbClr val="5B9BD5">
              <a:shade val="50000"/>
            </a:srgbClr>
          </a:lnRef>
          <a:fillRef idx="1">
            <a:srgbClr val="5B9BD5"/>
          </a:fillRef>
          <a:effectRef idx="0">
            <a:srgbClr val="5B9BD5"/>
          </a:effectRef>
          <a:fontRef idx="minor">
            <a:srgbClr val="FFFFFF"/>
          </a:fontRef>
        </p:style>
        <p:txBody>
          <a:bodyPr vertOverflow="overflow" horzOverflow="overflow" vert="horz" wrap="square" numCol="1" spcCol="0" rtlCol="0" fromWordArt="0" anchor="ctr" anchorCtr="0" forceAA="0" compatLnSpc="1">
            <a:noAutofit/>
          </a:bodyPr>
          <a:lstStyle/>
          <a:p>
            <a:pPr lvl="0" algn="ctr"/>
            <a:r>
              <a:rPr lang="zh-CN" altLang="zh-CN" sz="1400">
                <a:solidFill>
                  <a:srgbClr val="FFFFFF"/>
                </a:solidFill>
                <a:sym typeface="微软雅黑" panose="020B0503020204020204" pitchFamily="34" charset="-122"/>
              </a:rPr>
              <a:t>形成决策</a:t>
            </a:r>
            <a:endParaRPr lang="zh-CN" altLang="zh-CN" sz="1400">
              <a:solidFill>
                <a:srgbClr val="FFFFFF"/>
              </a:solidFill>
              <a:sym typeface="微软雅黑" panose="020B0503020204020204" pitchFamily="34" charset="-122"/>
            </a:endParaRPr>
          </a:p>
        </p:txBody>
      </p:sp>
      <p:sp>
        <p:nvSpPr>
          <p:cNvPr id="175" name="下箭头 174"/>
          <p:cNvSpPr/>
          <p:nvPr/>
        </p:nvSpPr>
        <p:spPr>
          <a:xfrm>
            <a:off x="6569710" y="5163185"/>
            <a:ext cx="278130" cy="216535"/>
          </a:xfrm>
          <a:prstGeom prst="downArrow">
            <a:avLst>
              <a:gd name="adj1" fmla="val 42922"/>
              <a:gd name="adj2" fmla="val 48206"/>
            </a:avLst>
          </a:prstGeom>
          <a:solidFill>
            <a:srgbClr val="44546A"/>
          </a:solidFill>
          <a:ln>
            <a:noFill/>
          </a:ln>
        </p:spPr>
        <p:style>
          <a:lnRef idx="2">
            <a:srgbClr val="5B9BD5">
              <a:shade val="50000"/>
            </a:srgbClr>
          </a:lnRef>
          <a:fillRef idx="1">
            <a:srgbClr val="5B9BD5"/>
          </a:fillRef>
          <a:effectRef idx="0">
            <a:srgbClr val="5B9BD5"/>
          </a:effectRef>
          <a:fontRef idx="minor">
            <a:srgbClr val="FFFFFF"/>
          </a:fontRef>
        </p:style>
        <p:txBody>
          <a:bodyPr rtlCol="0" anchor="ctr"/>
          <a:lstStyle/>
          <a:p>
            <a:pPr algn="ctr"/>
            <a:endParaRPr lang="zh-CN" altLang="en-US"/>
          </a:p>
        </p:txBody>
      </p:sp>
      <p:sp>
        <p:nvSpPr>
          <p:cNvPr id="176" name="下箭头 175"/>
          <p:cNvSpPr/>
          <p:nvPr/>
        </p:nvSpPr>
        <p:spPr>
          <a:xfrm>
            <a:off x="6569710" y="5636260"/>
            <a:ext cx="278130" cy="179070"/>
          </a:xfrm>
          <a:prstGeom prst="downArrow">
            <a:avLst>
              <a:gd name="adj1" fmla="val 42922"/>
              <a:gd name="adj2" fmla="val 48206"/>
            </a:avLst>
          </a:prstGeom>
          <a:solidFill>
            <a:srgbClr val="44546A"/>
          </a:solidFill>
          <a:ln>
            <a:noFill/>
          </a:ln>
        </p:spPr>
        <p:style>
          <a:lnRef idx="2">
            <a:srgbClr val="5B9BD5">
              <a:shade val="50000"/>
            </a:srgbClr>
          </a:lnRef>
          <a:fillRef idx="1">
            <a:srgbClr val="5B9BD5"/>
          </a:fillRef>
          <a:effectRef idx="0">
            <a:srgbClr val="5B9BD5"/>
          </a:effectRef>
          <a:fontRef idx="minor">
            <a:srgbClr val="FFFFFF"/>
          </a:fontRef>
        </p:style>
        <p:txBody>
          <a:bodyPr rtlCol="0" anchor="ctr"/>
          <a:lstStyle/>
          <a:p>
            <a:pPr algn="ctr"/>
            <a:endParaRPr lang="zh-CN" altLang="en-US"/>
          </a:p>
        </p:txBody>
      </p:sp>
      <p:sp>
        <p:nvSpPr>
          <p:cNvPr id="177" name="下箭头 176"/>
          <p:cNvSpPr/>
          <p:nvPr/>
        </p:nvSpPr>
        <p:spPr>
          <a:xfrm>
            <a:off x="6569710" y="6059170"/>
            <a:ext cx="278130" cy="203200"/>
          </a:xfrm>
          <a:prstGeom prst="downArrow">
            <a:avLst>
              <a:gd name="adj1" fmla="val 42922"/>
              <a:gd name="adj2" fmla="val 48206"/>
            </a:avLst>
          </a:prstGeom>
          <a:solidFill>
            <a:srgbClr val="44546A"/>
          </a:solidFill>
          <a:ln>
            <a:noFill/>
          </a:ln>
        </p:spPr>
        <p:style>
          <a:lnRef idx="2">
            <a:srgbClr val="5B9BD5">
              <a:shade val="50000"/>
            </a:srgbClr>
          </a:lnRef>
          <a:fillRef idx="1">
            <a:srgbClr val="5B9BD5"/>
          </a:fillRef>
          <a:effectRef idx="0">
            <a:srgbClr val="5B9BD5"/>
          </a:effectRef>
          <a:fontRef idx="minor">
            <a:srgbClr val="FFFFFF"/>
          </a:fontRef>
        </p:style>
        <p:txBody>
          <a:bodyPr rtlCol="0" anchor="ctr"/>
          <a:lstStyle/>
          <a:p>
            <a:pPr algn="ctr"/>
            <a:endParaRPr lang="zh-CN" altLang="en-US"/>
          </a:p>
        </p:txBody>
      </p:sp>
      <p:cxnSp>
        <p:nvCxnSpPr>
          <p:cNvPr id="188" name="肘形连接符 187"/>
          <p:cNvCxnSpPr>
            <a:stCxn id="3" idx="1"/>
            <a:endCxn id="149" idx="1"/>
          </p:cNvCxnSpPr>
          <p:nvPr/>
        </p:nvCxnSpPr>
        <p:spPr>
          <a:xfrm rot="10800000" flipH="1" flipV="1">
            <a:off x="2122805" y="2145030"/>
            <a:ext cx="1377315" cy="2759710"/>
          </a:xfrm>
          <a:prstGeom prst="bentConnector3">
            <a:avLst>
              <a:gd name="adj1" fmla="val -7976"/>
            </a:avLst>
          </a:prstGeom>
          <a:ln w="38100" cmpd="sng">
            <a:solidFill>
              <a:srgbClr val="44546A"/>
            </a:solidFill>
            <a:prstDash val="solid"/>
            <a:tailEnd type="arrow"/>
          </a:ln>
        </p:spPr>
        <p:style>
          <a:lnRef idx="1">
            <a:srgbClr val="5B9BD5"/>
          </a:lnRef>
          <a:fillRef idx="0">
            <a:srgbClr val="5B9BD5"/>
          </a:fillRef>
          <a:effectRef idx="0">
            <a:srgbClr val="5B9BD5"/>
          </a:effectRef>
          <a:fontRef idx="minor">
            <a:srgbClr val="000000"/>
          </a:fontRef>
        </p:style>
      </p:cxnSp>
      <p:cxnSp>
        <p:nvCxnSpPr>
          <p:cNvPr id="189" name="肘形连接符 188"/>
          <p:cNvCxnSpPr>
            <a:stCxn id="149" idx="3"/>
            <a:endCxn id="160" idx="3"/>
          </p:cNvCxnSpPr>
          <p:nvPr/>
        </p:nvCxnSpPr>
        <p:spPr>
          <a:xfrm flipH="1" flipV="1">
            <a:off x="6847840" y="3075940"/>
            <a:ext cx="3021965" cy="1828800"/>
          </a:xfrm>
          <a:prstGeom prst="bentConnector3">
            <a:avLst>
              <a:gd name="adj1" fmla="val -38663"/>
            </a:avLst>
          </a:prstGeom>
          <a:ln w="38100" cmpd="sng">
            <a:solidFill>
              <a:srgbClr val="44546A"/>
            </a:solidFill>
            <a:prstDash val="solid"/>
            <a:tailEnd type="arrow"/>
          </a:ln>
        </p:spPr>
        <p:style>
          <a:lnRef idx="1">
            <a:srgbClr val="5B9BD5"/>
          </a:lnRef>
          <a:fillRef idx="0">
            <a:srgbClr val="5B9BD5"/>
          </a:fillRef>
          <a:effectRef idx="0">
            <a:srgbClr val="5B9BD5"/>
          </a:effectRef>
          <a:fontRef idx="minor">
            <a:srgbClr val="000000"/>
          </a:fontRef>
        </p:style>
      </p:cxnSp>
      <p:sp>
        <p:nvSpPr>
          <p:cNvPr id="190" name="文本框 189"/>
          <p:cNvSpPr txBox="1"/>
          <p:nvPr/>
        </p:nvSpPr>
        <p:spPr>
          <a:xfrm>
            <a:off x="2505710" y="4923155"/>
            <a:ext cx="440055" cy="245110"/>
          </a:xfrm>
          <a:prstGeom prst="rect">
            <a:avLst/>
          </a:prstGeom>
          <a:noFill/>
        </p:spPr>
        <p:txBody>
          <a:bodyPr wrap="square" rtlCol="0">
            <a:spAutoFit/>
          </a:bodyPr>
          <a:lstStyle/>
          <a:p>
            <a:r>
              <a:rPr lang="zh-CN" altLang="en-US" sz="1000">
                <a:solidFill>
                  <a:srgbClr val="44546A"/>
                </a:solidFill>
              </a:rPr>
              <a:t>辅助</a:t>
            </a:r>
            <a:endParaRPr lang="zh-CN" altLang="en-US" sz="1000">
              <a:solidFill>
                <a:srgbClr val="44546A"/>
              </a:solidFill>
            </a:endParaRPr>
          </a:p>
        </p:txBody>
      </p:sp>
      <p:sp>
        <p:nvSpPr>
          <p:cNvPr id="191" name="文本框 190"/>
          <p:cNvSpPr txBox="1"/>
          <p:nvPr/>
        </p:nvSpPr>
        <p:spPr>
          <a:xfrm>
            <a:off x="10085705" y="4896485"/>
            <a:ext cx="603250" cy="245110"/>
          </a:xfrm>
          <a:prstGeom prst="rect">
            <a:avLst/>
          </a:prstGeom>
          <a:noFill/>
        </p:spPr>
        <p:txBody>
          <a:bodyPr wrap="square" rtlCol="0">
            <a:spAutoFit/>
          </a:bodyPr>
          <a:lstStyle/>
          <a:p>
            <a:r>
              <a:rPr lang="zh-CN" altLang="en-US" sz="1000">
                <a:solidFill>
                  <a:srgbClr val="44546A"/>
                </a:solidFill>
              </a:rPr>
              <a:t>自适应</a:t>
            </a:r>
            <a:endParaRPr lang="zh-CN" altLang="en-US" sz="1000">
              <a:solidFill>
                <a:srgbClr val="44546A"/>
              </a:solidFill>
            </a:endParaRPr>
          </a:p>
        </p:txBody>
      </p:sp>
      <p:cxnSp>
        <p:nvCxnSpPr>
          <p:cNvPr id="192" name="直接连接符 191"/>
          <p:cNvCxnSpPr/>
          <p:nvPr/>
        </p:nvCxnSpPr>
        <p:spPr>
          <a:xfrm>
            <a:off x="868680" y="838200"/>
            <a:ext cx="997585" cy="0"/>
          </a:xfrm>
          <a:prstGeom prst="line">
            <a:avLst/>
          </a:prstGeom>
          <a:ln w="12700">
            <a:solidFill>
              <a:srgbClr val="44546A"/>
            </a:solidFill>
          </a:ln>
        </p:spPr>
        <p:style>
          <a:lnRef idx="1">
            <a:srgbClr val="5B9BD5"/>
          </a:lnRef>
          <a:fillRef idx="0">
            <a:srgbClr val="5B9BD5"/>
          </a:fillRef>
          <a:effectRef idx="0">
            <a:srgbClr val="5B9BD5"/>
          </a:effectRef>
          <a:fontRef idx="minor">
            <a:srgbClr val="000000"/>
          </a:fontRef>
        </p:style>
      </p:cxnSp>
      <p:cxnSp>
        <p:nvCxnSpPr>
          <p:cNvPr id="193" name="直接连接符 192"/>
          <p:cNvCxnSpPr/>
          <p:nvPr/>
        </p:nvCxnSpPr>
        <p:spPr>
          <a:xfrm>
            <a:off x="868680" y="1372870"/>
            <a:ext cx="997585" cy="0"/>
          </a:xfrm>
          <a:prstGeom prst="line">
            <a:avLst/>
          </a:prstGeom>
          <a:ln w="12700">
            <a:solidFill>
              <a:srgbClr val="44546A"/>
            </a:solidFill>
          </a:ln>
        </p:spPr>
        <p:style>
          <a:lnRef idx="1">
            <a:srgbClr val="5B9BD5"/>
          </a:lnRef>
          <a:fillRef idx="0">
            <a:srgbClr val="5B9BD5"/>
          </a:fillRef>
          <a:effectRef idx="0">
            <a:srgbClr val="5B9BD5"/>
          </a:effectRef>
          <a:fontRef idx="minor">
            <a:srgbClr val="000000"/>
          </a:fontRef>
        </p:style>
      </p:cxnSp>
      <p:cxnSp>
        <p:nvCxnSpPr>
          <p:cNvPr id="194" name="直接连接符 193"/>
          <p:cNvCxnSpPr/>
          <p:nvPr/>
        </p:nvCxnSpPr>
        <p:spPr>
          <a:xfrm>
            <a:off x="868045" y="3148965"/>
            <a:ext cx="997585" cy="0"/>
          </a:xfrm>
          <a:prstGeom prst="line">
            <a:avLst/>
          </a:prstGeom>
          <a:ln w="12700">
            <a:solidFill>
              <a:srgbClr val="44546A"/>
            </a:solidFill>
          </a:ln>
        </p:spPr>
        <p:style>
          <a:lnRef idx="1">
            <a:srgbClr val="5B9BD5"/>
          </a:lnRef>
          <a:fillRef idx="0">
            <a:srgbClr val="5B9BD5"/>
          </a:fillRef>
          <a:effectRef idx="0">
            <a:srgbClr val="5B9BD5"/>
          </a:effectRef>
          <a:fontRef idx="minor">
            <a:srgbClr val="000000"/>
          </a:fontRef>
        </p:style>
      </p:cxnSp>
      <p:cxnSp>
        <p:nvCxnSpPr>
          <p:cNvPr id="195" name="直接连接符 194"/>
          <p:cNvCxnSpPr/>
          <p:nvPr/>
        </p:nvCxnSpPr>
        <p:spPr>
          <a:xfrm>
            <a:off x="868680" y="4591685"/>
            <a:ext cx="997585" cy="0"/>
          </a:xfrm>
          <a:prstGeom prst="line">
            <a:avLst/>
          </a:prstGeom>
          <a:ln w="12700">
            <a:solidFill>
              <a:srgbClr val="44546A"/>
            </a:solidFill>
          </a:ln>
        </p:spPr>
        <p:style>
          <a:lnRef idx="1">
            <a:srgbClr val="5B9BD5"/>
          </a:lnRef>
          <a:fillRef idx="0">
            <a:srgbClr val="5B9BD5"/>
          </a:fillRef>
          <a:effectRef idx="0">
            <a:srgbClr val="5B9BD5"/>
          </a:effectRef>
          <a:fontRef idx="minor">
            <a:srgbClr val="000000"/>
          </a:fontRef>
        </p:style>
      </p:cxnSp>
      <p:cxnSp>
        <p:nvCxnSpPr>
          <p:cNvPr id="197" name="直接连接符 196"/>
          <p:cNvCxnSpPr/>
          <p:nvPr/>
        </p:nvCxnSpPr>
        <p:spPr>
          <a:xfrm>
            <a:off x="868045" y="6567170"/>
            <a:ext cx="997585" cy="0"/>
          </a:xfrm>
          <a:prstGeom prst="line">
            <a:avLst/>
          </a:prstGeom>
          <a:ln w="12700">
            <a:solidFill>
              <a:srgbClr val="44546A"/>
            </a:solidFill>
          </a:ln>
        </p:spPr>
        <p:style>
          <a:lnRef idx="1">
            <a:srgbClr val="5B9BD5"/>
          </a:lnRef>
          <a:fillRef idx="0">
            <a:srgbClr val="5B9BD5"/>
          </a:fillRef>
          <a:effectRef idx="0">
            <a:srgbClr val="5B9BD5"/>
          </a:effectRef>
          <a:fontRef idx="minor">
            <a:srgbClr val="000000"/>
          </a:fontRef>
        </p:style>
      </p:cxnSp>
      <p:sp>
        <p:nvSpPr>
          <p:cNvPr id="198" name="文本框 197"/>
          <p:cNvSpPr txBox="1"/>
          <p:nvPr/>
        </p:nvSpPr>
        <p:spPr>
          <a:xfrm>
            <a:off x="1007745" y="973455"/>
            <a:ext cx="718820" cy="245110"/>
          </a:xfrm>
          <a:prstGeom prst="rect">
            <a:avLst/>
          </a:prstGeom>
          <a:noFill/>
        </p:spPr>
        <p:txBody>
          <a:bodyPr wrap="square" rtlCol="0">
            <a:spAutoFit/>
          </a:bodyPr>
          <a:lstStyle/>
          <a:p>
            <a:pPr algn="ctr"/>
            <a:r>
              <a:rPr lang="zh-CN" altLang="en-US" sz="1000">
                <a:solidFill>
                  <a:srgbClr val="44546A"/>
                </a:solidFill>
              </a:rPr>
              <a:t>问题发现</a:t>
            </a:r>
            <a:endParaRPr lang="zh-CN" altLang="en-US" sz="1000">
              <a:solidFill>
                <a:srgbClr val="44546A"/>
              </a:solidFill>
            </a:endParaRPr>
          </a:p>
        </p:txBody>
      </p:sp>
      <p:sp>
        <p:nvSpPr>
          <p:cNvPr id="199" name="文本框 198"/>
          <p:cNvSpPr txBox="1"/>
          <p:nvPr/>
        </p:nvSpPr>
        <p:spPr>
          <a:xfrm>
            <a:off x="1007110" y="1997075"/>
            <a:ext cx="718820" cy="398780"/>
          </a:xfrm>
          <a:prstGeom prst="rect">
            <a:avLst/>
          </a:prstGeom>
          <a:noFill/>
        </p:spPr>
        <p:txBody>
          <a:bodyPr wrap="square" rtlCol="0">
            <a:spAutoFit/>
          </a:bodyPr>
          <a:lstStyle/>
          <a:p>
            <a:pPr algn="ctr"/>
            <a:r>
              <a:rPr lang="zh-CN" altLang="en-US" sz="1000">
                <a:solidFill>
                  <a:srgbClr val="44546A"/>
                </a:solidFill>
              </a:rPr>
              <a:t>数据采集</a:t>
            </a:r>
            <a:endParaRPr lang="zh-CN" altLang="en-US" sz="1000">
              <a:solidFill>
                <a:srgbClr val="44546A"/>
              </a:solidFill>
            </a:endParaRPr>
          </a:p>
          <a:p>
            <a:pPr algn="ctr"/>
            <a:r>
              <a:rPr lang="zh-CN" altLang="en-US" sz="1000">
                <a:solidFill>
                  <a:srgbClr val="44546A"/>
                </a:solidFill>
              </a:rPr>
              <a:t>模型选择</a:t>
            </a:r>
            <a:endParaRPr lang="zh-CN" altLang="en-US" sz="1000">
              <a:solidFill>
                <a:srgbClr val="44546A"/>
              </a:solidFill>
            </a:endParaRPr>
          </a:p>
        </p:txBody>
      </p:sp>
      <p:sp>
        <p:nvSpPr>
          <p:cNvPr id="200" name="文本框 199"/>
          <p:cNvSpPr txBox="1"/>
          <p:nvPr/>
        </p:nvSpPr>
        <p:spPr>
          <a:xfrm>
            <a:off x="1008380" y="3658235"/>
            <a:ext cx="718820" cy="245110"/>
          </a:xfrm>
          <a:prstGeom prst="rect">
            <a:avLst/>
          </a:prstGeom>
          <a:noFill/>
        </p:spPr>
        <p:txBody>
          <a:bodyPr wrap="square" rtlCol="0">
            <a:spAutoFit/>
          </a:bodyPr>
          <a:lstStyle/>
          <a:p>
            <a:pPr algn="ctr"/>
            <a:r>
              <a:rPr lang="zh-CN" altLang="en-US" sz="1000">
                <a:solidFill>
                  <a:srgbClr val="44546A"/>
                </a:solidFill>
              </a:rPr>
              <a:t>数据分析</a:t>
            </a:r>
            <a:endParaRPr lang="zh-CN" altLang="en-US" sz="1000">
              <a:solidFill>
                <a:srgbClr val="44546A"/>
              </a:solidFill>
            </a:endParaRPr>
          </a:p>
        </p:txBody>
      </p:sp>
      <p:sp>
        <p:nvSpPr>
          <p:cNvPr id="201" name="文本框 200"/>
          <p:cNvSpPr txBox="1"/>
          <p:nvPr/>
        </p:nvSpPr>
        <p:spPr>
          <a:xfrm>
            <a:off x="1007110" y="5379720"/>
            <a:ext cx="718820" cy="245110"/>
          </a:xfrm>
          <a:prstGeom prst="rect">
            <a:avLst/>
          </a:prstGeom>
          <a:noFill/>
        </p:spPr>
        <p:txBody>
          <a:bodyPr wrap="square" rtlCol="0">
            <a:spAutoFit/>
          </a:bodyPr>
          <a:lstStyle/>
          <a:p>
            <a:pPr algn="ctr"/>
            <a:r>
              <a:rPr lang="zh-CN" altLang="en-US" sz="1000">
                <a:solidFill>
                  <a:srgbClr val="44546A"/>
                </a:solidFill>
              </a:rPr>
              <a:t>评估决策</a:t>
            </a:r>
            <a:endParaRPr lang="zh-CN" altLang="en-US" sz="1000">
              <a:solidFill>
                <a:srgbClr val="44546A"/>
              </a:solidFill>
            </a:endParaRPr>
          </a:p>
        </p:txBody>
      </p:sp>
      <p:cxnSp>
        <p:nvCxnSpPr>
          <p:cNvPr id="4" name="直接箭头连接符 3"/>
          <p:cNvCxnSpPr>
            <a:stCxn id="198" idx="0"/>
          </p:cNvCxnSpPr>
          <p:nvPr/>
        </p:nvCxnSpPr>
        <p:spPr>
          <a:xfrm flipV="1">
            <a:off x="1367155" y="825500"/>
            <a:ext cx="0" cy="147955"/>
          </a:xfrm>
          <a:prstGeom prst="straightConnector1">
            <a:avLst/>
          </a:prstGeom>
          <a:ln w="6350">
            <a:solidFill>
              <a:srgbClr val="414455"/>
            </a:solidFill>
            <a:tailEnd type="arrow"/>
          </a:ln>
        </p:spPr>
        <p:style>
          <a:lnRef idx="1">
            <a:schemeClr val="accent1"/>
          </a:lnRef>
          <a:fillRef idx="0">
            <a:schemeClr val="accent1"/>
          </a:fillRef>
          <a:effectRef idx="0">
            <a:schemeClr val="accent1"/>
          </a:effectRef>
          <a:fontRef idx="minor">
            <a:schemeClr val="tx1"/>
          </a:fontRef>
        </p:style>
      </p:cxnSp>
      <p:cxnSp>
        <p:nvCxnSpPr>
          <p:cNvPr id="5" name="直接箭头连接符 4"/>
          <p:cNvCxnSpPr>
            <a:stCxn id="198" idx="2"/>
          </p:cNvCxnSpPr>
          <p:nvPr/>
        </p:nvCxnSpPr>
        <p:spPr>
          <a:xfrm>
            <a:off x="1367155" y="1218565"/>
            <a:ext cx="0" cy="140335"/>
          </a:xfrm>
          <a:prstGeom prst="straightConnector1">
            <a:avLst/>
          </a:prstGeom>
          <a:ln w="6350">
            <a:solidFill>
              <a:srgbClr val="414455"/>
            </a:solidFill>
            <a:tailEnd type="arrow"/>
          </a:ln>
        </p:spPr>
        <p:style>
          <a:lnRef idx="1">
            <a:schemeClr val="accent1"/>
          </a:lnRef>
          <a:fillRef idx="0">
            <a:schemeClr val="accent1"/>
          </a:fillRef>
          <a:effectRef idx="0">
            <a:schemeClr val="accent1"/>
          </a:effectRef>
          <a:fontRef idx="minor">
            <a:schemeClr val="tx1"/>
          </a:fontRef>
        </p:style>
      </p:cxnSp>
      <p:cxnSp>
        <p:nvCxnSpPr>
          <p:cNvPr id="6" name="直接箭头连接符 5"/>
          <p:cNvCxnSpPr>
            <a:stCxn id="199" idx="0"/>
          </p:cNvCxnSpPr>
          <p:nvPr/>
        </p:nvCxnSpPr>
        <p:spPr>
          <a:xfrm flipV="1">
            <a:off x="1366520" y="1371600"/>
            <a:ext cx="0" cy="625475"/>
          </a:xfrm>
          <a:prstGeom prst="straightConnector1">
            <a:avLst/>
          </a:prstGeom>
          <a:ln w="6350">
            <a:solidFill>
              <a:srgbClr val="414455"/>
            </a:solidFill>
            <a:tailEnd type="arrow"/>
          </a:ln>
        </p:spPr>
        <p:style>
          <a:lnRef idx="1">
            <a:schemeClr val="accent1"/>
          </a:lnRef>
          <a:fillRef idx="0">
            <a:schemeClr val="accent1"/>
          </a:fillRef>
          <a:effectRef idx="0">
            <a:schemeClr val="accent1"/>
          </a:effectRef>
          <a:fontRef idx="minor">
            <a:schemeClr val="tx1"/>
          </a:fontRef>
        </p:style>
      </p:cxnSp>
      <p:cxnSp>
        <p:nvCxnSpPr>
          <p:cNvPr id="7" name="直接箭头连接符 6"/>
          <p:cNvCxnSpPr>
            <a:stCxn id="199" idx="2"/>
          </p:cNvCxnSpPr>
          <p:nvPr/>
        </p:nvCxnSpPr>
        <p:spPr>
          <a:xfrm>
            <a:off x="1366520" y="2395855"/>
            <a:ext cx="0" cy="741045"/>
          </a:xfrm>
          <a:prstGeom prst="straightConnector1">
            <a:avLst/>
          </a:prstGeom>
          <a:ln w="6350">
            <a:solidFill>
              <a:srgbClr val="414455"/>
            </a:solidFill>
            <a:tailEnd type="arrow"/>
          </a:ln>
        </p:spPr>
        <p:style>
          <a:lnRef idx="1">
            <a:schemeClr val="accent1"/>
          </a:lnRef>
          <a:fillRef idx="0">
            <a:schemeClr val="accent1"/>
          </a:fillRef>
          <a:effectRef idx="0">
            <a:schemeClr val="accent1"/>
          </a:effectRef>
          <a:fontRef idx="minor">
            <a:schemeClr val="tx1"/>
          </a:fontRef>
        </p:style>
      </p:cxnSp>
      <p:cxnSp>
        <p:nvCxnSpPr>
          <p:cNvPr id="10" name="直接箭头连接符 9"/>
          <p:cNvCxnSpPr>
            <a:stCxn id="200" idx="0"/>
          </p:cNvCxnSpPr>
          <p:nvPr/>
        </p:nvCxnSpPr>
        <p:spPr>
          <a:xfrm flipV="1">
            <a:off x="1367790" y="3162300"/>
            <a:ext cx="0" cy="495935"/>
          </a:xfrm>
          <a:prstGeom prst="straightConnector1">
            <a:avLst/>
          </a:prstGeom>
          <a:ln w="6350">
            <a:solidFill>
              <a:srgbClr val="414455"/>
            </a:solidFill>
            <a:tailEnd type="arrow"/>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a:stCxn id="200" idx="2"/>
          </p:cNvCxnSpPr>
          <p:nvPr/>
        </p:nvCxnSpPr>
        <p:spPr>
          <a:xfrm>
            <a:off x="1367790" y="3903345"/>
            <a:ext cx="0" cy="694055"/>
          </a:xfrm>
          <a:prstGeom prst="straightConnector1">
            <a:avLst/>
          </a:prstGeom>
          <a:ln w="6350">
            <a:solidFill>
              <a:srgbClr val="414455"/>
            </a:solidFill>
            <a:tailEnd type="arrow"/>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a:stCxn id="201" idx="0"/>
          </p:cNvCxnSpPr>
          <p:nvPr/>
        </p:nvCxnSpPr>
        <p:spPr>
          <a:xfrm flipV="1">
            <a:off x="1366520" y="4610100"/>
            <a:ext cx="0" cy="769620"/>
          </a:xfrm>
          <a:prstGeom prst="straightConnector1">
            <a:avLst/>
          </a:prstGeom>
          <a:ln w="6350">
            <a:solidFill>
              <a:srgbClr val="414455"/>
            </a:solidFill>
            <a:tailEnd type="arrow"/>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a:stCxn id="201" idx="2"/>
          </p:cNvCxnSpPr>
          <p:nvPr/>
        </p:nvCxnSpPr>
        <p:spPr>
          <a:xfrm>
            <a:off x="1366520" y="5624830"/>
            <a:ext cx="0" cy="928370"/>
          </a:xfrm>
          <a:prstGeom prst="straightConnector1">
            <a:avLst/>
          </a:prstGeom>
          <a:ln w="6350">
            <a:solidFill>
              <a:srgbClr val="414455"/>
            </a:solidFill>
            <a:tailEnd type="arrow"/>
          </a:ln>
        </p:spPr>
        <p:style>
          <a:lnRef idx="1">
            <a:schemeClr val="accent1"/>
          </a:lnRef>
          <a:fillRef idx="0">
            <a:schemeClr val="accent1"/>
          </a:fillRef>
          <a:effectRef idx="0">
            <a:schemeClr val="accent1"/>
          </a:effectRef>
          <a:fontRef idx="minor">
            <a:schemeClr val="tx1"/>
          </a:fontRef>
        </p:style>
      </p:cxnSp>
    </p:spTree>
    <p:custDataLst>
      <p:tags r:id="rId2"/>
    </p:custDataLst>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37185" y="176530"/>
            <a:ext cx="11509375" cy="597535"/>
            <a:chOff x="531" y="278"/>
            <a:chExt cx="18125" cy="941"/>
          </a:xfrm>
        </p:grpSpPr>
        <p:sp>
          <p:nvSpPr>
            <p:cNvPr id="9" name=" 4"/>
            <p:cNvSpPr/>
            <p:nvPr/>
          </p:nvSpPr>
          <p:spPr>
            <a:xfrm>
              <a:off x="531" y="278"/>
              <a:ext cx="2934" cy="826"/>
            </a:xfrm>
            <a:prstGeom prst="homePlate">
              <a:avLst/>
            </a:prstGeom>
            <a:solidFill>
              <a:srgbClr val="568D1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12" name="文本框 11"/>
            <p:cNvSpPr txBox="1"/>
            <p:nvPr/>
          </p:nvSpPr>
          <p:spPr>
            <a:xfrm>
              <a:off x="542" y="282"/>
              <a:ext cx="2530" cy="822"/>
            </a:xfrm>
            <a:prstGeom prst="rect">
              <a:avLst/>
            </a:prstGeom>
            <a:noFill/>
          </p:spPr>
          <p:txBody>
            <a:bodyPr wrap="square" rtlCol="0">
              <a:spAutoFit/>
            </a:bodyPr>
            <a:lstStyle/>
            <a:p>
              <a:r>
                <a:rPr lang="zh-CN" altLang="en-US" sz="2800" b="1">
                  <a:solidFill>
                    <a:schemeClr val="bg1"/>
                  </a:solidFill>
                  <a:latin typeface="微软雅黑" panose="020B0503020204020204" pitchFamily="34" charset="-122"/>
                  <a:ea typeface="微软雅黑" panose="020B0503020204020204" pitchFamily="34" charset="-122"/>
                </a:rPr>
                <a:t>研究意义</a:t>
              </a:r>
              <a:endParaRPr lang="zh-CN" altLang="en-US" sz="2800" b="1">
                <a:solidFill>
                  <a:schemeClr val="bg1"/>
                </a:solidFill>
                <a:latin typeface="微软雅黑" panose="020B0503020204020204" pitchFamily="34" charset="-122"/>
                <a:ea typeface="微软雅黑" panose="020B0503020204020204" pitchFamily="34" charset="-122"/>
              </a:endParaRPr>
            </a:p>
          </p:txBody>
        </p:sp>
        <p:cxnSp>
          <p:nvCxnSpPr>
            <p:cNvPr id="13" name="直接连接符 12"/>
            <p:cNvCxnSpPr/>
            <p:nvPr/>
          </p:nvCxnSpPr>
          <p:spPr>
            <a:xfrm>
              <a:off x="542" y="1219"/>
              <a:ext cx="18114" cy="0"/>
            </a:xfrm>
            <a:prstGeom prst="line">
              <a:avLst/>
            </a:prstGeom>
            <a:ln w="12700">
              <a:solidFill>
                <a:srgbClr val="568D11"/>
              </a:solidFill>
            </a:ln>
          </p:spPr>
          <p:style>
            <a:lnRef idx="1">
              <a:schemeClr val="accent1"/>
            </a:lnRef>
            <a:fillRef idx="0">
              <a:schemeClr val="accent1"/>
            </a:fillRef>
            <a:effectRef idx="0">
              <a:schemeClr val="accent1"/>
            </a:effectRef>
            <a:fontRef idx="minor">
              <a:schemeClr val="tx1"/>
            </a:fontRef>
          </p:style>
        </p:cxnSp>
      </p:grpSp>
      <p:grpSp>
        <p:nvGrpSpPr>
          <p:cNvPr id="58" name="组合 57"/>
          <p:cNvGrpSpPr/>
          <p:nvPr/>
        </p:nvGrpSpPr>
        <p:grpSpPr>
          <a:xfrm>
            <a:off x="4936490" y="952500"/>
            <a:ext cx="6746240" cy="1783080"/>
            <a:chOff x="8565" y="1998"/>
            <a:chExt cx="8284" cy="2779"/>
          </a:xfrm>
        </p:grpSpPr>
        <p:sp>
          <p:nvSpPr>
            <p:cNvPr id="14" name="矩形 13"/>
            <p:cNvSpPr/>
            <p:nvPr/>
          </p:nvSpPr>
          <p:spPr>
            <a:xfrm>
              <a:off x="8565" y="2307"/>
              <a:ext cx="8284" cy="2470"/>
            </a:xfrm>
            <a:prstGeom prst="rect">
              <a:avLst/>
            </a:prstGeom>
            <a:solidFill>
              <a:srgbClr val="E8E8E6"/>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lIns="75520" tIns="37760" rIns="75520" bIns="37760" rtlCol="0" anchor="ctr"/>
            <a:lstStyle/>
            <a:p>
              <a:pPr algn="ctr"/>
              <a:endParaRPr lang="zh-CN" altLang="en-US"/>
            </a:p>
          </p:txBody>
        </p:sp>
        <p:sp>
          <p:nvSpPr>
            <p:cNvPr id="15" name="矩形 14"/>
            <p:cNvSpPr/>
            <p:nvPr/>
          </p:nvSpPr>
          <p:spPr>
            <a:xfrm>
              <a:off x="9648" y="1998"/>
              <a:ext cx="6103" cy="602"/>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lIns="75520" tIns="37760" rIns="75520" bIns="37760" rtlCol="0" anchor="ctr"/>
            <a:lstStyle/>
            <a:p>
              <a:pPr algn="ctr"/>
              <a:r>
                <a:rPr lang="zh-CN" altLang="en-US" smtClean="0">
                  <a:latin typeface="微软雅黑" panose="020B0503020204020204" pitchFamily="34" charset="-122"/>
                  <a:ea typeface="微软雅黑" panose="020B0503020204020204" pitchFamily="34" charset="-122"/>
                </a:rPr>
                <a:t>历史机遇</a:t>
              </a:r>
              <a:endParaRPr lang="zh-CN" altLang="en-US" smtClean="0">
                <a:latin typeface="微软雅黑" panose="020B0503020204020204" pitchFamily="34" charset="-122"/>
                <a:ea typeface="微软雅黑" panose="020B0503020204020204" pitchFamily="34" charset="-122"/>
              </a:endParaRPr>
            </a:p>
          </p:txBody>
        </p:sp>
      </p:grpSp>
      <p:grpSp>
        <p:nvGrpSpPr>
          <p:cNvPr id="60" name="组合 59"/>
          <p:cNvGrpSpPr/>
          <p:nvPr/>
        </p:nvGrpSpPr>
        <p:grpSpPr>
          <a:xfrm>
            <a:off x="4936490" y="2812415"/>
            <a:ext cx="6745605" cy="1684655"/>
            <a:chOff x="7806" y="4858"/>
            <a:chExt cx="9042" cy="2374"/>
          </a:xfrm>
        </p:grpSpPr>
        <p:sp>
          <p:nvSpPr>
            <p:cNvPr id="16" name="矩形 15"/>
            <p:cNvSpPr/>
            <p:nvPr/>
          </p:nvSpPr>
          <p:spPr>
            <a:xfrm>
              <a:off x="7806" y="5140"/>
              <a:ext cx="9043" cy="2093"/>
            </a:xfrm>
            <a:prstGeom prst="rect">
              <a:avLst/>
            </a:prstGeom>
            <a:solidFill>
              <a:srgbClr val="E8E8E6"/>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lIns="75520" tIns="37760" rIns="75520" bIns="37760" rtlCol="0" anchor="ctr"/>
            <a:lstStyle/>
            <a:p>
              <a:pPr algn="ctr"/>
              <a:endParaRPr lang="zh-CN" altLang="en-US"/>
            </a:p>
          </p:txBody>
        </p:sp>
        <p:sp>
          <p:nvSpPr>
            <p:cNvPr id="17" name="矩形 16"/>
            <p:cNvSpPr/>
            <p:nvPr/>
          </p:nvSpPr>
          <p:spPr>
            <a:xfrm>
              <a:off x="9089" y="4858"/>
              <a:ext cx="6662" cy="602"/>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lIns="75520" tIns="37760" rIns="75520" bIns="37760" rtlCol="0" anchor="ctr"/>
            <a:lstStyle/>
            <a:p>
              <a:pPr algn="ctr"/>
              <a:r>
                <a:rPr lang="zh-CN" altLang="en-US" smtClean="0">
                  <a:latin typeface="微软雅黑" panose="020B0503020204020204" pitchFamily="34" charset="-122"/>
                  <a:ea typeface="微软雅黑" panose="020B0503020204020204" pitchFamily="34" charset="-122"/>
                </a:rPr>
                <a:t>条件与优势</a:t>
              </a:r>
              <a:endParaRPr lang="zh-CN" altLang="en-US" smtClean="0">
                <a:latin typeface="微软雅黑" panose="020B0503020204020204" pitchFamily="34" charset="-122"/>
                <a:ea typeface="微软雅黑" panose="020B0503020204020204" pitchFamily="34" charset="-122"/>
              </a:endParaRPr>
            </a:p>
          </p:txBody>
        </p:sp>
      </p:grpSp>
      <p:grpSp>
        <p:nvGrpSpPr>
          <p:cNvPr id="59" name="组合 58"/>
          <p:cNvGrpSpPr/>
          <p:nvPr/>
        </p:nvGrpSpPr>
        <p:grpSpPr>
          <a:xfrm>
            <a:off x="4926330" y="4655185"/>
            <a:ext cx="6744970" cy="1807210"/>
            <a:chOff x="8565" y="7318"/>
            <a:chExt cx="8284" cy="2640"/>
          </a:xfrm>
        </p:grpSpPr>
        <p:sp>
          <p:nvSpPr>
            <p:cNvPr id="19" name="矩形 18"/>
            <p:cNvSpPr/>
            <p:nvPr/>
          </p:nvSpPr>
          <p:spPr>
            <a:xfrm>
              <a:off x="8565" y="7596"/>
              <a:ext cx="8284" cy="2362"/>
            </a:xfrm>
            <a:prstGeom prst="rect">
              <a:avLst/>
            </a:prstGeom>
            <a:solidFill>
              <a:srgbClr val="E8E8E6"/>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lIns="75520" tIns="37760" rIns="75520" bIns="37760" rtlCol="0" anchor="ctr"/>
            <a:lstStyle/>
            <a:p>
              <a:pPr algn="ctr"/>
              <a:endParaRPr lang="zh-CN" altLang="en-US"/>
            </a:p>
          </p:txBody>
        </p:sp>
        <p:sp>
          <p:nvSpPr>
            <p:cNvPr id="20" name="矩形 19"/>
            <p:cNvSpPr/>
            <p:nvPr/>
          </p:nvSpPr>
          <p:spPr>
            <a:xfrm>
              <a:off x="9648" y="7318"/>
              <a:ext cx="6103" cy="602"/>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lIns="75520" tIns="37760" rIns="75520" bIns="37760" rtlCol="0" anchor="ctr"/>
            <a:lstStyle/>
            <a:p>
              <a:pPr algn="ctr"/>
              <a:r>
                <a:rPr lang="zh-CN" altLang="en-US" smtClean="0">
                  <a:latin typeface="微软雅黑" panose="020B0503020204020204" pitchFamily="34" charset="-122"/>
                  <a:ea typeface="微软雅黑" panose="020B0503020204020204" pitchFamily="34" charset="-122"/>
                </a:rPr>
                <a:t>亟待解决的几个问题</a:t>
              </a:r>
              <a:endParaRPr lang="zh-CN" altLang="en-US" smtClean="0">
                <a:latin typeface="微软雅黑" panose="020B0503020204020204" pitchFamily="34" charset="-122"/>
                <a:ea typeface="微软雅黑" panose="020B0503020204020204" pitchFamily="34" charset="-122"/>
              </a:endParaRPr>
            </a:p>
          </p:txBody>
        </p:sp>
      </p:grpSp>
      <p:sp>
        <p:nvSpPr>
          <p:cNvPr id="21" name="TextBox 37"/>
          <p:cNvSpPr txBox="1"/>
          <p:nvPr/>
        </p:nvSpPr>
        <p:spPr>
          <a:xfrm>
            <a:off x="4894580" y="5195570"/>
            <a:ext cx="6734810" cy="1182370"/>
          </a:xfrm>
          <a:prstGeom prst="rect">
            <a:avLst/>
          </a:prstGeom>
          <a:noFill/>
        </p:spPr>
        <p:txBody>
          <a:bodyPr wrap="square" lIns="75520" tIns="37760" rIns="75520" bIns="37760" rtlCol="0">
            <a:spAutoFit/>
          </a:bodyPr>
          <a:lstStyle/>
          <a:p>
            <a:pPr marL="285750" indent="-285750">
              <a:lnSpc>
                <a:spcPct val="150000"/>
              </a:lnSpc>
              <a:buClr>
                <a:srgbClr val="000000"/>
              </a:buClr>
              <a:buFont typeface="Wingdings" panose="05000000000000000000" charset="0"/>
              <a:buChar char="Ø"/>
            </a:pPr>
            <a:r>
              <a:rPr lang="zh-CN" altLang="en-US" sz="1600">
                <a:solidFill>
                  <a:sysClr val="windowText" lastClr="000000"/>
                </a:solidFill>
                <a:latin typeface="微软雅黑" panose="020B0503020204020204" pitchFamily="34" charset="-122"/>
                <a:ea typeface="微软雅黑" panose="020B0503020204020204" pitchFamily="34" charset="-122"/>
              </a:rPr>
              <a:t>旅游产业的基础有待加强，科技内涵需要提升</a:t>
            </a:r>
            <a:endParaRPr lang="zh-CN" altLang="en-US" sz="1600">
              <a:solidFill>
                <a:sysClr val="windowText" lastClr="000000"/>
              </a:solidFill>
              <a:latin typeface="微软雅黑" panose="020B0503020204020204" pitchFamily="34" charset="-122"/>
              <a:ea typeface="微软雅黑" panose="020B0503020204020204" pitchFamily="34" charset="-122"/>
            </a:endParaRPr>
          </a:p>
          <a:p>
            <a:pPr marL="285750" indent="-285750">
              <a:lnSpc>
                <a:spcPct val="150000"/>
              </a:lnSpc>
              <a:buClr>
                <a:srgbClr val="000000"/>
              </a:buClr>
              <a:buFont typeface="Wingdings" panose="05000000000000000000" charset="0"/>
              <a:buChar char="Ø"/>
            </a:pPr>
            <a:r>
              <a:rPr lang="zh-CN" altLang="en-US" sz="1600">
                <a:solidFill>
                  <a:sysClr val="windowText" lastClr="000000"/>
                </a:solidFill>
                <a:latin typeface="微软雅黑" panose="020B0503020204020204" pitchFamily="34" charset="-122"/>
                <a:ea typeface="微软雅黑" panose="020B0503020204020204" pitchFamily="34" charset="-122"/>
              </a:rPr>
              <a:t>旅游目的地的竞合关系有待改善，多元协同发展模式需要建立</a:t>
            </a:r>
            <a:endParaRPr lang="zh-CN" altLang="en-US" sz="1600">
              <a:solidFill>
                <a:sysClr val="windowText" lastClr="000000"/>
              </a:solidFill>
              <a:latin typeface="微软雅黑" panose="020B0503020204020204" pitchFamily="34" charset="-122"/>
              <a:ea typeface="微软雅黑" panose="020B0503020204020204" pitchFamily="34" charset="-122"/>
            </a:endParaRPr>
          </a:p>
          <a:p>
            <a:pPr marL="285750" indent="-285750">
              <a:lnSpc>
                <a:spcPct val="150000"/>
              </a:lnSpc>
              <a:buClr>
                <a:srgbClr val="000000"/>
              </a:buClr>
              <a:buFont typeface="Wingdings" panose="05000000000000000000" charset="0"/>
              <a:buChar char="Ø"/>
            </a:pPr>
            <a:r>
              <a:rPr lang="zh-CN" altLang="en-US" sz="1600">
                <a:solidFill>
                  <a:sysClr val="windowText" lastClr="000000"/>
                </a:solidFill>
                <a:latin typeface="微软雅黑" panose="020B0503020204020204" pitchFamily="34" charset="-122"/>
                <a:ea typeface="微软雅黑" panose="020B0503020204020204" pitchFamily="34" charset="-122"/>
              </a:rPr>
              <a:t>核心旅游产品的竞争力有待强化，旅游大数据需要不断建设与挖掘利用</a:t>
            </a:r>
            <a:endParaRPr lang="zh-CN" altLang="en-US" sz="1600">
              <a:solidFill>
                <a:sysClr val="windowText" lastClr="000000"/>
              </a:solidFill>
              <a:latin typeface="微软雅黑" panose="020B0503020204020204" pitchFamily="34" charset="-122"/>
              <a:ea typeface="微软雅黑" panose="020B0503020204020204" pitchFamily="34" charset="-122"/>
            </a:endParaRPr>
          </a:p>
        </p:txBody>
      </p:sp>
      <p:sp>
        <p:nvSpPr>
          <p:cNvPr id="22" name="矩形 21"/>
          <p:cNvSpPr/>
          <p:nvPr>
            <p:custDataLst>
              <p:tags r:id="rId1"/>
            </p:custDataLst>
          </p:nvPr>
        </p:nvSpPr>
        <p:spPr>
          <a:xfrm>
            <a:off x="1144101" y="952500"/>
            <a:ext cx="1681212" cy="543604"/>
          </a:xfrm>
          <a:prstGeom prst="rect">
            <a:avLst/>
          </a:prstGeom>
          <a:solidFill>
            <a:srgbClr val="568D1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rmAutofit/>
          </a:bodyPr>
          <a:lstStyle/>
          <a:p>
            <a:pPr algn="ctr"/>
            <a:r>
              <a:rPr lang="zh-CN" altLang="da-DK" dirty="0">
                <a:solidFill>
                  <a:srgbClr val="FFFFFF"/>
                </a:solidFill>
                <a:latin typeface="微软雅黑" panose="020B0503020204020204" pitchFamily="34" charset="-122"/>
                <a:ea typeface="微软雅黑" panose="020B0503020204020204" pitchFamily="34" charset="-122"/>
                <a:sym typeface="Arial" panose="020B0604020202020204" pitchFamily="34" charset="0"/>
              </a:rPr>
              <a:t>经济基础</a:t>
            </a:r>
            <a:endParaRPr lang="zh-CN" altLang="da-DK" dirty="0">
              <a:solidFill>
                <a:srgbClr val="FFFFFF"/>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23" name="矩形 22"/>
          <p:cNvSpPr/>
          <p:nvPr>
            <p:custDataLst>
              <p:tags r:id="rId2"/>
            </p:custDataLst>
          </p:nvPr>
        </p:nvSpPr>
        <p:spPr>
          <a:xfrm>
            <a:off x="1144101" y="2192064"/>
            <a:ext cx="1681212" cy="54356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rmAutofit/>
          </a:bodyPr>
          <a:lstStyle/>
          <a:p>
            <a:pPr algn="ctr"/>
            <a:r>
              <a:rPr lang="zh-CN" altLang="da-DK" dirty="0">
                <a:solidFill>
                  <a:srgbClr val="FFFFFF"/>
                </a:solidFill>
                <a:latin typeface="微软雅黑" panose="020B0503020204020204" pitchFamily="34" charset="-122"/>
                <a:ea typeface="微软雅黑" panose="020B0503020204020204" pitchFamily="34" charset="-122"/>
                <a:sym typeface="Arial" panose="020B0604020202020204" pitchFamily="34" charset="0"/>
              </a:rPr>
              <a:t>社会发展特点</a:t>
            </a:r>
            <a:endParaRPr lang="zh-CN" altLang="da-DK" dirty="0">
              <a:solidFill>
                <a:srgbClr val="FFFFFF"/>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24" name="矩形 23"/>
          <p:cNvSpPr/>
          <p:nvPr>
            <p:custDataLst>
              <p:tags r:id="rId3"/>
            </p:custDataLst>
          </p:nvPr>
        </p:nvSpPr>
        <p:spPr>
          <a:xfrm>
            <a:off x="1144101" y="3431584"/>
            <a:ext cx="1681212" cy="543560"/>
          </a:xfrm>
          <a:prstGeom prst="rect">
            <a:avLst/>
          </a:prstGeom>
          <a:solidFill>
            <a:srgbClr val="568D1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rmAutofit/>
          </a:bodyPr>
          <a:lstStyle/>
          <a:p>
            <a:pPr algn="ctr"/>
            <a:r>
              <a:rPr lang="zh-CN" altLang="da-DK" dirty="0">
                <a:solidFill>
                  <a:srgbClr val="FFFFFF"/>
                </a:solidFill>
                <a:latin typeface="微软雅黑" panose="020B0503020204020204" pitchFamily="34" charset="-122"/>
                <a:ea typeface="微软雅黑" panose="020B0503020204020204" pitchFamily="34" charset="-122"/>
                <a:sym typeface="Arial" panose="020B0604020202020204" pitchFamily="34" charset="0"/>
              </a:rPr>
              <a:t>产品导向政策</a:t>
            </a:r>
            <a:endParaRPr lang="zh-CN" altLang="da-DK" dirty="0">
              <a:solidFill>
                <a:srgbClr val="FFFFFF"/>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25" name="Line 43"/>
          <p:cNvSpPr>
            <a:spLocks noChangeShapeType="1"/>
          </p:cNvSpPr>
          <p:nvPr>
            <p:custDataLst>
              <p:tags r:id="rId4"/>
            </p:custDataLst>
          </p:nvPr>
        </p:nvSpPr>
        <p:spPr bwMode="auto">
          <a:xfrm flipV="1">
            <a:off x="2825750" y="3662045"/>
            <a:ext cx="1080008" cy="0"/>
          </a:xfrm>
          <a:prstGeom prst="line">
            <a:avLst/>
          </a:prstGeom>
          <a:noFill/>
          <a:ln w="14" cap="flat">
            <a:solidFill>
              <a:srgbClr val="94C600"/>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normAutofit fontScale="25000" lnSpcReduction="20000"/>
          </a:bodyPr>
          <a:lstStyle/>
          <a:p>
            <a:endParaRPr lang="zh-CN" altLang="en-US">
              <a:solidFill>
                <a:srgbClr val="000000"/>
              </a:solidFill>
              <a:sym typeface="Arial" panose="020B0604020202020204" pitchFamily="34" charset="0"/>
            </a:endParaRPr>
          </a:p>
        </p:txBody>
      </p:sp>
      <p:sp>
        <p:nvSpPr>
          <p:cNvPr id="28" name="Freeform 39"/>
          <p:cNvSpPr/>
          <p:nvPr>
            <p:custDataLst>
              <p:tags r:id="rId5"/>
            </p:custDataLst>
          </p:nvPr>
        </p:nvSpPr>
        <p:spPr bwMode="auto">
          <a:xfrm>
            <a:off x="2825115" y="1225550"/>
            <a:ext cx="1045845" cy="2472055"/>
          </a:xfrm>
          <a:custGeom>
            <a:avLst/>
            <a:gdLst>
              <a:gd name="T0" fmla="*/ 0 w 518"/>
              <a:gd name="T1" fmla="*/ 0 h 351"/>
              <a:gd name="T2" fmla="*/ 518 w 518"/>
              <a:gd name="T3" fmla="*/ 340 h 351"/>
            </a:gdLst>
            <a:ahLst/>
            <a:cxnLst>
              <a:cxn ang="0">
                <a:pos x="T0" y="T1"/>
              </a:cxn>
              <a:cxn ang="0">
                <a:pos x="T2" y="T3"/>
              </a:cxn>
            </a:cxnLst>
            <a:rect l="0" t="0" r="r" b="b"/>
            <a:pathLst>
              <a:path w="518" h="351">
                <a:moveTo>
                  <a:pt x="0" y="0"/>
                </a:moveTo>
                <a:cubicBezTo>
                  <a:pt x="411" y="0"/>
                  <a:pt x="260" y="351"/>
                  <a:pt x="518" y="340"/>
                </a:cubicBezTo>
              </a:path>
            </a:pathLst>
          </a:custGeom>
          <a:noFill/>
          <a:ln w="14" cap="flat">
            <a:solidFill>
              <a:srgbClr val="568D11"/>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normAutofit/>
          </a:bodyPr>
          <a:lstStyle/>
          <a:p>
            <a:endParaRPr lang="zh-CN" altLang="en-US">
              <a:solidFill>
                <a:srgbClr val="000000"/>
              </a:solidFill>
              <a:sym typeface="Arial" panose="020B0604020202020204" pitchFamily="34" charset="0"/>
            </a:endParaRPr>
          </a:p>
        </p:txBody>
      </p:sp>
      <p:sp>
        <p:nvSpPr>
          <p:cNvPr id="29" name="Freeform 38"/>
          <p:cNvSpPr/>
          <p:nvPr>
            <p:custDataLst>
              <p:tags r:id="rId6"/>
            </p:custDataLst>
          </p:nvPr>
        </p:nvSpPr>
        <p:spPr bwMode="auto">
          <a:xfrm>
            <a:off x="2826385" y="2467610"/>
            <a:ext cx="1042670" cy="1217930"/>
          </a:xfrm>
          <a:custGeom>
            <a:avLst/>
            <a:gdLst>
              <a:gd name="T0" fmla="*/ 0 w 518"/>
              <a:gd name="T1" fmla="*/ 0 h 95"/>
              <a:gd name="T2" fmla="*/ 518 w 518"/>
              <a:gd name="T3" fmla="*/ 92 h 95"/>
            </a:gdLst>
            <a:ahLst/>
            <a:cxnLst>
              <a:cxn ang="0">
                <a:pos x="T0" y="T1"/>
              </a:cxn>
              <a:cxn ang="0">
                <a:pos x="T2" y="T3"/>
              </a:cxn>
            </a:cxnLst>
            <a:rect l="0" t="0" r="r" b="b"/>
            <a:pathLst>
              <a:path w="518" h="95">
                <a:moveTo>
                  <a:pt x="0" y="0"/>
                </a:moveTo>
                <a:cubicBezTo>
                  <a:pt x="411" y="0"/>
                  <a:pt x="260" y="95"/>
                  <a:pt x="518" y="92"/>
                </a:cubicBezTo>
              </a:path>
            </a:pathLst>
          </a:custGeom>
          <a:noFill/>
          <a:ln w="14" cap="flat">
            <a:solidFill>
              <a:schemeClr val="bg1">
                <a:lumMod val="50000"/>
              </a:schemeClr>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normAutofit/>
          </a:bodyPr>
          <a:lstStyle/>
          <a:p>
            <a:endParaRPr lang="zh-CN" altLang="en-US">
              <a:solidFill>
                <a:srgbClr val="000000"/>
              </a:solidFill>
              <a:sym typeface="Arial" panose="020B0604020202020204" pitchFamily="34" charset="0"/>
            </a:endParaRPr>
          </a:p>
        </p:txBody>
      </p:sp>
      <p:sp>
        <p:nvSpPr>
          <p:cNvPr id="30" name="Freeform 41"/>
          <p:cNvSpPr/>
          <p:nvPr>
            <p:custDataLst>
              <p:tags r:id="rId7"/>
            </p:custDataLst>
          </p:nvPr>
        </p:nvSpPr>
        <p:spPr bwMode="auto">
          <a:xfrm>
            <a:off x="2825750" y="3642995"/>
            <a:ext cx="1035685" cy="1303655"/>
          </a:xfrm>
          <a:custGeom>
            <a:avLst/>
            <a:gdLst>
              <a:gd name="T0" fmla="*/ 0 w 518"/>
              <a:gd name="T1" fmla="*/ 117 h 117"/>
              <a:gd name="T2" fmla="*/ 518 w 518"/>
              <a:gd name="T3" fmla="*/ 4 h 117"/>
            </a:gdLst>
            <a:ahLst/>
            <a:cxnLst>
              <a:cxn ang="0">
                <a:pos x="T0" y="T1"/>
              </a:cxn>
              <a:cxn ang="0">
                <a:pos x="T2" y="T3"/>
              </a:cxn>
            </a:cxnLst>
            <a:rect l="0" t="0" r="r" b="b"/>
            <a:pathLst>
              <a:path w="518" h="117">
                <a:moveTo>
                  <a:pt x="0" y="117"/>
                </a:moveTo>
                <a:cubicBezTo>
                  <a:pt x="411" y="117"/>
                  <a:pt x="260" y="0"/>
                  <a:pt x="518" y="4"/>
                </a:cubicBezTo>
              </a:path>
            </a:pathLst>
          </a:custGeom>
          <a:noFill/>
          <a:ln w="14" cap="flat">
            <a:solidFill>
              <a:schemeClr val="bg1">
                <a:lumMod val="50000"/>
              </a:schemeClr>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normAutofit/>
          </a:bodyPr>
          <a:lstStyle/>
          <a:p>
            <a:endParaRPr lang="zh-CN" altLang="en-US">
              <a:solidFill>
                <a:srgbClr val="000000"/>
              </a:solidFill>
              <a:sym typeface="Arial" panose="020B0604020202020204" pitchFamily="34" charset="0"/>
            </a:endParaRPr>
          </a:p>
        </p:txBody>
      </p:sp>
      <p:sp>
        <p:nvSpPr>
          <p:cNvPr id="31" name="Freeform 42"/>
          <p:cNvSpPr/>
          <p:nvPr>
            <p:custDataLst>
              <p:tags r:id="rId8"/>
            </p:custDataLst>
          </p:nvPr>
        </p:nvSpPr>
        <p:spPr bwMode="auto">
          <a:xfrm>
            <a:off x="2750820" y="3627120"/>
            <a:ext cx="1110615" cy="2618105"/>
          </a:xfrm>
          <a:custGeom>
            <a:avLst/>
            <a:gdLst>
              <a:gd name="T0" fmla="*/ 0 w 518"/>
              <a:gd name="T1" fmla="*/ 327 h 327"/>
              <a:gd name="T2" fmla="*/ 518 w 518"/>
              <a:gd name="T3" fmla="*/ 10 h 327"/>
            </a:gdLst>
            <a:ahLst/>
            <a:cxnLst>
              <a:cxn ang="0">
                <a:pos x="T0" y="T1"/>
              </a:cxn>
              <a:cxn ang="0">
                <a:pos x="T2" y="T3"/>
              </a:cxn>
            </a:cxnLst>
            <a:rect l="0" t="0" r="r" b="b"/>
            <a:pathLst>
              <a:path w="518" h="327">
                <a:moveTo>
                  <a:pt x="0" y="327"/>
                </a:moveTo>
                <a:cubicBezTo>
                  <a:pt x="411" y="327"/>
                  <a:pt x="260" y="0"/>
                  <a:pt x="518" y="10"/>
                </a:cubicBezTo>
              </a:path>
            </a:pathLst>
          </a:custGeom>
          <a:noFill/>
          <a:ln w="14" cap="flat">
            <a:solidFill>
              <a:srgbClr val="568D11"/>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normAutofit/>
          </a:bodyPr>
          <a:lstStyle/>
          <a:p>
            <a:endParaRPr lang="zh-CN" altLang="en-US">
              <a:solidFill>
                <a:srgbClr val="000000"/>
              </a:solidFill>
              <a:sym typeface="Arial" panose="020B0604020202020204" pitchFamily="34" charset="0"/>
            </a:endParaRPr>
          </a:p>
        </p:txBody>
      </p:sp>
      <p:sp>
        <p:nvSpPr>
          <p:cNvPr id="39" name="Freeform 227"/>
          <p:cNvSpPr/>
          <p:nvPr>
            <p:custDataLst>
              <p:tags r:id="rId9"/>
            </p:custDataLst>
          </p:nvPr>
        </p:nvSpPr>
        <p:spPr bwMode="auto">
          <a:xfrm>
            <a:off x="3861530" y="3575501"/>
            <a:ext cx="125635" cy="171585"/>
          </a:xfrm>
          <a:custGeom>
            <a:avLst/>
            <a:gdLst>
              <a:gd name="T0" fmla="*/ 0 w 154"/>
              <a:gd name="T1" fmla="*/ 0 h 118"/>
              <a:gd name="T2" fmla="*/ 154 w 154"/>
              <a:gd name="T3" fmla="*/ 59 h 118"/>
              <a:gd name="T4" fmla="*/ 0 w 154"/>
              <a:gd name="T5" fmla="*/ 118 h 118"/>
              <a:gd name="T6" fmla="*/ 0 w 154"/>
              <a:gd name="T7" fmla="*/ 0 h 118"/>
            </a:gdLst>
            <a:ahLst/>
            <a:cxnLst>
              <a:cxn ang="0">
                <a:pos x="T0" y="T1"/>
              </a:cxn>
              <a:cxn ang="0">
                <a:pos x="T2" y="T3"/>
              </a:cxn>
              <a:cxn ang="0">
                <a:pos x="T4" y="T5"/>
              </a:cxn>
              <a:cxn ang="0">
                <a:pos x="T6" y="T7"/>
              </a:cxn>
            </a:cxnLst>
            <a:rect l="0" t="0" r="r" b="b"/>
            <a:pathLst>
              <a:path w="154" h="118">
                <a:moveTo>
                  <a:pt x="0" y="0"/>
                </a:moveTo>
                <a:lnTo>
                  <a:pt x="154" y="59"/>
                </a:lnTo>
                <a:lnTo>
                  <a:pt x="0" y="118"/>
                </a:lnTo>
                <a:lnTo>
                  <a:pt x="0" y="0"/>
                </a:lnTo>
                <a:close/>
              </a:path>
            </a:pathLst>
          </a:custGeom>
          <a:solidFill>
            <a:srgbClr val="568D11"/>
          </a:solidFill>
          <a:ln>
            <a:noFill/>
          </a:ln>
        </p:spPr>
        <p:txBody>
          <a:bodyPr vert="horz" wrap="square" lIns="91440" tIns="45720" rIns="91440" bIns="45720" numCol="1" anchor="t" anchorCtr="0" compatLnSpc="1">
            <a:normAutofit fontScale="30000" lnSpcReduction="20000"/>
          </a:bodyPr>
          <a:lstStyle/>
          <a:p>
            <a:endParaRPr lang="zh-CN" altLang="en-US">
              <a:solidFill>
                <a:srgbClr val="000000"/>
              </a:solidFill>
              <a:sym typeface="Arial" panose="020B0604020202020204" pitchFamily="34" charset="0"/>
            </a:endParaRPr>
          </a:p>
        </p:txBody>
      </p:sp>
      <p:sp>
        <p:nvSpPr>
          <p:cNvPr id="40" name="矩形 39"/>
          <p:cNvSpPr/>
          <p:nvPr>
            <p:custDataLst>
              <p:tags r:id="rId10"/>
            </p:custDataLst>
          </p:nvPr>
        </p:nvSpPr>
        <p:spPr>
          <a:xfrm>
            <a:off x="1144270" y="4671104"/>
            <a:ext cx="1680845" cy="54356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zh-CN" altLang="da-DK" dirty="0">
                <a:solidFill>
                  <a:srgbClr val="FFFFFF"/>
                </a:solidFill>
                <a:latin typeface="微软雅黑" panose="020B0503020204020204" pitchFamily="34" charset="-122"/>
                <a:ea typeface="微软雅黑" panose="020B0503020204020204" pitchFamily="34" charset="-122"/>
                <a:sym typeface="Arial" panose="020B0604020202020204" pitchFamily="34" charset="0"/>
              </a:rPr>
              <a:t>互联网人工智能</a:t>
            </a:r>
            <a:endParaRPr lang="zh-CN" altLang="da-DK" dirty="0">
              <a:solidFill>
                <a:srgbClr val="FFFFFF"/>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41" name="矩形 40"/>
          <p:cNvSpPr/>
          <p:nvPr>
            <p:custDataLst>
              <p:tags r:id="rId11"/>
            </p:custDataLst>
          </p:nvPr>
        </p:nvSpPr>
        <p:spPr>
          <a:xfrm>
            <a:off x="1143635" y="5910624"/>
            <a:ext cx="1681480" cy="542925"/>
          </a:xfrm>
          <a:prstGeom prst="rect">
            <a:avLst/>
          </a:prstGeom>
          <a:solidFill>
            <a:srgbClr val="568D1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rmAutofit/>
          </a:bodyPr>
          <a:lstStyle/>
          <a:p>
            <a:pPr algn="ctr"/>
            <a:r>
              <a:rPr lang="zh-CN" altLang="da-DK" dirty="0">
                <a:solidFill>
                  <a:srgbClr val="FFFFFF"/>
                </a:solidFill>
                <a:latin typeface="微软雅黑" panose="020B0503020204020204" pitchFamily="34" charset="-122"/>
                <a:ea typeface="微软雅黑" panose="020B0503020204020204" pitchFamily="34" charset="-122"/>
                <a:sym typeface="Arial" panose="020B0604020202020204" pitchFamily="34" charset="0"/>
              </a:rPr>
              <a:t>产业转型升级</a:t>
            </a:r>
            <a:endParaRPr lang="zh-CN" altLang="da-DK" dirty="0">
              <a:solidFill>
                <a:srgbClr val="FFFFFF"/>
              </a:solidFill>
              <a:latin typeface="微软雅黑" panose="020B0503020204020204" pitchFamily="34" charset="-122"/>
              <a:ea typeface="微软雅黑" panose="020B0503020204020204" pitchFamily="34" charset="-122"/>
              <a:sym typeface="Arial" panose="020B0604020202020204" pitchFamily="34" charset="0"/>
            </a:endParaRPr>
          </a:p>
        </p:txBody>
      </p:sp>
      <p:graphicFrame>
        <p:nvGraphicFramePr>
          <p:cNvPr id="42" name="表格 41"/>
          <p:cNvGraphicFramePr/>
          <p:nvPr/>
        </p:nvGraphicFramePr>
        <p:xfrm>
          <a:off x="4050030" y="870585"/>
          <a:ext cx="566420" cy="5665470"/>
        </p:xfrm>
        <a:graphic>
          <a:graphicData uri="http://schemas.openxmlformats.org/drawingml/2006/table">
            <a:tbl>
              <a:tblPr firstRow="1" bandRow="1">
                <a:tableStyleId>{5C22544A-7EE6-4342-B048-85BDC9FD1C3A}</a:tableStyleId>
              </a:tblPr>
              <a:tblGrid>
                <a:gridCol w="566420"/>
              </a:tblGrid>
              <a:tr h="1888490">
                <a:tc>
                  <a:txBody>
                    <a:bodyPr/>
                    <a:lstStyle/>
                    <a:p>
                      <a:pPr algn="ctr">
                        <a:buNone/>
                      </a:pPr>
                      <a:endParaRPr lang="zh-CN" altLang="en-US" sz="1400" b="0">
                        <a:latin typeface="微软雅黑" panose="020B0503020204020204" pitchFamily="34" charset="-122"/>
                        <a:ea typeface="微软雅黑" panose="020B0503020204020204" pitchFamily="34" charset="-122"/>
                      </a:endParaRPr>
                    </a:p>
                    <a:p>
                      <a:pPr algn="ctr">
                        <a:buNone/>
                      </a:pPr>
                      <a:r>
                        <a:rPr lang="zh-CN" altLang="en-US" sz="1800" b="0">
                          <a:latin typeface="微软雅黑" panose="020B0503020204020204" pitchFamily="34" charset="-122"/>
                          <a:ea typeface="微软雅黑" panose="020B0503020204020204" pitchFamily="34" charset="-122"/>
                        </a:rPr>
                        <a:t>条件具备</a:t>
                      </a:r>
                      <a:endParaRPr lang="zh-CN" altLang="en-US" sz="1800" b="0">
                        <a:latin typeface="微软雅黑" panose="020B0503020204020204" pitchFamily="34" charset="-122"/>
                        <a:ea typeface="微软雅黑" panose="020B0503020204020204" pitchFamily="34" charset="-122"/>
                      </a:endParaRPr>
                    </a:p>
                  </a:txBody>
                  <a:tcPr>
                    <a:solidFill>
                      <a:srgbClr val="568D11"/>
                    </a:solidFill>
                  </a:tcPr>
                </a:tc>
              </a:tr>
              <a:tr h="1888490">
                <a:tc>
                  <a:txBody>
                    <a:bodyPr/>
                    <a:lstStyle/>
                    <a:p>
                      <a:pPr algn="ctr">
                        <a:buNone/>
                      </a:pPr>
                      <a:endParaRPr lang="zh-CN" altLang="en-US" sz="2000">
                        <a:solidFill>
                          <a:schemeClr val="lt1"/>
                        </a:solidFill>
                        <a:latin typeface="微软雅黑" panose="020B0503020204020204" pitchFamily="34" charset="-122"/>
                        <a:ea typeface="微软雅黑" panose="020B0503020204020204" pitchFamily="34" charset="-122"/>
                      </a:endParaRPr>
                    </a:p>
                    <a:p>
                      <a:pPr algn="ctr">
                        <a:buNone/>
                      </a:pPr>
                      <a:r>
                        <a:rPr lang="zh-CN" altLang="en-US" sz="1800">
                          <a:solidFill>
                            <a:schemeClr val="lt1"/>
                          </a:solidFill>
                          <a:latin typeface="微软雅黑" panose="020B0503020204020204" pitchFamily="34" charset="-122"/>
                          <a:ea typeface="微软雅黑" panose="020B0503020204020204" pitchFamily="34" charset="-122"/>
                        </a:rPr>
                        <a:t>恰逢其时</a:t>
                      </a:r>
                      <a:endParaRPr lang="zh-CN" altLang="en-US" sz="1800">
                        <a:solidFill>
                          <a:schemeClr val="lt1"/>
                        </a:solidFill>
                        <a:latin typeface="微软雅黑" panose="020B0503020204020204" pitchFamily="34" charset="-122"/>
                        <a:ea typeface="微软雅黑" panose="020B0503020204020204" pitchFamily="34" charset="-122"/>
                      </a:endParaRPr>
                    </a:p>
                  </a:txBody>
                  <a:tcPr>
                    <a:solidFill>
                      <a:srgbClr val="85AD32"/>
                    </a:solidFill>
                  </a:tcPr>
                </a:tc>
              </a:tr>
              <a:tr h="1888490">
                <a:tc>
                  <a:txBody>
                    <a:bodyPr/>
                    <a:lstStyle/>
                    <a:p>
                      <a:pPr algn="ctr">
                        <a:buNone/>
                      </a:pPr>
                      <a:endParaRPr lang="zh-CN" altLang="en-US" sz="2000">
                        <a:solidFill>
                          <a:schemeClr val="lt1"/>
                        </a:solidFill>
                        <a:latin typeface="微软雅黑" panose="020B0503020204020204" pitchFamily="34" charset="-122"/>
                        <a:ea typeface="微软雅黑" panose="020B0503020204020204" pitchFamily="34" charset="-122"/>
                      </a:endParaRPr>
                    </a:p>
                    <a:p>
                      <a:pPr algn="ctr">
                        <a:buNone/>
                      </a:pPr>
                      <a:r>
                        <a:rPr lang="zh-CN" altLang="en-US" sz="1800">
                          <a:solidFill>
                            <a:schemeClr val="lt1"/>
                          </a:solidFill>
                          <a:latin typeface="微软雅黑" panose="020B0503020204020204" pitchFamily="34" charset="-122"/>
                          <a:ea typeface="微软雅黑" panose="020B0503020204020204" pitchFamily="34" charset="-122"/>
                        </a:rPr>
                        <a:t>势在必行</a:t>
                      </a:r>
                      <a:endParaRPr lang="zh-CN" altLang="en-US" sz="1800">
                        <a:solidFill>
                          <a:schemeClr val="lt1"/>
                        </a:solidFill>
                        <a:latin typeface="微软雅黑" panose="020B0503020204020204" pitchFamily="34" charset="-122"/>
                        <a:ea typeface="微软雅黑" panose="020B0503020204020204" pitchFamily="34" charset="-122"/>
                      </a:endParaRPr>
                    </a:p>
                  </a:txBody>
                  <a:tcPr>
                    <a:solidFill>
                      <a:srgbClr val="85AD32">
                        <a:alpha val="80000"/>
                      </a:srgbClr>
                    </a:solidFill>
                  </a:tcPr>
                </a:tc>
              </a:tr>
            </a:tbl>
          </a:graphicData>
        </a:graphic>
      </p:graphicFrame>
      <p:sp>
        <p:nvSpPr>
          <p:cNvPr id="43" name="矩形 42"/>
          <p:cNvSpPr/>
          <p:nvPr/>
        </p:nvSpPr>
        <p:spPr>
          <a:xfrm>
            <a:off x="4751070" y="869315"/>
            <a:ext cx="7095490" cy="5667375"/>
          </a:xfrm>
          <a:prstGeom prst="rect">
            <a:avLst/>
          </a:prstGeom>
          <a:noFill/>
          <a:ln w="12700" cmpd="sng">
            <a:solidFill>
              <a:srgbClr val="568D1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7" name="组合 56"/>
          <p:cNvGrpSpPr/>
          <p:nvPr/>
        </p:nvGrpSpPr>
        <p:grpSpPr>
          <a:xfrm>
            <a:off x="1052830" y="857885"/>
            <a:ext cx="2880360" cy="5676265"/>
            <a:chOff x="3223" y="1914"/>
            <a:chExt cx="4209" cy="8159"/>
          </a:xfrm>
        </p:grpSpPr>
        <p:cxnSp>
          <p:nvCxnSpPr>
            <p:cNvPr id="44" name="直接连接符 43"/>
            <p:cNvCxnSpPr/>
            <p:nvPr/>
          </p:nvCxnSpPr>
          <p:spPr>
            <a:xfrm>
              <a:off x="7406" y="1930"/>
              <a:ext cx="27" cy="8142"/>
            </a:xfrm>
            <a:prstGeom prst="line">
              <a:avLst/>
            </a:prstGeom>
            <a:ln w="12700" cmpd="sng">
              <a:solidFill>
                <a:srgbClr val="568D11"/>
              </a:solidFill>
              <a:prstDash val="dash"/>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flipH="1">
              <a:off x="3242" y="10072"/>
              <a:ext cx="4183" cy="1"/>
            </a:xfrm>
            <a:prstGeom prst="line">
              <a:avLst/>
            </a:prstGeom>
            <a:ln w="12700" cmpd="sng">
              <a:solidFill>
                <a:srgbClr val="568D11"/>
              </a:solidFill>
              <a:prstDash val="dash"/>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flipH="1">
              <a:off x="3223" y="1914"/>
              <a:ext cx="4183" cy="1"/>
            </a:xfrm>
            <a:prstGeom prst="line">
              <a:avLst/>
            </a:prstGeom>
            <a:ln w="12700" cmpd="sng">
              <a:solidFill>
                <a:srgbClr val="568D11"/>
              </a:solidFill>
              <a:prstDash val="dash"/>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a:off x="3226" y="1931"/>
              <a:ext cx="27" cy="8142"/>
            </a:xfrm>
            <a:prstGeom prst="line">
              <a:avLst/>
            </a:prstGeom>
            <a:ln w="12700" cmpd="sng">
              <a:solidFill>
                <a:srgbClr val="568D11"/>
              </a:solidFill>
              <a:prstDash val="dash"/>
            </a:ln>
          </p:spPr>
          <p:style>
            <a:lnRef idx="1">
              <a:schemeClr val="accent1"/>
            </a:lnRef>
            <a:fillRef idx="0">
              <a:schemeClr val="accent1"/>
            </a:fillRef>
            <a:effectRef idx="0">
              <a:schemeClr val="accent1"/>
            </a:effectRef>
            <a:fontRef idx="minor">
              <a:schemeClr val="tx1"/>
            </a:fontRef>
          </p:style>
        </p:cxnSp>
      </p:grpSp>
      <p:graphicFrame>
        <p:nvGraphicFramePr>
          <p:cNvPr id="18" name="表格 17"/>
          <p:cNvGraphicFramePr/>
          <p:nvPr/>
        </p:nvGraphicFramePr>
        <p:xfrm>
          <a:off x="344170" y="857885"/>
          <a:ext cx="589915" cy="5676265"/>
        </p:xfrm>
        <a:graphic>
          <a:graphicData uri="http://schemas.openxmlformats.org/drawingml/2006/table">
            <a:tbl>
              <a:tblPr firstRow="1" bandRow="1">
                <a:tableStyleId>{5C22544A-7EE6-4342-B048-85BDC9FD1C3A}</a:tableStyleId>
              </a:tblPr>
              <a:tblGrid>
                <a:gridCol w="589915"/>
              </a:tblGrid>
              <a:tr h="5676265">
                <a:tc>
                  <a:txBody>
                    <a:bodyPr/>
                    <a:lstStyle/>
                    <a:p>
                      <a:pPr>
                        <a:buNone/>
                      </a:pPr>
                      <a:endParaRPr lang="zh-CN" altLang="da-DK" sz="1400" b="0" dirty="0">
                        <a:solidFill>
                          <a:srgbClr val="FFFFFF"/>
                        </a:solidFill>
                        <a:latin typeface="微软雅黑" panose="020B0503020204020204" pitchFamily="34" charset="-122"/>
                        <a:ea typeface="微软雅黑" panose="020B0503020204020204" pitchFamily="34" charset="-122"/>
                      </a:endParaRPr>
                    </a:p>
                    <a:p>
                      <a:pPr>
                        <a:buNone/>
                      </a:pPr>
                      <a:endParaRPr lang="zh-CN" altLang="da-DK" sz="1400" b="0" dirty="0">
                        <a:solidFill>
                          <a:srgbClr val="FFFFFF"/>
                        </a:solidFill>
                        <a:latin typeface="微软雅黑" panose="020B0503020204020204" pitchFamily="34" charset="-122"/>
                        <a:ea typeface="微软雅黑" panose="020B0503020204020204" pitchFamily="34" charset="-122"/>
                      </a:endParaRPr>
                    </a:p>
                    <a:p>
                      <a:pPr>
                        <a:buNone/>
                      </a:pPr>
                      <a:endParaRPr lang="zh-CN" altLang="da-DK" sz="1400" b="0" dirty="0">
                        <a:solidFill>
                          <a:srgbClr val="FFFFFF"/>
                        </a:solidFill>
                        <a:latin typeface="微软雅黑" panose="020B0503020204020204" pitchFamily="34" charset="-122"/>
                        <a:ea typeface="微软雅黑" panose="020B0503020204020204" pitchFamily="34" charset="-122"/>
                      </a:endParaRPr>
                    </a:p>
                    <a:p>
                      <a:pPr>
                        <a:buNone/>
                      </a:pPr>
                      <a:endParaRPr lang="zh-CN" altLang="da-DK" sz="1400" b="0" dirty="0">
                        <a:solidFill>
                          <a:srgbClr val="FFFFFF"/>
                        </a:solidFill>
                        <a:latin typeface="微软雅黑" panose="020B0503020204020204" pitchFamily="34" charset="-122"/>
                        <a:ea typeface="微软雅黑" panose="020B0503020204020204" pitchFamily="34" charset="-122"/>
                      </a:endParaRPr>
                    </a:p>
                    <a:p>
                      <a:pPr>
                        <a:buNone/>
                      </a:pPr>
                      <a:endParaRPr lang="zh-CN" altLang="da-DK" sz="2400" b="0" dirty="0">
                        <a:solidFill>
                          <a:srgbClr val="FFFFFF"/>
                        </a:solidFill>
                        <a:latin typeface="微软雅黑" panose="020B0503020204020204" pitchFamily="34" charset="-122"/>
                        <a:ea typeface="微软雅黑" panose="020B0503020204020204" pitchFamily="34" charset="-122"/>
                      </a:endParaRPr>
                    </a:p>
                    <a:p>
                      <a:pPr algn="ctr">
                        <a:buNone/>
                      </a:pPr>
                      <a:r>
                        <a:rPr lang="zh-CN" altLang="da-DK" sz="2400" b="0" dirty="0">
                          <a:solidFill>
                            <a:srgbClr val="FFFFFF"/>
                          </a:solidFill>
                          <a:latin typeface="微软雅黑" panose="020B0503020204020204" pitchFamily="34" charset="-122"/>
                          <a:ea typeface="微软雅黑" panose="020B0503020204020204" pitchFamily="34" charset="-122"/>
                        </a:rPr>
                        <a:t>汉中市乃至陕南地区</a:t>
                      </a:r>
                      <a:endParaRPr lang="zh-CN" altLang="da-DK" sz="2400" b="0" dirty="0">
                        <a:solidFill>
                          <a:srgbClr val="FFFFFF"/>
                        </a:solidFill>
                        <a:latin typeface="微软雅黑" panose="020B0503020204020204" pitchFamily="34" charset="-122"/>
                        <a:ea typeface="微软雅黑" panose="020B0503020204020204" pitchFamily="34" charset="-122"/>
                      </a:endParaRPr>
                    </a:p>
                  </a:txBody>
                  <a:tcPr>
                    <a:solidFill>
                      <a:srgbClr val="568D11"/>
                    </a:solidFill>
                  </a:tcPr>
                </a:tc>
              </a:tr>
            </a:tbl>
          </a:graphicData>
        </a:graphic>
      </p:graphicFrame>
      <p:pic>
        <p:nvPicPr>
          <p:cNvPr id="48" name="图片 47" descr="my money new"/>
          <p:cNvPicPr>
            <a:picLocks noChangeAspect="1"/>
          </p:cNvPicPr>
          <p:nvPr/>
        </p:nvPicPr>
        <p:blipFill>
          <a:blip r:embed="rId12"/>
          <a:stretch>
            <a:fillRect/>
          </a:stretch>
        </p:blipFill>
        <p:spPr>
          <a:xfrm>
            <a:off x="10392410" y="1477645"/>
            <a:ext cx="1076325" cy="1076325"/>
          </a:xfrm>
          <a:prstGeom prst="rect">
            <a:avLst/>
          </a:prstGeom>
          <a:effectLst>
            <a:outerShdw blurRad="50800" dist="38100" dir="8100000" algn="tr" rotWithShape="0">
              <a:prstClr val="black">
                <a:alpha val="40000"/>
              </a:prstClr>
            </a:outerShdw>
          </a:effectLst>
        </p:spPr>
      </p:pic>
      <p:pic>
        <p:nvPicPr>
          <p:cNvPr id="49" name="图片 48" descr="train (1)"/>
          <p:cNvPicPr>
            <a:picLocks noChangeAspect="1"/>
          </p:cNvPicPr>
          <p:nvPr/>
        </p:nvPicPr>
        <p:blipFill>
          <a:blip r:embed="rId13"/>
          <a:stretch>
            <a:fillRect/>
          </a:stretch>
        </p:blipFill>
        <p:spPr>
          <a:xfrm>
            <a:off x="8736965" y="1282065"/>
            <a:ext cx="1380490" cy="1380490"/>
          </a:xfrm>
          <a:prstGeom prst="rect">
            <a:avLst/>
          </a:prstGeom>
          <a:effectLst>
            <a:outerShdw blurRad="50800" dist="38100" dir="8100000" algn="tr" rotWithShape="0">
              <a:prstClr val="black">
                <a:alpha val="40000"/>
              </a:prstClr>
            </a:outerShdw>
          </a:effectLst>
        </p:spPr>
      </p:pic>
      <p:pic>
        <p:nvPicPr>
          <p:cNvPr id="50" name="图片 49" descr="SXRB201405120755000071854795157"/>
          <p:cNvPicPr>
            <a:picLocks noChangeAspect="1"/>
          </p:cNvPicPr>
          <p:nvPr/>
        </p:nvPicPr>
        <p:blipFill>
          <a:blip r:embed="rId14"/>
          <a:stretch>
            <a:fillRect/>
          </a:stretch>
        </p:blipFill>
        <p:spPr>
          <a:xfrm>
            <a:off x="5067300" y="1460500"/>
            <a:ext cx="1535430" cy="1024255"/>
          </a:xfrm>
          <a:prstGeom prst="rect">
            <a:avLst/>
          </a:prstGeom>
          <a:effectLst>
            <a:outerShdw blurRad="50800" dist="38100" dir="8100000" algn="tr" rotWithShape="0">
              <a:prstClr val="black">
                <a:alpha val="40000"/>
              </a:prstClr>
            </a:outerShdw>
          </a:effectLst>
        </p:spPr>
      </p:pic>
      <p:grpSp>
        <p:nvGrpSpPr>
          <p:cNvPr id="51" name="组合 50"/>
          <p:cNvGrpSpPr/>
          <p:nvPr/>
        </p:nvGrpSpPr>
        <p:grpSpPr>
          <a:xfrm>
            <a:off x="7202805" y="1527175"/>
            <a:ext cx="990272" cy="989965"/>
            <a:chOff x="11472" y="3227"/>
            <a:chExt cx="1356" cy="1356"/>
          </a:xfrm>
          <a:effectLst>
            <a:outerShdw blurRad="50800" dist="38100" dir="8100000" algn="tr" rotWithShape="0">
              <a:prstClr val="black">
                <a:alpha val="40000"/>
              </a:prstClr>
            </a:outerShdw>
          </a:effectLst>
        </p:grpSpPr>
        <p:pic>
          <p:nvPicPr>
            <p:cNvPr id="52" name="图片 51" descr="(magnifying_glass_se (1)"/>
            <p:cNvPicPr>
              <a:picLocks noChangeAspect="1"/>
            </p:cNvPicPr>
            <p:nvPr/>
          </p:nvPicPr>
          <p:blipFill>
            <a:blip r:embed="rId15"/>
            <a:stretch>
              <a:fillRect/>
            </a:stretch>
          </p:blipFill>
          <p:spPr>
            <a:xfrm>
              <a:off x="11472" y="3227"/>
              <a:ext cx="1356" cy="1356"/>
            </a:xfrm>
            <a:prstGeom prst="rect">
              <a:avLst/>
            </a:prstGeom>
          </p:spPr>
        </p:pic>
        <p:sp>
          <p:nvSpPr>
            <p:cNvPr id="53" name="文本框 52"/>
            <p:cNvSpPr txBox="1"/>
            <p:nvPr/>
          </p:nvSpPr>
          <p:spPr>
            <a:xfrm>
              <a:off x="11720" y="3565"/>
              <a:ext cx="1036" cy="462"/>
            </a:xfrm>
            <a:prstGeom prst="rect">
              <a:avLst/>
            </a:prstGeom>
            <a:noFill/>
          </p:spPr>
          <p:txBody>
            <a:bodyPr wrap="square" rtlCol="0">
              <a:spAutoFit/>
            </a:bodyPr>
            <a:lstStyle/>
            <a:p>
              <a:r>
                <a:rPr lang="zh-CN" altLang="zh-CN" sz="1600" b="1">
                  <a:solidFill>
                    <a:srgbClr val="E8E8E6"/>
                  </a:solidFill>
                  <a:latin typeface="微软雅黑" panose="020B0503020204020204" pitchFamily="34" charset="-122"/>
                  <a:ea typeface="微软雅黑" panose="020B0503020204020204" pitchFamily="34" charset="-122"/>
                </a:rPr>
                <a:t>政策</a:t>
              </a:r>
              <a:endParaRPr lang="zh-CN" altLang="zh-CN" sz="1600" b="1">
                <a:solidFill>
                  <a:srgbClr val="E8E8E6"/>
                </a:solidFill>
                <a:latin typeface="微软雅黑" panose="020B0503020204020204" pitchFamily="34" charset="-122"/>
                <a:ea typeface="微软雅黑" panose="020B0503020204020204" pitchFamily="34" charset="-122"/>
              </a:endParaRPr>
            </a:p>
          </p:txBody>
        </p:sp>
      </p:grpSp>
      <p:pic>
        <p:nvPicPr>
          <p:cNvPr id="54" name="图片 53" descr="forest"/>
          <p:cNvPicPr>
            <a:picLocks noChangeAspect="1"/>
          </p:cNvPicPr>
          <p:nvPr/>
        </p:nvPicPr>
        <p:blipFill>
          <a:blip r:embed="rId16"/>
          <a:stretch>
            <a:fillRect/>
          </a:stretch>
        </p:blipFill>
        <p:spPr>
          <a:xfrm>
            <a:off x="5526405" y="3431540"/>
            <a:ext cx="941705" cy="941705"/>
          </a:xfrm>
          <a:prstGeom prst="rect">
            <a:avLst/>
          </a:prstGeom>
          <a:effectLst>
            <a:outerShdw blurRad="50800" dist="38100" dir="8100000" algn="tr" rotWithShape="0">
              <a:prstClr val="black">
                <a:alpha val="40000"/>
              </a:prstClr>
            </a:outerShdw>
          </a:effectLst>
        </p:spPr>
      </p:pic>
      <p:pic>
        <p:nvPicPr>
          <p:cNvPr id="55" name="图片 54" descr="animal-footprint"/>
          <p:cNvPicPr>
            <a:picLocks noChangeAspect="1"/>
          </p:cNvPicPr>
          <p:nvPr/>
        </p:nvPicPr>
        <p:blipFill>
          <a:blip r:embed="rId17"/>
          <a:stretch>
            <a:fillRect/>
          </a:stretch>
        </p:blipFill>
        <p:spPr>
          <a:xfrm>
            <a:off x="7889875" y="3395980"/>
            <a:ext cx="977265" cy="977265"/>
          </a:xfrm>
          <a:prstGeom prst="rect">
            <a:avLst/>
          </a:prstGeom>
          <a:effectLst>
            <a:outerShdw blurRad="50800" dist="38100" dir="8100000" algn="tr" rotWithShape="0">
              <a:prstClr val="black">
                <a:alpha val="40000"/>
              </a:prstClr>
            </a:outerShdw>
          </a:effectLst>
        </p:spPr>
      </p:pic>
      <p:pic>
        <p:nvPicPr>
          <p:cNvPr id="56" name="图片 55" descr="history"/>
          <p:cNvPicPr>
            <a:picLocks noChangeAspect="1"/>
          </p:cNvPicPr>
          <p:nvPr/>
        </p:nvPicPr>
        <p:blipFill>
          <a:blip r:embed="rId18"/>
          <a:stretch>
            <a:fillRect/>
          </a:stretch>
        </p:blipFill>
        <p:spPr>
          <a:xfrm>
            <a:off x="10300970" y="3399155"/>
            <a:ext cx="1047750" cy="1047750"/>
          </a:xfrm>
          <a:prstGeom prst="rect">
            <a:avLst/>
          </a:prstGeom>
          <a:effectLst>
            <a:outerShdw blurRad="50800" dist="38100" dir="8100000" algn="tr" rotWithShape="0">
              <a:prstClr val="black">
                <a:alpha val="40000"/>
              </a:prstClr>
            </a:outerShdw>
          </a:effectLst>
        </p:spPr>
      </p:pic>
    </p:spTree>
  </p:cSld>
  <p:clrMapOvr>
    <a:masterClrMapping/>
  </p:clrMapOvr>
  <p:transition spd="slow"/>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337185" y="887730"/>
            <a:ext cx="11510010" cy="460375"/>
          </a:xfrm>
          <a:prstGeom prst="rect">
            <a:avLst/>
          </a:prstGeom>
          <a:noFill/>
        </p:spPr>
        <p:txBody>
          <a:bodyPr wrap="square" rtlCol="0">
            <a:spAutoFit/>
          </a:bodyPr>
          <a:lstStyle/>
          <a:p>
            <a:pPr marL="342900" indent="-342900">
              <a:buClr>
                <a:srgbClr val="568D11"/>
              </a:buClr>
              <a:buFont typeface="Wingdings" panose="05000000000000000000" charset="0"/>
              <a:buChar char="Ø"/>
            </a:pPr>
            <a:r>
              <a:rPr lang="zh-CN" altLang="en-US" sz="2400">
                <a:solidFill>
                  <a:srgbClr val="568D11"/>
                </a:solidFill>
                <a:latin typeface="微软雅黑" panose="020B0503020204020204" pitchFamily="34" charset="-122"/>
                <a:ea typeface="微软雅黑" panose="020B0503020204020204" pitchFamily="34" charset="-122"/>
              </a:rPr>
              <a:t>群体决策支持系统（</a:t>
            </a:r>
            <a:r>
              <a:rPr lang="en-US" altLang="zh-CN" sz="2400">
                <a:solidFill>
                  <a:srgbClr val="568D11"/>
                </a:solidFill>
                <a:latin typeface="Times New Roman" panose="02020603050405020304" pitchFamily="18" charset="0"/>
                <a:ea typeface="微软雅黑" panose="020B0503020204020204" pitchFamily="34" charset="-122"/>
                <a:cs typeface="Times New Roman" panose="02020603050405020304" pitchFamily="18" charset="0"/>
              </a:rPr>
              <a:t>GDSS,Group Decision Supporting System</a:t>
            </a:r>
            <a:r>
              <a:rPr lang="zh-CN" altLang="en-US" sz="2400">
                <a:solidFill>
                  <a:srgbClr val="568D11"/>
                </a:solidFill>
                <a:latin typeface="微软雅黑" panose="020B0503020204020204" pitchFamily="34" charset="-122"/>
                <a:ea typeface="微软雅黑" panose="020B0503020204020204" pitchFamily="34" charset="-122"/>
              </a:rPr>
              <a:t>） </a:t>
            </a:r>
            <a:endParaRPr lang="zh-CN" altLang="en-US" sz="2400">
              <a:solidFill>
                <a:srgbClr val="568D11"/>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17" name="组合 16"/>
          <p:cNvGrpSpPr/>
          <p:nvPr/>
        </p:nvGrpSpPr>
        <p:grpSpPr>
          <a:xfrm>
            <a:off x="337185" y="176530"/>
            <a:ext cx="11509375" cy="597535"/>
            <a:chOff x="531" y="278"/>
            <a:chExt cx="18125" cy="941"/>
          </a:xfrm>
        </p:grpSpPr>
        <p:pic>
          <p:nvPicPr>
            <p:cNvPr id="19" name="图片 18" descr="right"/>
            <p:cNvPicPr>
              <a:picLocks noChangeAspect="1"/>
            </p:cNvPicPr>
            <p:nvPr/>
          </p:nvPicPr>
          <p:blipFill>
            <a:blip r:embed="rId1"/>
            <a:stretch>
              <a:fillRect/>
            </a:stretch>
          </p:blipFill>
          <p:spPr>
            <a:xfrm>
              <a:off x="3405" y="389"/>
              <a:ext cx="608" cy="608"/>
            </a:xfrm>
            <a:prstGeom prst="rect">
              <a:avLst/>
            </a:prstGeom>
          </p:spPr>
        </p:pic>
        <p:sp>
          <p:nvSpPr>
            <p:cNvPr id="24" name="文本框 23"/>
            <p:cNvSpPr txBox="1"/>
            <p:nvPr/>
          </p:nvSpPr>
          <p:spPr>
            <a:xfrm>
              <a:off x="4013" y="282"/>
              <a:ext cx="11246" cy="822"/>
            </a:xfrm>
            <a:prstGeom prst="rect">
              <a:avLst/>
            </a:prstGeom>
            <a:noFill/>
          </p:spPr>
          <p:txBody>
            <a:bodyPr wrap="square" rtlCol="0">
              <a:spAutoFit/>
            </a:bodyPr>
            <a:lstStyle/>
            <a:p>
              <a:r>
                <a:rPr lang="zh-CN" altLang="en-US" sz="2800">
                  <a:solidFill>
                    <a:srgbClr val="568D11"/>
                  </a:solidFill>
                  <a:latin typeface="微软雅黑" panose="020B0503020204020204" pitchFamily="34" charset="-122"/>
                  <a:ea typeface="微软雅黑" panose="020B0503020204020204" pitchFamily="34" charset="-122"/>
                </a:rPr>
                <a:t>旅游管理决策支持</a:t>
              </a:r>
              <a:endParaRPr lang="zh-CN" altLang="en-US" sz="2800">
                <a:solidFill>
                  <a:srgbClr val="568D11"/>
                </a:solidFill>
                <a:latin typeface="微软雅黑" panose="020B0503020204020204" pitchFamily="34" charset="-122"/>
                <a:ea typeface="微软雅黑" panose="020B0503020204020204" pitchFamily="34" charset="-122"/>
              </a:endParaRPr>
            </a:p>
          </p:txBody>
        </p:sp>
        <p:grpSp>
          <p:nvGrpSpPr>
            <p:cNvPr id="25" name="组合 24"/>
            <p:cNvGrpSpPr/>
            <p:nvPr/>
          </p:nvGrpSpPr>
          <p:grpSpPr>
            <a:xfrm>
              <a:off x="531" y="278"/>
              <a:ext cx="18125" cy="941"/>
              <a:chOff x="531" y="278"/>
              <a:chExt cx="18125" cy="941"/>
            </a:xfrm>
          </p:grpSpPr>
          <p:sp>
            <p:nvSpPr>
              <p:cNvPr id="26" name=" 4"/>
              <p:cNvSpPr/>
              <p:nvPr/>
            </p:nvSpPr>
            <p:spPr>
              <a:xfrm>
                <a:off x="531" y="278"/>
                <a:ext cx="2934" cy="826"/>
              </a:xfrm>
              <a:prstGeom prst="homePlate">
                <a:avLst/>
              </a:prstGeom>
              <a:solidFill>
                <a:srgbClr val="568D1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27" name="文本框 26"/>
              <p:cNvSpPr txBox="1"/>
              <p:nvPr/>
            </p:nvSpPr>
            <p:spPr>
              <a:xfrm>
                <a:off x="542" y="282"/>
                <a:ext cx="2530" cy="822"/>
              </a:xfrm>
              <a:prstGeom prst="rect">
                <a:avLst/>
              </a:prstGeom>
              <a:noFill/>
            </p:spPr>
            <p:txBody>
              <a:bodyPr wrap="square" rtlCol="0">
                <a:spAutoFit/>
              </a:bodyPr>
              <a:lstStyle/>
              <a:p>
                <a:r>
                  <a:rPr lang="zh-CN" altLang="en-US" sz="2800" b="1">
                    <a:solidFill>
                      <a:schemeClr val="bg1"/>
                    </a:solidFill>
                    <a:latin typeface="微软雅黑" panose="020B0503020204020204" pitchFamily="34" charset="-122"/>
                    <a:ea typeface="微软雅黑" panose="020B0503020204020204" pitchFamily="34" charset="-122"/>
                  </a:rPr>
                  <a:t>工作内容</a:t>
                </a:r>
                <a:endParaRPr lang="en-US" altLang="zh-CN" sz="2800" b="1">
                  <a:solidFill>
                    <a:schemeClr val="bg1"/>
                  </a:solidFill>
                  <a:latin typeface="微软雅黑" panose="020B0503020204020204" pitchFamily="34" charset="-122"/>
                  <a:ea typeface="微软雅黑" panose="020B0503020204020204" pitchFamily="34" charset="-122"/>
                </a:endParaRPr>
              </a:p>
            </p:txBody>
          </p:sp>
          <p:cxnSp>
            <p:nvCxnSpPr>
              <p:cNvPr id="28" name="直接连接符 27"/>
              <p:cNvCxnSpPr/>
              <p:nvPr/>
            </p:nvCxnSpPr>
            <p:spPr>
              <a:xfrm>
                <a:off x="542" y="1219"/>
                <a:ext cx="18114" cy="0"/>
              </a:xfrm>
              <a:prstGeom prst="line">
                <a:avLst/>
              </a:prstGeom>
              <a:ln w="12700">
                <a:solidFill>
                  <a:srgbClr val="568D11"/>
                </a:solidFill>
              </a:ln>
            </p:spPr>
            <p:style>
              <a:lnRef idx="1">
                <a:schemeClr val="accent1"/>
              </a:lnRef>
              <a:fillRef idx="0">
                <a:schemeClr val="accent1"/>
              </a:fillRef>
              <a:effectRef idx="0">
                <a:schemeClr val="accent1"/>
              </a:effectRef>
              <a:fontRef idx="minor">
                <a:schemeClr val="tx1"/>
              </a:fontRef>
            </p:style>
          </p:cxnSp>
        </p:grpSp>
      </p:grpSp>
      <p:sp>
        <p:nvSpPr>
          <p:cNvPr id="29" name="文本框 28"/>
          <p:cNvSpPr txBox="1"/>
          <p:nvPr/>
        </p:nvSpPr>
        <p:spPr>
          <a:xfrm>
            <a:off x="1470660" y="1424305"/>
            <a:ext cx="9242425" cy="4852035"/>
          </a:xfrm>
          <a:prstGeom prst="rect">
            <a:avLst/>
          </a:prstGeom>
          <a:noFill/>
        </p:spPr>
        <p:txBody>
          <a:bodyPr wrap="square" rtlCol="0">
            <a:spAutoFit/>
          </a:bodyPr>
          <a:lstStyle/>
          <a:p>
            <a:pPr marL="285750" indent="-285750">
              <a:lnSpc>
                <a:spcPct val="180000"/>
              </a:lnSpc>
              <a:buClr>
                <a:srgbClr val="568D11"/>
              </a:buClr>
              <a:buFont typeface="Wingdings" panose="05000000000000000000" charset="0"/>
              <a:buChar char="l"/>
            </a:pPr>
            <a:r>
              <a:rPr lang="zh-CN" altLang="en-US">
                <a:solidFill>
                  <a:srgbClr val="568D11"/>
                </a:solidFill>
                <a:latin typeface="微软雅黑" panose="020B0503020204020204" pitchFamily="34" charset="-122"/>
                <a:ea typeface="微软雅黑" panose="020B0503020204020204" pitchFamily="34" charset="-122"/>
                <a:cs typeface="微软雅黑" panose="020B0503020204020204" pitchFamily="34" charset="-122"/>
              </a:rPr>
              <a:t>GDSS </a:t>
            </a:r>
            <a:r>
              <a:rPr lang="zh-CN" altLang="en-US">
                <a:latin typeface="微软雅黑" panose="020B0503020204020204" pitchFamily="34" charset="-122"/>
                <a:ea typeface="微软雅黑" panose="020B0503020204020204" pitchFamily="34" charset="-122"/>
                <a:cs typeface="微软雅黑" panose="020B0503020204020204" pitchFamily="34" charset="-122"/>
              </a:rPr>
              <a:t>是一类信息系统</a:t>
            </a: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a:p>
            <a:pPr>
              <a:lnSpc>
                <a:spcPct val="180000"/>
              </a:lnSpc>
            </a:pPr>
            <a:r>
              <a:rPr lang="en-US" altLang="zh-CN">
                <a:latin typeface="微软雅黑" panose="020B0503020204020204" pitchFamily="34" charset="-122"/>
                <a:ea typeface="微软雅黑" panose="020B0503020204020204" pitchFamily="34" charset="-122"/>
                <a:cs typeface="微软雅黑" panose="020B0503020204020204" pitchFamily="34" charset="-122"/>
              </a:rPr>
              <a:t>	 </a:t>
            </a:r>
            <a:r>
              <a:rPr lang="zh-CN" altLang="en-US">
                <a:latin typeface="微软雅黑" panose="020B0503020204020204" pitchFamily="34" charset="-122"/>
                <a:ea typeface="微软雅黑" panose="020B0503020204020204" pitchFamily="34" charset="-122"/>
                <a:cs typeface="微软雅黑" panose="020B0503020204020204" pitchFamily="34" charset="-122"/>
              </a:rPr>
              <a:t>在</a:t>
            </a:r>
            <a:r>
              <a:rPr lang="en-US" altLang="zh-CN">
                <a:latin typeface="微软雅黑" panose="020B0503020204020204" pitchFamily="34" charset="-122"/>
                <a:ea typeface="微软雅黑" panose="020B0503020204020204" pitchFamily="34" charset="-122"/>
                <a:cs typeface="微软雅黑" panose="020B0503020204020204" pitchFamily="34" charset="-122"/>
              </a:rPr>
              <a:t>DSS</a:t>
            </a:r>
            <a:r>
              <a:rPr lang="zh-CN" altLang="en-US">
                <a:latin typeface="微软雅黑" panose="020B0503020204020204" pitchFamily="34" charset="-122"/>
                <a:ea typeface="微软雅黑" panose="020B0503020204020204" pitchFamily="34" charset="-122"/>
                <a:cs typeface="微软雅黑" panose="020B0503020204020204" pitchFamily="34" charset="-122"/>
              </a:rPr>
              <a:t>基础上利用计算机网络与通信技术</a:t>
            </a: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a:p>
            <a:pPr>
              <a:lnSpc>
                <a:spcPct val="180000"/>
              </a:lnSpc>
            </a:pPr>
            <a:r>
              <a:rPr lang="en-US" altLang="zh-CN">
                <a:latin typeface="微软雅黑" panose="020B0503020204020204" pitchFamily="34" charset="-122"/>
                <a:ea typeface="微软雅黑" panose="020B0503020204020204" pitchFamily="34" charset="-122"/>
                <a:cs typeface="微软雅黑" panose="020B0503020204020204" pitchFamily="34" charset="-122"/>
              </a:rPr>
              <a:t>	 </a:t>
            </a:r>
            <a:r>
              <a:rPr lang="zh-CN" altLang="en-US">
                <a:latin typeface="微软雅黑" panose="020B0503020204020204" pitchFamily="34" charset="-122"/>
                <a:ea typeface="微软雅黑" panose="020B0503020204020204" pitchFamily="34" charset="-122"/>
                <a:cs typeface="微软雅黑" panose="020B0503020204020204" pitchFamily="34" charset="-122"/>
              </a:rPr>
              <a:t>让多个决策者为了一个共同的目标</a:t>
            </a: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a:p>
            <a:pPr>
              <a:lnSpc>
                <a:spcPct val="180000"/>
              </a:lnSpc>
            </a:pPr>
            <a:r>
              <a:rPr lang="en-US" altLang="zh-CN">
                <a:latin typeface="微软雅黑" panose="020B0503020204020204" pitchFamily="34" charset="-122"/>
                <a:ea typeface="微软雅黑" panose="020B0503020204020204" pitchFamily="34" charset="-122"/>
                <a:cs typeface="微软雅黑" panose="020B0503020204020204" pitchFamily="34" charset="-122"/>
              </a:rPr>
              <a:t>	 </a:t>
            </a:r>
            <a:r>
              <a:rPr lang="zh-CN" altLang="en-US">
                <a:latin typeface="微软雅黑" panose="020B0503020204020204" pitchFamily="34" charset="-122"/>
                <a:ea typeface="微软雅黑" panose="020B0503020204020204" pitchFamily="34" charset="-122"/>
                <a:cs typeface="微软雅黑" panose="020B0503020204020204" pitchFamily="34" charset="-122"/>
              </a:rPr>
              <a:t>通过某种规程相互协作</a:t>
            </a: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a:p>
            <a:pPr>
              <a:lnSpc>
                <a:spcPct val="180000"/>
              </a:lnSpc>
            </a:pPr>
            <a:r>
              <a:rPr lang="en-US" altLang="zh-CN">
                <a:latin typeface="微软雅黑" panose="020B0503020204020204" pitchFamily="34" charset="-122"/>
                <a:ea typeface="微软雅黑" panose="020B0503020204020204" pitchFamily="34" charset="-122"/>
                <a:cs typeface="微软雅黑" panose="020B0503020204020204" pitchFamily="34" charset="-122"/>
              </a:rPr>
              <a:t>	 </a:t>
            </a:r>
            <a:r>
              <a:rPr lang="zh-CN" altLang="en-US">
                <a:latin typeface="微软雅黑" panose="020B0503020204020204" pitchFamily="34" charset="-122"/>
                <a:ea typeface="微软雅黑" panose="020B0503020204020204" pitchFamily="34" charset="-122"/>
                <a:cs typeface="微软雅黑" panose="020B0503020204020204" pitchFamily="34" charset="-122"/>
              </a:rPr>
              <a:t>探寻半结构化或非结构化决策问题解决方案</a:t>
            </a: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lnSpc>
                <a:spcPct val="180000"/>
              </a:lnSpc>
              <a:buClr>
                <a:srgbClr val="568D11"/>
              </a:buClr>
              <a:buFont typeface="Wingdings" panose="05000000000000000000" charset="0"/>
              <a:buChar char="l"/>
            </a:pPr>
            <a:r>
              <a:rPr lang="zh-CN" altLang="en-US">
                <a:solidFill>
                  <a:srgbClr val="568D11"/>
                </a:solidFill>
                <a:latin typeface="微软雅黑" panose="020B0503020204020204" pitchFamily="34" charset="-122"/>
                <a:ea typeface="微软雅黑" panose="020B0503020204020204" pitchFamily="34" charset="-122"/>
                <a:cs typeface="微软雅黑" panose="020B0503020204020204" pitchFamily="34" charset="-122"/>
                <a:sym typeface="+mn-ea"/>
              </a:rPr>
              <a:t>GDSS </a:t>
            </a:r>
            <a:r>
              <a:rPr lang="zh-CN" altLang="en-US">
                <a:latin typeface="微软雅黑" panose="020B0503020204020204" pitchFamily="34" charset="-122"/>
                <a:ea typeface="微软雅黑" panose="020B0503020204020204" pitchFamily="34" charset="-122"/>
                <a:cs typeface="微软雅黑" panose="020B0503020204020204" pitchFamily="34" charset="-122"/>
              </a:rPr>
              <a:t>涉及面很广</a:t>
            </a: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a:p>
            <a:pPr>
              <a:lnSpc>
                <a:spcPct val="180000"/>
              </a:lnSpc>
            </a:pPr>
            <a:r>
              <a:rPr lang="en-US" altLang="zh-CN">
                <a:latin typeface="微软雅黑" panose="020B0503020204020204" pitchFamily="34" charset="-122"/>
                <a:ea typeface="微软雅黑" panose="020B0503020204020204" pitchFamily="34" charset="-122"/>
                <a:cs typeface="微软雅黑" panose="020B0503020204020204" pitchFamily="34" charset="-122"/>
              </a:rPr>
              <a:t>	 </a:t>
            </a:r>
            <a:r>
              <a:rPr lang="zh-CN" altLang="en-US">
                <a:latin typeface="微软雅黑" panose="020B0503020204020204" pitchFamily="34" charset="-122"/>
                <a:ea typeface="微软雅黑" panose="020B0503020204020204" pitchFamily="34" charset="-122"/>
                <a:cs typeface="微软雅黑" panose="020B0503020204020204" pitchFamily="34" charset="-122"/>
              </a:rPr>
              <a:t>要面对不同风格与偏好的决策者</a:t>
            </a: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a:p>
            <a:pPr>
              <a:lnSpc>
                <a:spcPct val="180000"/>
              </a:lnSpc>
            </a:pPr>
            <a:r>
              <a:rPr lang="en-US" altLang="zh-CN">
                <a:latin typeface="微软雅黑" panose="020B0503020204020204" pitchFamily="34" charset="-122"/>
                <a:ea typeface="微软雅黑" panose="020B0503020204020204" pitchFamily="34" charset="-122"/>
                <a:cs typeface="微软雅黑" panose="020B0503020204020204" pitchFamily="34" charset="-122"/>
              </a:rPr>
              <a:t>	 </a:t>
            </a:r>
            <a:r>
              <a:rPr lang="zh-CN" altLang="en-US">
                <a:latin typeface="微软雅黑" panose="020B0503020204020204" pitchFamily="34" charset="-122"/>
                <a:ea typeface="微软雅黑" panose="020B0503020204020204" pitchFamily="34" charset="-122"/>
                <a:cs typeface="微软雅黑" panose="020B0503020204020204" pitchFamily="34" charset="-122"/>
              </a:rPr>
              <a:t>要综合决策科学、计算机网络、数据库技术、运筹学、心理学及行为科学等多种  </a:t>
            </a: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a:p>
            <a:pPr>
              <a:lnSpc>
                <a:spcPct val="180000"/>
              </a:lnSpc>
            </a:pPr>
            <a:r>
              <a:rPr lang="zh-CN" altLang="en-US">
                <a:latin typeface="微软雅黑" panose="020B0503020204020204" pitchFamily="34" charset="-122"/>
                <a:ea typeface="微软雅黑" panose="020B0503020204020204" pitchFamily="34" charset="-122"/>
                <a:cs typeface="微软雅黑" panose="020B0503020204020204" pitchFamily="34" charset="-122"/>
              </a:rPr>
              <a:t>           学科</a:t>
            </a:r>
            <a:endParaRPr lang="zh-CN" altLang="en-US"/>
          </a:p>
          <a:p>
            <a:endParaRPr lang="zh-CN" altLang="en-US"/>
          </a:p>
        </p:txBody>
      </p:sp>
    </p:spTree>
    <p:custDataLst>
      <p:tags r:id="rId2"/>
    </p:custDataLst>
  </p:cSld>
  <p:clrMapOvr>
    <a:masterClrMapping/>
  </p:clrMapOvr>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337185" y="887730"/>
            <a:ext cx="11510010" cy="460375"/>
          </a:xfrm>
          <a:prstGeom prst="rect">
            <a:avLst/>
          </a:prstGeom>
          <a:noFill/>
        </p:spPr>
        <p:txBody>
          <a:bodyPr wrap="square" rtlCol="0">
            <a:spAutoFit/>
          </a:bodyPr>
          <a:lstStyle/>
          <a:p>
            <a:pPr marL="342900" indent="-342900">
              <a:buClr>
                <a:srgbClr val="568D11"/>
              </a:buClr>
              <a:buFont typeface="Wingdings" panose="05000000000000000000" charset="0"/>
              <a:buChar char="Ø"/>
            </a:pPr>
            <a:r>
              <a:rPr lang="en-US" altLang="zh-CN" sz="2400">
                <a:solidFill>
                  <a:srgbClr val="568D11"/>
                </a:solidFill>
                <a:latin typeface="Times New Roman" panose="02020603050405020304" pitchFamily="18" charset="0"/>
                <a:ea typeface="微软雅黑" panose="020B0503020204020204" pitchFamily="34" charset="-122"/>
                <a:cs typeface="Times New Roman" panose="02020603050405020304" pitchFamily="18" charset="0"/>
              </a:rPr>
              <a:t>GDSS——</a:t>
            </a:r>
            <a:r>
              <a:rPr lang="zh-CN" altLang="en-US" sz="2400">
                <a:solidFill>
                  <a:srgbClr val="568D11"/>
                </a:solidFill>
                <a:latin typeface="Times New Roman" panose="02020603050405020304" pitchFamily="18" charset="0"/>
                <a:ea typeface="微软雅黑" panose="020B0503020204020204" pitchFamily="34" charset="-122"/>
                <a:cs typeface="Times New Roman" panose="02020603050405020304" pitchFamily="18" charset="0"/>
              </a:rPr>
              <a:t>特征</a:t>
            </a:r>
            <a:endParaRPr lang="zh-CN" altLang="en-US" sz="2400">
              <a:solidFill>
                <a:srgbClr val="568D11"/>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17" name="组合 16"/>
          <p:cNvGrpSpPr/>
          <p:nvPr/>
        </p:nvGrpSpPr>
        <p:grpSpPr>
          <a:xfrm>
            <a:off x="337185" y="176530"/>
            <a:ext cx="11509375" cy="597535"/>
            <a:chOff x="531" y="278"/>
            <a:chExt cx="18125" cy="941"/>
          </a:xfrm>
        </p:grpSpPr>
        <p:pic>
          <p:nvPicPr>
            <p:cNvPr id="19" name="图片 18" descr="right"/>
            <p:cNvPicPr>
              <a:picLocks noChangeAspect="1"/>
            </p:cNvPicPr>
            <p:nvPr/>
          </p:nvPicPr>
          <p:blipFill>
            <a:blip r:embed="rId1"/>
            <a:stretch>
              <a:fillRect/>
            </a:stretch>
          </p:blipFill>
          <p:spPr>
            <a:xfrm>
              <a:off x="3405" y="389"/>
              <a:ext cx="608" cy="608"/>
            </a:xfrm>
            <a:prstGeom prst="rect">
              <a:avLst/>
            </a:prstGeom>
          </p:spPr>
        </p:pic>
        <p:sp>
          <p:nvSpPr>
            <p:cNvPr id="24" name="文本框 23"/>
            <p:cNvSpPr txBox="1"/>
            <p:nvPr/>
          </p:nvSpPr>
          <p:spPr>
            <a:xfrm>
              <a:off x="4013" y="282"/>
              <a:ext cx="11246" cy="822"/>
            </a:xfrm>
            <a:prstGeom prst="rect">
              <a:avLst/>
            </a:prstGeom>
            <a:noFill/>
          </p:spPr>
          <p:txBody>
            <a:bodyPr wrap="square" rtlCol="0">
              <a:spAutoFit/>
            </a:bodyPr>
            <a:lstStyle/>
            <a:p>
              <a:r>
                <a:rPr lang="zh-CN" altLang="en-US" sz="2800">
                  <a:solidFill>
                    <a:srgbClr val="568D11"/>
                  </a:solidFill>
                  <a:latin typeface="微软雅黑" panose="020B0503020204020204" pitchFamily="34" charset="-122"/>
                  <a:ea typeface="微软雅黑" panose="020B0503020204020204" pitchFamily="34" charset="-122"/>
                </a:rPr>
                <a:t>旅游管理决策支持</a:t>
              </a:r>
              <a:endParaRPr lang="zh-CN" altLang="en-US" sz="2800">
                <a:solidFill>
                  <a:srgbClr val="568D11"/>
                </a:solidFill>
                <a:latin typeface="微软雅黑" panose="020B0503020204020204" pitchFamily="34" charset="-122"/>
                <a:ea typeface="微软雅黑" panose="020B0503020204020204" pitchFamily="34" charset="-122"/>
              </a:endParaRPr>
            </a:p>
          </p:txBody>
        </p:sp>
        <p:grpSp>
          <p:nvGrpSpPr>
            <p:cNvPr id="25" name="组合 24"/>
            <p:cNvGrpSpPr/>
            <p:nvPr/>
          </p:nvGrpSpPr>
          <p:grpSpPr>
            <a:xfrm>
              <a:off x="531" y="278"/>
              <a:ext cx="18125" cy="941"/>
              <a:chOff x="531" y="278"/>
              <a:chExt cx="18125" cy="941"/>
            </a:xfrm>
          </p:grpSpPr>
          <p:sp>
            <p:nvSpPr>
              <p:cNvPr id="26" name=" 4"/>
              <p:cNvSpPr/>
              <p:nvPr/>
            </p:nvSpPr>
            <p:spPr>
              <a:xfrm>
                <a:off x="531" y="278"/>
                <a:ext cx="2934" cy="826"/>
              </a:xfrm>
              <a:prstGeom prst="homePlate">
                <a:avLst/>
              </a:prstGeom>
              <a:solidFill>
                <a:srgbClr val="568D1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27" name="文本框 26"/>
              <p:cNvSpPr txBox="1"/>
              <p:nvPr/>
            </p:nvSpPr>
            <p:spPr>
              <a:xfrm>
                <a:off x="542" y="282"/>
                <a:ext cx="2530" cy="822"/>
              </a:xfrm>
              <a:prstGeom prst="rect">
                <a:avLst/>
              </a:prstGeom>
              <a:noFill/>
            </p:spPr>
            <p:txBody>
              <a:bodyPr wrap="square" rtlCol="0">
                <a:spAutoFit/>
              </a:bodyPr>
              <a:lstStyle/>
              <a:p>
                <a:r>
                  <a:rPr lang="zh-CN" altLang="en-US" sz="2800" b="1">
                    <a:solidFill>
                      <a:schemeClr val="bg1"/>
                    </a:solidFill>
                    <a:latin typeface="微软雅黑" panose="020B0503020204020204" pitchFamily="34" charset="-122"/>
                    <a:ea typeface="微软雅黑" panose="020B0503020204020204" pitchFamily="34" charset="-122"/>
                  </a:rPr>
                  <a:t>工作内容</a:t>
                </a:r>
                <a:endParaRPr lang="en-US" altLang="zh-CN" sz="2800" b="1">
                  <a:solidFill>
                    <a:schemeClr val="bg1"/>
                  </a:solidFill>
                  <a:latin typeface="微软雅黑" panose="020B0503020204020204" pitchFamily="34" charset="-122"/>
                  <a:ea typeface="微软雅黑" panose="020B0503020204020204" pitchFamily="34" charset="-122"/>
                </a:endParaRPr>
              </a:p>
            </p:txBody>
          </p:sp>
          <p:cxnSp>
            <p:nvCxnSpPr>
              <p:cNvPr id="28" name="直接连接符 27"/>
              <p:cNvCxnSpPr/>
              <p:nvPr/>
            </p:nvCxnSpPr>
            <p:spPr>
              <a:xfrm>
                <a:off x="542" y="1219"/>
                <a:ext cx="18114" cy="0"/>
              </a:xfrm>
              <a:prstGeom prst="line">
                <a:avLst/>
              </a:prstGeom>
              <a:ln w="12700">
                <a:solidFill>
                  <a:srgbClr val="568D11"/>
                </a:solidFill>
              </a:ln>
            </p:spPr>
            <p:style>
              <a:lnRef idx="1">
                <a:schemeClr val="accent1"/>
              </a:lnRef>
              <a:fillRef idx="0">
                <a:schemeClr val="accent1"/>
              </a:fillRef>
              <a:effectRef idx="0">
                <a:schemeClr val="accent1"/>
              </a:effectRef>
              <a:fontRef idx="minor">
                <a:schemeClr val="tx1"/>
              </a:fontRef>
            </p:style>
          </p:cxnSp>
        </p:grpSp>
      </p:grpSp>
      <p:sp>
        <p:nvSpPr>
          <p:cNvPr id="29" name="文本框 28"/>
          <p:cNvSpPr txBox="1"/>
          <p:nvPr/>
        </p:nvSpPr>
        <p:spPr>
          <a:xfrm>
            <a:off x="1887220" y="1737995"/>
            <a:ext cx="9242425" cy="3688080"/>
          </a:xfrm>
          <a:prstGeom prst="rect">
            <a:avLst/>
          </a:prstGeom>
          <a:noFill/>
        </p:spPr>
        <p:txBody>
          <a:bodyPr wrap="square" rtlCol="0">
            <a:spAutoFit/>
          </a:bodyPr>
          <a:lstStyle/>
          <a:p>
            <a:pPr marL="285750" indent="-285750">
              <a:lnSpc>
                <a:spcPct val="130000"/>
              </a:lnSpc>
              <a:buClr>
                <a:srgbClr val="568D11"/>
              </a:buClr>
              <a:buFont typeface="Wingdings" panose="05000000000000000000" charset="0"/>
              <a:buChar char="l"/>
            </a:pPr>
            <a:r>
              <a:rPr lang="zh-CN" altLang="en-US">
                <a:latin typeface="微软雅黑" panose="020B0503020204020204" pitchFamily="34" charset="-122"/>
                <a:ea typeface="微软雅黑" panose="020B0503020204020204" pitchFamily="34" charset="-122"/>
                <a:cs typeface="微软雅黑" panose="020B0503020204020204" pitchFamily="34" charset="-122"/>
              </a:rPr>
              <a:t>GDSS应有自己的系统设计，而不是一些现成的DSS的简单组合；</a:t>
            </a: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lnSpc>
                <a:spcPct val="130000"/>
              </a:lnSpc>
              <a:buClr>
                <a:srgbClr val="568D11"/>
              </a:buClr>
              <a:buFont typeface="Wingdings" panose="05000000000000000000" charset="0"/>
              <a:buChar char="l"/>
            </a:pP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lnSpc>
                <a:spcPct val="130000"/>
              </a:lnSpc>
              <a:buClr>
                <a:srgbClr val="568D11"/>
              </a:buClr>
              <a:buFont typeface="Wingdings" panose="05000000000000000000" charset="0"/>
              <a:buChar char="l"/>
            </a:pPr>
            <a:r>
              <a:rPr lang="zh-CN" altLang="en-US">
                <a:latin typeface="微软雅黑" panose="020B0503020204020204" pitchFamily="34" charset="-122"/>
                <a:ea typeface="微软雅黑" panose="020B0503020204020204" pitchFamily="34" charset="-122"/>
                <a:cs typeface="微软雅黑" panose="020B0503020204020204" pitchFamily="34" charset="-122"/>
              </a:rPr>
              <a:t>GDSS必须能够改善决策过程和决策方案；</a:t>
            </a: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lnSpc>
                <a:spcPct val="130000"/>
              </a:lnSpc>
              <a:buClr>
                <a:srgbClr val="568D11"/>
              </a:buClr>
              <a:buFont typeface="Wingdings" panose="05000000000000000000" charset="0"/>
              <a:buChar char="l"/>
            </a:pP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lnSpc>
                <a:spcPct val="130000"/>
              </a:lnSpc>
              <a:buClr>
                <a:srgbClr val="568D11"/>
              </a:buClr>
              <a:buFont typeface="Wingdings" panose="05000000000000000000" charset="0"/>
              <a:buChar char="l"/>
            </a:pPr>
            <a:r>
              <a:rPr lang="zh-CN" altLang="en-US">
                <a:latin typeface="微软雅黑" panose="020B0503020204020204" pitchFamily="34" charset="-122"/>
                <a:ea typeface="微软雅黑" panose="020B0503020204020204" pitchFamily="34" charset="-122"/>
                <a:cs typeface="微软雅黑" panose="020B0503020204020204" pitchFamily="34" charset="-122"/>
              </a:rPr>
              <a:t>GDSS应是对用户友好的，能适应不同知识层次的用户；</a:t>
            </a: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lnSpc>
                <a:spcPct val="130000"/>
              </a:lnSpc>
              <a:buClr>
                <a:srgbClr val="568D11"/>
              </a:buClr>
              <a:buFont typeface="Wingdings" panose="05000000000000000000" charset="0"/>
              <a:buChar char="l"/>
            </a:pP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lnSpc>
                <a:spcPct val="130000"/>
              </a:lnSpc>
              <a:buClr>
                <a:srgbClr val="568D11"/>
              </a:buClr>
              <a:buFont typeface="Wingdings" panose="05000000000000000000" charset="0"/>
              <a:buChar char="l"/>
            </a:pPr>
            <a:r>
              <a:rPr lang="zh-CN" altLang="en-US">
                <a:latin typeface="微软雅黑" panose="020B0503020204020204" pitchFamily="34" charset="-122"/>
                <a:ea typeface="微软雅黑" panose="020B0503020204020204" pitchFamily="34" charset="-122"/>
                <a:cs typeface="微软雅黑" panose="020B0503020204020204" pitchFamily="34" charset="-122"/>
              </a:rPr>
              <a:t>GDSS可以是专用的（能够解决某一类问题）或者是通用的（能够解决特定决策层的多类问题）；</a:t>
            </a: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lnSpc>
                <a:spcPct val="130000"/>
              </a:lnSpc>
              <a:buClr>
                <a:srgbClr val="568D11"/>
              </a:buClr>
              <a:buFont typeface="Wingdings" panose="05000000000000000000" charset="0"/>
              <a:buChar char="l"/>
            </a:pP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lnSpc>
                <a:spcPct val="130000"/>
              </a:lnSpc>
              <a:buClr>
                <a:srgbClr val="568D11"/>
              </a:buClr>
              <a:buFont typeface="Wingdings" panose="05000000000000000000" charset="0"/>
              <a:buChar char="l"/>
            </a:pPr>
            <a:r>
              <a:rPr lang="zh-CN" altLang="en-US">
                <a:latin typeface="微软雅黑" panose="020B0503020204020204" pitchFamily="34" charset="-122"/>
                <a:ea typeface="微软雅黑" panose="020B0503020204020204" pitchFamily="34" charset="-122"/>
                <a:cs typeface="微软雅黑" panose="020B0503020204020204" pitchFamily="34" charset="-122"/>
              </a:rPr>
              <a:t>GDSS应该能抑制不良群体行为（如思维的“群体效应”等）</a:t>
            </a: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p:txBody>
      </p:sp>
    </p:spTree>
    <p:custDataLst>
      <p:tags r:id="rId2"/>
    </p:custDataLst>
  </p:cSld>
  <p:clrMapOvr>
    <a:masterClrMapping/>
  </p:clrMapOvr>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337185" y="887730"/>
            <a:ext cx="11510010" cy="460375"/>
          </a:xfrm>
          <a:prstGeom prst="rect">
            <a:avLst/>
          </a:prstGeom>
          <a:noFill/>
        </p:spPr>
        <p:txBody>
          <a:bodyPr wrap="square" rtlCol="0">
            <a:spAutoFit/>
          </a:bodyPr>
          <a:lstStyle/>
          <a:p>
            <a:pPr marL="342900" indent="-342900">
              <a:buClr>
                <a:srgbClr val="568D11"/>
              </a:buClr>
              <a:buFont typeface="Wingdings" panose="05000000000000000000" charset="0"/>
              <a:buChar char="Ø"/>
            </a:pPr>
            <a:r>
              <a:rPr lang="en-US" altLang="zh-CN" sz="2400">
                <a:solidFill>
                  <a:srgbClr val="568D11"/>
                </a:solidFill>
                <a:latin typeface="Times New Roman" panose="02020603050405020304" pitchFamily="18" charset="0"/>
                <a:ea typeface="微软雅黑" panose="020B0503020204020204" pitchFamily="34" charset="-122"/>
                <a:cs typeface="Times New Roman" panose="02020603050405020304" pitchFamily="18" charset="0"/>
              </a:rPr>
              <a:t>GDSS——</a:t>
            </a:r>
            <a:r>
              <a:rPr lang="zh-CN" altLang="en-US" sz="2400">
                <a:solidFill>
                  <a:srgbClr val="568D11"/>
                </a:solidFill>
                <a:latin typeface="Times New Roman" panose="02020603050405020304" pitchFamily="18" charset="0"/>
                <a:ea typeface="微软雅黑" panose="020B0503020204020204" pitchFamily="34" charset="-122"/>
                <a:cs typeface="Times New Roman" panose="02020603050405020304" pitchFamily="18" charset="0"/>
              </a:rPr>
              <a:t>组成</a:t>
            </a:r>
            <a:endParaRPr lang="zh-CN" altLang="en-US" sz="2400">
              <a:solidFill>
                <a:srgbClr val="568D11"/>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17" name="组合 16"/>
          <p:cNvGrpSpPr/>
          <p:nvPr/>
        </p:nvGrpSpPr>
        <p:grpSpPr>
          <a:xfrm>
            <a:off x="337185" y="176530"/>
            <a:ext cx="11509375" cy="597535"/>
            <a:chOff x="531" y="278"/>
            <a:chExt cx="18125" cy="941"/>
          </a:xfrm>
        </p:grpSpPr>
        <p:pic>
          <p:nvPicPr>
            <p:cNvPr id="19" name="图片 18" descr="right"/>
            <p:cNvPicPr>
              <a:picLocks noChangeAspect="1"/>
            </p:cNvPicPr>
            <p:nvPr/>
          </p:nvPicPr>
          <p:blipFill>
            <a:blip r:embed="rId1"/>
            <a:stretch>
              <a:fillRect/>
            </a:stretch>
          </p:blipFill>
          <p:spPr>
            <a:xfrm>
              <a:off x="3405" y="389"/>
              <a:ext cx="608" cy="608"/>
            </a:xfrm>
            <a:prstGeom prst="rect">
              <a:avLst/>
            </a:prstGeom>
          </p:spPr>
        </p:pic>
        <p:sp>
          <p:nvSpPr>
            <p:cNvPr id="24" name="文本框 23"/>
            <p:cNvSpPr txBox="1"/>
            <p:nvPr/>
          </p:nvSpPr>
          <p:spPr>
            <a:xfrm>
              <a:off x="4013" y="282"/>
              <a:ext cx="11246" cy="822"/>
            </a:xfrm>
            <a:prstGeom prst="rect">
              <a:avLst/>
            </a:prstGeom>
            <a:noFill/>
          </p:spPr>
          <p:txBody>
            <a:bodyPr wrap="square" rtlCol="0">
              <a:spAutoFit/>
            </a:bodyPr>
            <a:lstStyle/>
            <a:p>
              <a:r>
                <a:rPr lang="zh-CN" altLang="en-US" sz="2800">
                  <a:solidFill>
                    <a:srgbClr val="568D11"/>
                  </a:solidFill>
                  <a:latin typeface="微软雅黑" panose="020B0503020204020204" pitchFamily="34" charset="-122"/>
                  <a:ea typeface="微软雅黑" panose="020B0503020204020204" pitchFamily="34" charset="-122"/>
                </a:rPr>
                <a:t>旅游管理决策支持</a:t>
              </a:r>
              <a:endParaRPr lang="zh-CN" altLang="en-US" sz="2800">
                <a:solidFill>
                  <a:srgbClr val="568D11"/>
                </a:solidFill>
                <a:latin typeface="微软雅黑" panose="020B0503020204020204" pitchFamily="34" charset="-122"/>
                <a:ea typeface="微软雅黑" panose="020B0503020204020204" pitchFamily="34" charset="-122"/>
              </a:endParaRPr>
            </a:p>
          </p:txBody>
        </p:sp>
        <p:grpSp>
          <p:nvGrpSpPr>
            <p:cNvPr id="25" name="组合 24"/>
            <p:cNvGrpSpPr/>
            <p:nvPr/>
          </p:nvGrpSpPr>
          <p:grpSpPr>
            <a:xfrm>
              <a:off x="531" y="278"/>
              <a:ext cx="18125" cy="941"/>
              <a:chOff x="531" y="278"/>
              <a:chExt cx="18125" cy="941"/>
            </a:xfrm>
          </p:grpSpPr>
          <p:sp>
            <p:nvSpPr>
              <p:cNvPr id="26" name=" 4"/>
              <p:cNvSpPr/>
              <p:nvPr/>
            </p:nvSpPr>
            <p:spPr>
              <a:xfrm>
                <a:off x="531" y="278"/>
                <a:ext cx="2934" cy="826"/>
              </a:xfrm>
              <a:prstGeom prst="homePlate">
                <a:avLst/>
              </a:prstGeom>
              <a:solidFill>
                <a:srgbClr val="568D1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27" name="文本框 26"/>
              <p:cNvSpPr txBox="1"/>
              <p:nvPr/>
            </p:nvSpPr>
            <p:spPr>
              <a:xfrm>
                <a:off x="542" y="282"/>
                <a:ext cx="2530" cy="822"/>
              </a:xfrm>
              <a:prstGeom prst="rect">
                <a:avLst/>
              </a:prstGeom>
              <a:noFill/>
            </p:spPr>
            <p:txBody>
              <a:bodyPr wrap="square" rtlCol="0">
                <a:spAutoFit/>
              </a:bodyPr>
              <a:lstStyle/>
              <a:p>
                <a:r>
                  <a:rPr lang="zh-CN" altLang="en-US" sz="2800" b="1">
                    <a:solidFill>
                      <a:schemeClr val="bg1"/>
                    </a:solidFill>
                    <a:latin typeface="微软雅黑" panose="020B0503020204020204" pitchFamily="34" charset="-122"/>
                    <a:ea typeface="微软雅黑" panose="020B0503020204020204" pitchFamily="34" charset="-122"/>
                  </a:rPr>
                  <a:t>工作内容</a:t>
                </a:r>
                <a:endParaRPr lang="en-US" altLang="zh-CN" sz="2800" b="1">
                  <a:solidFill>
                    <a:schemeClr val="bg1"/>
                  </a:solidFill>
                  <a:latin typeface="微软雅黑" panose="020B0503020204020204" pitchFamily="34" charset="-122"/>
                  <a:ea typeface="微软雅黑" panose="020B0503020204020204" pitchFamily="34" charset="-122"/>
                </a:endParaRPr>
              </a:p>
            </p:txBody>
          </p:sp>
          <p:cxnSp>
            <p:nvCxnSpPr>
              <p:cNvPr id="28" name="直接连接符 27"/>
              <p:cNvCxnSpPr/>
              <p:nvPr/>
            </p:nvCxnSpPr>
            <p:spPr>
              <a:xfrm>
                <a:off x="542" y="1219"/>
                <a:ext cx="18114" cy="0"/>
              </a:xfrm>
              <a:prstGeom prst="line">
                <a:avLst/>
              </a:prstGeom>
              <a:ln w="12700">
                <a:solidFill>
                  <a:srgbClr val="568D11"/>
                </a:solidFill>
              </a:ln>
            </p:spPr>
            <p:style>
              <a:lnRef idx="1">
                <a:schemeClr val="accent1"/>
              </a:lnRef>
              <a:fillRef idx="0">
                <a:schemeClr val="accent1"/>
              </a:fillRef>
              <a:effectRef idx="0">
                <a:schemeClr val="accent1"/>
              </a:effectRef>
              <a:fontRef idx="minor">
                <a:schemeClr val="tx1"/>
              </a:fontRef>
            </p:style>
          </p:cxnSp>
        </p:grpSp>
      </p:grpSp>
      <p:sp>
        <p:nvSpPr>
          <p:cNvPr id="2" name="矩形 1"/>
          <p:cNvSpPr/>
          <p:nvPr/>
        </p:nvSpPr>
        <p:spPr>
          <a:xfrm>
            <a:off x="4749483" y="2326005"/>
            <a:ext cx="2409825" cy="413385"/>
          </a:xfrm>
          <a:prstGeom prst="rect">
            <a:avLst/>
          </a:prstGeom>
          <a:solidFill>
            <a:srgbClr val="568D11"/>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r>
              <a:rPr lang="zh-CN" altLang="en-US">
                <a:latin typeface="微软雅黑" panose="020B0503020204020204" pitchFamily="34" charset="-122"/>
                <a:ea typeface="微软雅黑" panose="020B0503020204020204" pitchFamily="34" charset="-122"/>
                <a:sym typeface="+mn-ea"/>
              </a:rPr>
              <a:t>人机接口</a:t>
            </a:r>
            <a:endParaRPr lang="zh-CN" altLang="en-US">
              <a:latin typeface="微软雅黑" panose="020B0503020204020204" pitchFamily="34" charset="-122"/>
              <a:ea typeface="微软雅黑" panose="020B0503020204020204" pitchFamily="34" charset="-122"/>
              <a:sym typeface="+mn-ea"/>
            </a:endParaRPr>
          </a:p>
        </p:txBody>
      </p:sp>
      <p:sp>
        <p:nvSpPr>
          <p:cNvPr id="3" name="矩形 2"/>
          <p:cNvSpPr/>
          <p:nvPr/>
        </p:nvSpPr>
        <p:spPr>
          <a:xfrm>
            <a:off x="4749483" y="3306445"/>
            <a:ext cx="2409825" cy="413385"/>
          </a:xfrm>
          <a:prstGeom prst="rect">
            <a:avLst/>
          </a:prstGeom>
          <a:solidFill>
            <a:srgbClr val="568D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latin typeface="微软雅黑" panose="020B0503020204020204" pitchFamily="34" charset="-122"/>
                <a:ea typeface="微软雅黑" panose="020B0503020204020204" pitchFamily="34" charset="-122"/>
              </a:rPr>
              <a:t>规程库子系统</a:t>
            </a:r>
            <a:endParaRPr lang="zh-CN" altLang="en-US">
              <a:latin typeface="微软雅黑" panose="020B0503020204020204" pitchFamily="34" charset="-122"/>
              <a:ea typeface="微软雅黑" panose="020B0503020204020204" pitchFamily="34" charset="-122"/>
            </a:endParaRPr>
          </a:p>
        </p:txBody>
      </p:sp>
      <p:sp>
        <p:nvSpPr>
          <p:cNvPr id="4" name="矩形 3"/>
          <p:cNvSpPr/>
          <p:nvPr/>
        </p:nvSpPr>
        <p:spPr>
          <a:xfrm>
            <a:off x="4749483" y="4325620"/>
            <a:ext cx="2409825" cy="413385"/>
          </a:xfrm>
          <a:prstGeom prst="rect">
            <a:avLst/>
          </a:prstGeom>
          <a:solidFill>
            <a:srgbClr val="568D11"/>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r>
              <a:rPr lang="zh-CN" altLang="en-US">
                <a:latin typeface="微软雅黑" panose="020B0503020204020204" pitchFamily="34" charset="-122"/>
                <a:ea typeface="微软雅黑" panose="020B0503020204020204" pitchFamily="34" charset="-122"/>
                <a:sym typeface="+mn-ea"/>
              </a:rPr>
              <a:t>通信库子系统</a:t>
            </a:r>
            <a:endParaRPr lang="zh-CN" altLang="en-US">
              <a:latin typeface="微软雅黑" panose="020B0503020204020204" pitchFamily="34" charset="-122"/>
              <a:ea typeface="微软雅黑" panose="020B0503020204020204" pitchFamily="34" charset="-122"/>
              <a:sym typeface="+mn-ea"/>
            </a:endParaRPr>
          </a:p>
        </p:txBody>
      </p:sp>
      <p:sp>
        <p:nvSpPr>
          <p:cNvPr id="5" name="矩形 4"/>
          <p:cNvSpPr/>
          <p:nvPr/>
        </p:nvSpPr>
        <p:spPr>
          <a:xfrm>
            <a:off x="4749800" y="5710873"/>
            <a:ext cx="2409825" cy="413385"/>
          </a:xfrm>
          <a:prstGeom prst="rect">
            <a:avLst/>
          </a:prstGeom>
          <a:solidFill>
            <a:srgbClr val="568D11"/>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r>
              <a:rPr lang="zh-CN" altLang="en-US">
                <a:latin typeface="微软雅黑" panose="020B0503020204020204" pitchFamily="34" charset="-122"/>
                <a:ea typeface="微软雅黑" panose="020B0503020204020204" pitchFamily="34" charset="-122"/>
                <a:sym typeface="+mn-ea"/>
              </a:rPr>
              <a:t>公共数据库子系统</a:t>
            </a:r>
            <a:endParaRPr lang="zh-CN" altLang="en-US">
              <a:latin typeface="微软雅黑" panose="020B0503020204020204" pitchFamily="34" charset="-122"/>
              <a:ea typeface="微软雅黑" panose="020B0503020204020204" pitchFamily="34" charset="-122"/>
              <a:sym typeface="+mn-ea"/>
            </a:endParaRPr>
          </a:p>
        </p:txBody>
      </p:sp>
      <p:sp>
        <p:nvSpPr>
          <p:cNvPr id="6" name="矩形 5"/>
          <p:cNvSpPr/>
          <p:nvPr/>
        </p:nvSpPr>
        <p:spPr>
          <a:xfrm>
            <a:off x="1239520" y="5710873"/>
            <a:ext cx="2409825" cy="413385"/>
          </a:xfrm>
          <a:prstGeom prst="rect">
            <a:avLst/>
          </a:prstGeom>
          <a:solidFill>
            <a:srgbClr val="568D11"/>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r>
              <a:rPr lang="zh-CN" altLang="en-US">
                <a:latin typeface="微软雅黑" panose="020B0503020204020204" pitchFamily="34" charset="-122"/>
                <a:ea typeface="微软雅黑" panose="020B0503020204020204" pitchFamily="34" charset="-122"/>
                <a:sym typeface="+mn-ea"/>
              </a:rPr>
              <a:t>公共模型库子系统</a:t>
            </a:r>
            <a:endParaRPr lang="zh-CN" altLang="en-US">
              <a:latin typeface="微软雅黑" panose="020B0503020204020204" pitchFamily="34" charset="-122"/>
              <a:ea typeface="微软雅黑" panose="020B0503020204020204" pitchFamily="34" charset="-122"/>
              <a:sym typeface="+mn-ea"/>
            </a:endParaRPr>
          </a:p>
        </p:txBody>
      </p:sp>
      <p:sp>
        <p:nvSpPr>
          <p:cNvPr id="7" name="矩形 6"/>
          <p:cNvSpPr/>
          <p:nvPr/>
        </p:nvSpPr>
        <p:spPr>
          <a:xfrm>
            <a:off x="8261350" y="5710873"/>
            <a:ext cx="2409825" cy="413385"/>
          </a:xfrm>
          <a:prstGeom prst="rect">
            <a:avLst/>
          </a:prstGeom>
          <a:solidFill>
            <a:srgbClr val="568D11"/>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r>
              <a:rPr lang="zh-CN" altLang="en-US">
                <a:latin typeface="微软雅黑" panose="020B0503020204020204" pitchFamily="34" charset="-122"/>
                <a:ea typeface="微软雅黑" panose="020B0503020204020204" pitchFamily="34" charset="-122"/>
                <a:sym typeface="+mn-ea"/>
              </a:rPr>
              <a:t>公共方法库子系统</a:t>
            </a:r>
            <a:endParaRPr lang="zh-CN" altLang="en-US">
              <a:latin typeface="微软雅黑" panose="020B0503020204020204" pitchFamily="34" charset="-122"/>
              <a:ea typeface="微软雅黑" panose="020B0503020204020204" pitchFamily="34" charset="-122"/>
              <a:sym typeface="+mn-ea"/>
            </a:endParaRPr>
          </a:p>
        </p:txBody>
      </p:sp>
      <p:sp>
        <p:nvSpPr>
          <p:cNvPr id="9" name="矩形 8"/>
          <p:cNvSpPr/>
          <p:nvPr/>
        </p:nvSpPr>
        <p:spPr>
          <a:xfrm>
            <a:off x="8833485" y="3306445"/>
            <a:ext cx="2409825" cy="413385"/>
          </a:xfrm>
          <a:prstGeom prst="rect">
            <a:avLst/>
          </a:prstGeom>
          <a:solidFill>
            <a:srgbClr val="568D11"/>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r>
              <a:rPr lang="zh-CN" altLang="en-US">
                <a:latin typeface="微软雅黑" panose="020B0503020204020204" pitchFamily="34" charset="-122"/>
                <a:ea typeface="微软雅黑" panose="020B0503020204020204" pitchFamily="34" charset="-122"/>
                <a:sym typeface="+mn-ea"/>
              </a:rPr>
              <a:t>公共显示设备</a:t>
            </a:r>
            <a:endParaRPr lang="zh-CN" altLang="en-US">
              <a:latin typeface="微软雅黑" panose="020B0503020204020204" pitchFamily="34" charset="-122"/>
              <a:ea typeface="微软雅黑" panose="020B0503020204020204" pitchFamily="34" charset="-122"/>
              <a:sym typeface="+mn-ea"/>
            </a:endParaRPr>
          </a:p>
        </p:txBody>
      </p:sp>
      <p:sp>
        <p:nvSpPr>
          <p:cNvPr id="10" name="矩形 9"/>
          <p:cNvSpPr/>
          <p:nvPr/>
        </p:nvSpPr>
        <p:spPr>
          <a:xfrm>
            <a:off x="939165" y="3306445"/>
            <a:ext cx="2409825" cy="413385"/>
          </a:xfrm>
          <a:prstGeom prst="rect">
            <a:avLst/>
          </a:prstGeom>
          <a:solidFill>
            <a:srgbClr val="568D11"/>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r>
              <a:rPr lang="zh-CN" altLang="en-US">
                <a:latin typeface="微软雅黑" panose="020B0503020204020204" pitchFamily="34" charset="-122"/>
                <a:ea typeface="微软雅黑" panose="020B0503020204020204" pitchFamily="34" charset="-122"/>
                <a:sym typeface="+mn-ea"/>
              </a:rPr>
              <a:t>私有决策支持系统</a:t>
            </a:r>
            <a:endParaRPr lang="zh-CN" altLang="en-US">
              <a:latin typeface="微软雅黑" panose="020B0503020204020204" pitchFamily="34" charset="-122"/>
              <a:ea typeface="微软雅黑" panose="020B0503020204020204" pitchFamily="34" charset="-122"/>
              <a:sym typeface="+mn-ea"/>
            </a:endParaRPr>
          </a:p>
        </p:txBody>
      </p:sp>
      <p:cxnSp>
        <p:nvCxnSpPr>
          <p:cNvPr id="11" name="直接箭头连接符 10"/>
          <p:cNvCxnSpPr/>
          <p:nvPr/>
        </p:nvCxnSpPr>
        <p:spPr>
          <a:xfrm>
            <a:off x="5943283" y="2739073"/>
            <a:ext cx="0" cy="567055"/>
          </a:xfrm>
          <a:prstGeom prst="straightConnector1">
            <a:avLst/>
          </a:prstGeom>
          <a:ln>
            <a:solidFill>
              <a:srgbClr val="414455"/>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a:stCxn id="4" idx="2"/>
            <a:endCxn id="5" idx="0"/>
          </p:cNvCxnSpPr>
          <p:nvPr/>
        </p:nvCxnSpPr>
        <p:spPr>
          <a:xfrm>
            <a:off x="5955030" y="4726305"/>
            <a:ext cx="0" cy="972185"/>
          </a:xfrm>
          <a:prstGeom prst="straightConnector1">
            <a:avLst/>
          </a:prstGeom>
          <a:ln>
            <a:solidFill>
              <a:srgbClr val="414455"/>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a:stCxn id="6" idx="3"/>
            <a:endCxn id="5" idx="1"/>
          </p:cNvCxnSpPr>
          <p:nvPr/>
        </p:nvCxnSpPr>
        <p:spPr>
          <a:xfrm>
            <a:off x="3649345" y="5905500"/>
            <a:ext cx="1100455" cy="0"/>
          </a:xfrm>
          <a:prstGeom prst="straightConnector1">
            <a:avLst/>
          </a:prstGeom>
          <a:ln>
            <a:solidFill>
              <a:srgbClr val="414455"/>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a:stCxn id="5" idx="3"/>
            <a:endCxn id="7" idx="1"/>
          </p:cNvCxnSpPr>
          <p:nvPr/>
        </p:nvCxnSpPr>
        <p:spPr>
          <a:xfrm>
            <a:off x="7159625" y="5905500"/>
            <a:ext cx="1101725" cy="0"/>
          </a:xfrm>
          <a:prstGeom prst="straightConnector1">
            <a:avLst/>
          </a:prstGeom>
          <a:ln>
            <a:solidFill>
              <a:srgbClr val="414455"/>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a:stCxn id="6" idx="0"/>
          </p:cNvCxnSpPr>
          <p:nvPr/>
        </p:nvCxnSpPr>
        <p:spPr>
          <a:xfrm flipV="1">
            <a:off x="2444750" y="4745355"/>
            <a:ext cx="2299335" cy="953135"/>
          </a:xfrm>
          <a:prstGeom prst="straightConnector1">
            <a:avLst/>
          </a:prstGeom>
          <a:ln>
            <a:solidFill>
              <a:srgbClr val="414455"/>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a:stCxn id="7" idx="0"/>
          </p:cNvCxnSpPr>
          <p:nvPr/>
        </p:nvCxnSpPr>
        <p:spPr>
          <a:xfrm flipH="1" flipV="1">
            <a:off x="7090410" y="4727575"/>
            <a:ext cx="2376170" cy="970915"/>
          </a:xfrm>
          <a:prstGeom prst="straightConnector1">
            <a:avLst/>
          </a:prstGeom>
          <a:ln>
            <a:solidFill>
              <a:srgbClr val="414455"/>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p:nvPr/>
        </p:nvCxnSpPr>
        <p:spPr>
          <a:xfrm>
            <a:off x="3348990" y="3517900"/>
            <a:ext cx="1400810" cy="0"/>
          </a:xfrm>
          <a:prstGeom prst="straightConnector1">
            <a:avLst/>
          </a:prstGeom>
          <a:ln>
            <a:solidFill>
              <a:srgbClr val="414455"/>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a:stCxn id="3" idx="3"/>
          </p:cNvCxnSpPr>
          <p:nvPr/>
        </p:nvCxnSpPr>
        <p:spPr>
          <a:xfrm flipV="1">
            <a:off x="7159625" y="3491865"/>
            <a:ext cx="1666875" cy="8890"/>
          </a:xfrm>
          <a:prstGeom prst="straightConnector1">
            <a:avLst/>
          </a:prstGeom>
          <a:ln>
            <a:solidFill>
              <a:srgbClr val="414455"/>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22" name="肘形连接符 21"/>
          <p:cNvCxnSpPr>
            <a:stCxn id="10" idx="0"/>
            <a:endCxn id="2" idx="1"/>
          </p:cNvCxnSpPr>
          <p:nvPr/>
        </p:nvCxnSpPr>
        <p:spPr>
          <a:xfrm rot="16200000">
            <a:off x="3060383" y="1604328"/>
            <a:ext cx="773430" cy="2605405"/>
          </a:xfrm>
          <a:prstGeom prst="bentConnector2">
            <a:avLst/>
          </a:prstGeom>
          <a:ln>
            <a:solidFill>
              <a:srgbClr val="414455"/>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23" name="直接箭头连接符 22"/>
          <p:cNvCxnSpPr/>
          <p:nvPr/>
        </p:nvCxnSpPr>
        <p:spPr>
          <a:xfrm>
            <a:off x="5001260" y="1831975"/>
            <a:ext cx="0" cy="485140"/>
          </a:xfrm>
          <a:prstGeom prst="straightConnector1">
            <a:avLst/>
          </a:prstGeom>
          <a:ln>
            <a:solidFill>
              <a:srgbClr val="414455"/>
            </a:solidFill>
            <a:tailEnd type="arrow"/>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p:nvPr/>
        </p:nvCxnSpPr>
        <p:spPr>
          <a:xfrm>
            <a:off x="5908675" y="1579245"/>
            <a:ext cx="0" cy="737235"/>
          </a:xfrm>
          <a:prstGeom prst="straightConnector1">
            <a:avLst/>
          </a:prstGeom>
          <a:ln>
            <a:solidFill>
              <a:srgbClr val="414455"/>
            </a:solidFill>
            <a:tailEnd type="arrow"/>
          </a:ln>
        </p:spPr>
        <p:style>
          <a:lnRef idx="1">
            <a:schemeClr val="accent1"/>
          </a:lnRef>
          <a:fillRef idx="0">
            <a:schemeClr val="accent1"/>
          </a:fillRef>
          <a:effectRef idx="0">
            <a:schemeClr val="accent1"/>
          </a:effectRef>
          <a:fontRef idx="minor">
            <a:schemeClr val="tx1"/>
          </a:fontRef>
        </p:style>
      </p:cxnSp>
      <p:cxnSp>
        <p:nvCxnSpPr>
          <p:cNvPr id="31" name="直接箭头连接符 30"/>
          <p:cNvCxnSpPr/>
          <p:nvPr/>
        </p:nvCxnSpPr>
        <p:spPr>
          <a:xfrm>
            <a:off x="5433060" y="1832610"/>
            <a:ext cx="0" cy="485140"/>
          </a:xfrm>
          <a:prstGeom prst="straightConnector1">
            <a:avLst/>
          </a:prstGeom>
          <a:ln>
            <a:solidFill>
              <a:srgbClr val="414455"/>
            </a:solidFill>
            <a:tailEnd type="arrow"/>
          </a:ln>
        </p:spPr>
        <p:style>
          <a:lnRef idx="1">
            <a:schemeClr val="accent1"/>
          </a:lnRef>
          <a:fillRef idx="0">
            <a:schemeClr val="accent1"/>
          </a:fillRef>
          <a:effectRef idx="0">
            <a:schemeClr val="accent1"/>
          </a:effectRef>
          <a:fontRef idx="minor">
            <a:schemeClr val="tx1"/>
          </a:fontRef>
        </p:style>
      </p:cxnSp>
      <p:cxnSp>
        <p:nvCxnSpPr>
          <p:cNvPr id="32" name="直接箭头连接符 31"/>
          <p:cNvCxnSpPr/>
          <p:nvPr/>
        </p:nvCxnSpPr>
        <p:spPr>
          <a:xfrm>
            <a:off x="6384290" y="1833245"/>
            <a:ext cx="0" cy="485140"/>
          </a:xfrm>
          <a:prstGeom prst="straightConnector1">
            <a:avLst/>
          </a:prstGeom>
          <a:ln>
            <a:solidFill>
              <a:srgbClr val="414455"/>
            </a:solidFill>
            <a:tailEnd type="arrow"/>
          </a:ln>
        </p:spPr>
        <p:style>
          <a:lnRef idx="1">
            <a:schemeClr val="accent1"/>
          </a:lnRef>
          <a:fillRef idx="0">
            <a:schemeClr val="accent1"/>
          </a:fillRef>
          <a:effectRef idx="0">
            <a:schemeClr val="accent1"/>
          </a:effectRef>
          <a:fontRef idx="minor">
            <a:schemeClr val="tx1"/>
          </a:fontRef>
        </p:style>
      </p:cxnSp>
      <p:cxnSp>
        <p:nvCxnSpPr>
          <p:cNvPr id="33" name="直接箭头连接符 32"/>
          <p:cNvCxnSpPr/>
          <p:nvPr/>
        </p:nvCxnSpPr>
        <p:spPr>
          <a:xfrm>
            <a:off x="6907530" y="1833880"/>
            <a:ext cx="0" cy="485140"/>
          </a:xfrm>
          <a:prstGeom prst="straightConnector1">
            <a:avLst/>
          </a:prstGeom>
          <a:ln>
            <a:solidFill>
              <a:srgbClr val="414455"/>
            </a:solidFill>
            <a:tailEnd type="arrow"/>
          </a:ln>
        </p:spPr>
        <p:style>
          <a:lnRef idx="1">
            <a:schemeClr val="accent1"/>
          </a:lnRef>
          <a:fillRef idx="0">
            <a:schemeClr val="accent1"/>
          </a:fillRef>
          <a:effectRef idx="0">
            <a:schemeClr val="accent1"/>
          </a:effectRef>
          <a:fontRef idx="minor">
            <a:schemeClr val="tx1"/>
          </a:fontRef>
        </p:style>
      </p:cxnSp>
      <p:sp>
        <p:nvSpPr>
          <p:cNvPr id="34" name="文本框 33"/>
          <p:cNvSpPr txBox="1"/>
          <p:nvPr/>
        </p:nvSpPr>
        <p:spPr>
          <a:xfrm>
            <a:off x="4756150" y="1435100"/>
            <a:ext cx="881380" cy="337185"/>
          </a:xfrm>
          <a:prstGeom prst="rect">
            <a:avLst/>
          </a:prstGeom>
          <a:noFill/>
        </p:spPr>
        <p:txBody>
          <a:bodyPr wrap="square" rtlCol="0">
            <a:spAutoFit/>
          </a:bodyPr>
          <a:lstStyle/>
          <a:p>
            <a:pPr algn="ctr"/>
            <a:r>
              <a:rPr lang="zh-CN" altLang="en-US" sz="1600">
                <a:latin typeface="微软雅黑" panose="020B0503020204020204" pitchFamily="34" charset="-122"/>
                <a:ea typeface="微软雅黑" panose="020B0503020204020204" pitchFamily="34" charset="-122"/>
              </a:rPr>
              <a:t>决策者</a:t>
            </a:r>
            <a:endParaRPr lang="zh-CN" altLang="en-US" sz="1600">
              <a:latin typeface="微软雅黑" panose="020B0503020204020204" pitchFamily="34" charset="-122"/>
              <a:ea typeface="微软雅黑" panose="020B0503020204020204" pitchFamily="34" charset="-122"/>
            </a:endParaRPr>
          </a:p>
        </p:txBody>
      </p:sp>
      <p:sp>
        <p:nvSpPr>
          <p:cNvPr id="35" name="文本框 34"/>
          <p:cNvSpPr txBox="1"/>
          <p:nvPr/>
        </p:nvSpPr>
        <p:spPr>
          <a:xfrm>
            <a:off x="6249670" y="1499235"/>
            <a:ext cx="881380" cy="337185"/>
          </a:xfrm>
          <a:prstGeom prst="rect">
            <a:avLst/>
          </a:prstGeom>
          <a:noFill/>
        </p:spPr>
        <p:txBody>
          <a:bodyPr wrap="square" rtlCol="0">
            <a:spAutoFit/>
          </a:bodyPr>
          <a:lstStyle/>
          <a:p>
            <a:pPr algn="ctr"/>
            <a:r>
              <a:rPr lang="zh-CN" altLang="en-US" sz="1600">
                <a:latin typeface="微软雅黑" panose="020B0503020204020204" pitchFamily="34" charset="-122"/>
                <a:ea typeface="微软雅黑" panose="020B0503020204020204" pitchFamily="34" charset="-122"/>
              </a:rPr>
              <a:t>决策者</a:t>
            </a:r>
            <a:endParaRPr lang="zh-CN" altLang="en-US" sz="1600">
              <a:latin typeface="微软雅黑" panose="020B0503020204020204" pitchFamily="34" charset="-122"/>
              <a:ea typeface="微软雅黑" panose="020B0503020204020204" pitchFamily="34" charset="-122"/>
            </a:endParaRPr>
          </a:p>
        </p:txBody>
      </p:sp>
      <p:sp>
        <p:nvSpPr>
          <p:cNvPr id="36" name="文本框 35"/>
          <p:cNvSpPr txBox="1"/>
          <p:nvPr/>
        </p:nvSpPr>
        <p:spPr>
          <a:xfrm>
            <a:off x="5502910" y="1210945"/>
            <a:ext cx="881380" cy="337185"/>
          </a:xfrm>
          <a:prstGeom prst="rect">
            <a:avLst/>
          </a:prstGeom>
          <a:noFill/>
        </p:spPr>
        <p:txBody>
          <a:bodyPr wrap="square" rtlCol="0">
            <a:spAutoFit/>
          </a:bodyPr>
          <a:lstStyle/>
          <a:p>
            <a:pPr algn="ctr"/>
            <a:r>
              <a:rPr lang="zh-CN" altLang="en-US" sz="1600">
                <a:latin typeface="微软雅黑" panose="020B0503020204020204" pitchFamily="34" charset="-122"/>
                <a:ea typeface="微软雅黑" panose="020B0503020204020204" pitchFamily="34" charset="-122"/>
              </a:rPr>
              <a:t>主持人</a:t>
            </a:r>
            <a:endParaRPr lang="zh-CN" altLang="en-US" sz="1600">
              <a:latin typeface="微软雅黑" panose="020B0503020204020204" pitchFamily="34" charset="-122"/>
              <a:ea typeface="微软雅黑" panose="020B0503020204020204" pitchFamily="34" charset="-122"/>
            </a:endParaRPr>
          </a:p>
        </p:txBody>
      </p:sp>
      <p:cxnSp>
        <p:nvCxnSpPr>
          <p:cNvPr id="37" name="直接箭头连接符 36"/>
          <p:cNvCxnSpPr>
            <a:endCxn id="4" idx="0"/>
          </p:cNvCxnSpPr>
          <p:nvPr/>
        </p:nvCxnSpPr>
        <p:spPr>
          <a:xfrm>
            <a:off x="5953760" y="3707130"/>
            <a:ext cx="1270" cy="605790"/>
          </a:xfrm>
          <a:prstGeom prst="straightConnector1">
            <a:avLst/>
          </a:prstGeom>
          <a:ln>
            <a:solidFill>
              <a:srgbClr val="414455"/>
            </a:solidFill>
            <a:headEnd type="arrow"/>
            <a:tailEnd type="arrow"/>
          </a:ln>
        </p:spPr>
        <p:style>
          <a:lnRef idx="1">
            <a:schemeClr val="accent1"/>
          </a:lnRef>
          <a:fillRef idx="0">
            <a:schemeClr val="accent1"/>
          </a:fillRef>
          <a:effectRef idx="0">
            <a:schemeClr val="accent1"/>
          </a:effectRef>
          <a:fontRef idx="minor">
            <a:schemeClr val="tx1"/>
          </a:fontRef>
        </p:style>
      </p:cxnSp>
    </p:spTree>
    <p:custDataLst>
      <p:tags r:id="rId2"/>
    </p:custDataLst>
  </p:cSld>
  <p:clrMapOvr>
    <a:masterClrMapping/>
  </p:clrMapOvr>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337185" y="176530"/>
            <a:ext cx="11509375" cy="597535"/>
            <a:chOff x="531" y="278"/>
            <a:chExt cx="18125" cy="941"/>
          </a:xfrm>
        </p:grpSpPr>
        <p:pic>
          <p:nvPicPr>
            <p:cNvPr id="94" name="图片 93" descr="right"/>
            <p:cNvPicPr>
              <a:picLocks noChangeAspect="1"/>
            </p:cNvPicPr>
            <p:nvPr/>
          </p:nvPicPr>
          <p:blipFill>
            <a:blip r:embed="rId1"/>
            <a:stretch>
              <a:fillRect/>
            </a:stretch>
          </p:blipFill>
          <p:spPr>
            <a:xfrm>
              <a:off x="3405" y="389"/>
              <a:ext cx="608" cy="608"/>
            </a:xfrm>
            <a:prstGeom prst="rect">
              <a:avLst/>
            </a:prstGeom>
          </p:spPr>
        </p:pic>
        <p:sp>
          <p:nvSpPr>
            <p:cNvPr id="95" name="文本框 94"/>
            <p:cNvSpPr txBox="1"/>
            <p:nvPr/>
          </p:nvSpPr>
          <p:spPr>
            <a:xfrm>
              <a:off x="4013" y="282"/>
              <a:ext cx="11246" cy="822"/>
            </a:xfrm>
            <a:prstGeom prst="rect">
              <a:avLst/>
            </a:prstGeom>
            <a:noFill/>
          </p:spPr>
          <p:txBody>
            <a:bodyPr wrap="square" rtlCol="0">
              <a:spAutoFit/>
            </a:bodyPr>
            <a:lstStyle/>
            <a:p>
              <a:r>
                <a:rPr lang="zh-CN" altLang="en-US" sz="2800">
                  <a:solidFill>
                    <a:srgbClr val="568D11"/>
                  </a:solidFill>
                  <a:latin typeface="微软雅黑" panose="020B0503020204020204" pitchFamily="34" charset="-122"/>
                  <a:ea typeface="微软雅黑" panose="020B0503020204020204" pitchFamily="34" charset="-122"/>
                </a:rPr>
                <a:t>旅游管理决策支持</a:t>
              </a:r>
              <a:endParaRPr lang="zh-CN" altLang="en-US" sz="2800">
                <a:solidFill>
                  <a:srgbClr val="568D11"/>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531" y="278"/>
              <a:ext cx="18125" cy="941"/>
              <a:chOff x="531" y="278"/>
              <a:chExt cx="18125" cy="941"/>
            </a:xfrm>
          </p:grpSpPr>
          <p:sp>
            <p:nvSpPr>
              <p:cNvPr id="12" name=" 4"/>
              <p:cNvSpPr/>
              <p:nvPr/>
            </p:nvSpPr>
            <p:spPr>
              <a:xfrm>
                <a:off x="531" y="278"/>
                <a:ext cx="2934" cy="826"/>
              </a:xfrm>
              <a:prstGeom prst="homePlate">
                <a:avLst/>
              </a:prstGeom>
              <a:solidFill>
                <a:srgbClr val="568D1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14" name="文本框 13"/>
              <p:cNvSpPr txBox="1"/>
              <p:nvPr/>
            </p:nvSpPr>
            <p:spPr>
              <a:xfrm>
                <a:off x="542" y="282"/>
                <a:ext cx="2530" cy="822"/>
              </a:xfrm>
              <a:prstGeom prst="rect">
                <a:avLst/>
              </a:prstGeom>
              <a:noFill/>
            </p:spPr>
            <p:txBody>
              <a:bodyPr wrap="square" rtlCol="0">
                <a:spAutoFit/>
              </a:bodyPr>
              <a:lstStyle/>
              <a:p>
                <a:r>
                  <a:rPr lang="zh-CN" altLang="en-US" sz="2800" b="1">
                    <a:solidFill>
                      <a:schemeClr val="bg1"/>
                    </a:solidFill>
                    <a:latin typeface="微软雅黑" panose="020B0503020204020204" pitchFamily="34" charset="-122"/>
                    <a:ea typeface="微软雅黑" panose="020B0503020204020204" pitchFamily="34" charset="-122"/>
                  </a:rPr>
                  <a:t>工作内容</a:t>
                </a:r>
                <a:endParaRPr lang="en-US" altLang="zh-CN" sz="2800" b="1">
                  <a:solidFill>
                    <a:schemeClr val="bg1"/>
                  </a:solidFill>
                  <a:latin typeface="微软雅黑" panose="020B0503020204020204" pitchFamily="34" charset="-122"/>
                  <a:ea typeface="微软雅黑" panose="020B0503020204020204" pitchFamily="34" charset="-122"/>
                </a:endParaRPr>
              </a:p>
            </p:txBody>
          </p:sp>
          <p:cxnSp>
            <p:nvCxnSpPr>
              <p:cNvPr id="16" name="直接连接符 15"/>
              <p:cNvCxnSpPr/>
              <p:nvPr/>
            </p:nvCxnSpPr>
            <p:spPr>
              <a:xfrm>
                <a:off x="542" y="1219"/>
                <a:ext cx="18114" cy="0"/>
              </a:xfrm>
              <a:prstGeom prst="line">
                <a:avLst/>
              </a:prstGeom>
              <a:ln w="12700">
                <a:solidFill>
                  <a:srgbClr val="568D11"/>
                </a:solidFill>
              </a:ln>
            </p:spPr>
            <p:style>
              <a:lnRef idx="1">
                <a:schemeClr val="accent1"/>
              </a:lnRef>
              <a:fillRef idx="0">
                <a:schemeClr val="accent1"/>
              </a:fillRef>
              <a:effectRef idx="0">
                <a:schemeClr val="accent1"/>
              </a:effectRef>
              <a:fontRef idx="minor">
                <a:schemeClr val="tx1"/>
              </a:fontRef>
            </p:style>
          </p:cxnSp>
        </p:grpSp>
      </p:grpSp>
      <p:sp>
        <p:nvSpPr>
          <p:cNvPr id="2" name="文本框 1"/>
          <p:cNvSpPr txBox="1"/>
          <p:nvPr/>
        </p:nvSpPr>
        <p:spPr>
          <a:xfrm>
            <a:off x="1950720" y="1280160"/>
            <a:ext cx="7732395" cy="4297680"/>
          </a:xfrm>
          <a:prstGeom prst="rect">
            <a:avLst/>
          </a:prstGeom>
          <a:noFill/>
        </p:spPr>
        <p:txBody>
          <a:bodyPr wrap="square" rtlCol="0">
            <a:spAutoFit/>
          </a:bodyPr>
          <a:lstStyle/>
          <a:p>
            <a:pPr marL="285750" indent="-285750">
              <a:lnSpc>
                <a:spcPct val="190000"/>
              </a:lnSpc>
              <a:buClr>
                <a:srgbClr val="568D11"/>
              </a:buClr>
              <a:buFont typeface="Wingdings" panose="05000000000000000000" charset="0"/>
              <a:buChar char="l"/>
            </a:pPr>
            <a:r>
              <a:rPr lang="en-US" altLang="zh-CN">
                <a:solidFill>
                  <a:srgbClr val="568D11"/>
                </a:solidFill>
                <a:latin typeface="Times New Roman" panose="02020603050405020304" pitchFamily="18" charset="0"/>
                <a:ea typeface="微软雅黑" panose="020B0503020204020204" pitchFamily="34" charset="-122"/>
                <a:cs typeface="Times New Roman" panose="02020603050405020304" pitchFamily="18" charset="0"/>
              </a:rPr>
              <a:t>GDSS</a:t>
            </a:r>
            <a:r>
              <a:rPr lang="zh-CN" altLang="en-US">
                <a:latin typeface="微软雅黑" panose="020B0503020204020204" pitchFamily="34" charset="-122"/>
                <a:ea typeface="微软雅黑" panose="020B0503020204020204" pitchFamily="34" charset="-122"/>
                <a:cs typeface="微软雅黑" panose="020B0503020204020204" pitchFamily="34" charset="-122"/>
              </a:rPr>
              <a:t>按一个预订的规程以会议方式运行</a:t>
            </a: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a:p>
            <a:pPr>
              <a:lnSpc>
                <a:spcPct val="190000"/>
              </a:lnSpc>
            </a:pP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lnSpc>
                <a:spcPct val="190000"/>
              </a:lnSpc>
              <a:buClr>
                <a:srgbClr val="000000"/>
              </a:buClr>
              <a:buFont typeface="Wingdings" panose="05000000000000000000" charset="0"/>
              <a:buChar char="l"/>
            </a:pPr>
            <a:r>
              <a:rPr lang="zh-CN" altLang="en-US">
                <a:latin typeface="微软雅黑" panose="020B0503020204020204" pitchFamily="34" charset="-122"/>
                <a:ea typeface="微软雅黑" panose="020B0503020204020204" pitchFamily="34" charset="-122"/>
                <a:cs typeface="微软雅黑" panose="020B0503020204020204" pitchFamily="34" charset="-122"/>
              </a:rPr>
              <a:t>由一个主持人及多个决策者参加</a:t>
            </a: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a:p>
            <a:pPr>
              <a:lnSpc>
                <a:spcPct val="190000"/>
              </a:lnSpc>
            </a:pPr>
            <a:r>
              <a:rPr lang="zh-CN" altLang="en-US">
                <a:latin typeface="微软雅黑" panose="020B0503020204020204" pitchFamily="34" charset="-122"/>
                <a:ea typeface="微软雅黑" panose="020B0503020204020204" pitchFamily="34" charset="-122"/>
                <a:cs typeface="微软雅黑" panose="020B0503020204020204" pitchFamily="34" charset="-122"/>
              </a:rPr>
              <a:t>       围绕一个称为</a:t>
            </a:r>
            <a:r>
              <a:rPr lang="en-US" altLang="zh-CN">
                <a:latin typeface="微软雅黑" panose="020B0503020204020204" pitchFamily="34" charset="-122"/>
                <a:ea typeface="微软雅黑" panose="020B0503020204020204" pitchFamily="34" charset="-122"/>
                <a:cs typeface="微软雅黑" panose="020B0503020204020204" pitchFamily="34" charset="-122"/>
              </a:rPr>
              <a:t>“</a:t>
            </a:r>
            <a:r>
              <a:rPr lang="zh-CN" altLang="en-US">
                <a:latin typeface="微软雅黑" panose="020B0503020204020204" pitchFamily="34" charset="-122"/>
                <a:ea typeface="微软雅黑" panose="020B0503020204020204" pitchFamily="34" charset="-122"/>
                <a:cs typeface="微软雅黑" panose="020B0503020204020204" pitchFamily="34" charset="-122"/>
              </a:rPr>
              <a:t>主题</a:t>
            </a:r>
            <a:r>
              <a:rPr lang="en-US" altLang="zh-CN">
                <a:latin typeface="微软雅黑" panose="020B0503020204020204" pitchFamily="34" charset="-122"/>
                <a:ea typeface="微软雅黑" panose="020B0503020204020204" pitchFamily="34" charset="-122"/>
                <a:cs typeface="微软雅黑" panose="020B0503020204020204" pitchFamily="34" charset="-122"/>
              </a:rPr>
              <a:t>”</a:t>
            </a:r>
            <a:r>
              <a:rPr lang="zh-CN" altLang="en-US">
                <a:latin typeface="微软雅黑" panose="020B0503020204020204" pitchFamily="34" charset="-122"/>
                <a:ea typeface="微软雅黑" panose="020B0503020204020204" pitchFamily="34" charset="-122"/>
                <a:cs typeface="微软雅黑" panose="020B0503020204020204" pitchFamily="34" charset="-122"/>
              </a:rPr>
              <a:t>的决策问题按照某种规程展开</a:t>
            </a: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a:p>
            <a:pPr>
              <a:lnSpc>
                <a:spcPct val="190000"/>
              </a:lnSpc>
            </a:pP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lnSpc>
                <a:spcPct val="190000"/>
              </a:lnSpc>
              <a:buClr>
                <a:srgbClr val="000000"/>
              </a:buClr>
              <a:buFont typeface="Wingdings" panose="05000000000000000000" charset="0"/>
              <a:buChar char="l"/>
            </a:pPr>
            <a:r>
              <a:rPr lang="zh-CN" altLang="en-US">
                <a:latin typeface="微软雅黑" panose="020B0503020204020204" pitchFamily="34" charset="-122"/>
                <a:ea typeface="微软雅黑" panose="020B0503020204020204" pitchFamily="34" charset="-122"/>
                <a:cs typeface="微软雅黑" panose="020B0503020204020204" pitchFamily="34" charset="-122"/>
              </a:rPr>
              <a:t>主持人员控制决策活动的进程</a:t>
            </a: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a:p>
            <a:pPr>
              <a:lnSpc>
                <a:spcPct val="190000"/>
              </a:lnSpc>
            </a:pPr>
            <a:r>
              <a:rPr lang="en-US" altLang="zh-CN">
                <a:latin typeface="微软雅黑" panose="020B0503020204020204" pitchFamily="34" charset="-122"/>
                <a:ea typeface="微软雅黑" panose="020B0503020204020204" pitchFamily="34" charset="-122"/>
                <a:cs typeface="微软雅黑" panose="020B0503020204020204" pitchFamily="34" charset="-122"/>
              </a:rPr>
              <a:t>       </a:t>
            </a:r>
            <a:r>
              <a:rPr lang="zh-CN" altLang="en-US">
                <a:latin typeface="微软雅黑" panose="020B0503020204020204" pitchFamily="34" charset="-122"/>
                <a:ea typeface="微软雅黑" panose="020B0503020204020204" pitchFamily="34" charset="-122"/>
                <a:cs typeface="微软雅黑" panose="020B0503020204020204" pitchFamily="34" charset="-122"/>
              </a:rPr>
              <a:t>参会者利用三库资源和私有</a:t>
            </a:r>
            <a:r>
              <a:rPr lang="en-US" altLang="zh-CN">
                <a:latin typeface="微软雅黑" panose="020B0503020204020204" pitchFamily="34" charset="-122"/>
                <a:ea typeface="微软雅黑" panose="020B0503020204020204" pitchFamily="34" charset="-122"/>
                <a:cs typeface="微软雅黑" panose="020B0503020204020204" pitchFamily="34" charset="-122"/>
              </a:rPr>
              <a:t>DSS</a:t>
            </a:r>
            <a:r>
              <a:rPr lang="zh-CN" altLang="en-US">
                <a:latin typeface="微软雅黑" panose="020B0503020204020204" pitchFamily="34" charset="-122"/>
                <a:ea typeface="微软雅黑" panose="020B0503020204020204" pitchFamily="34" charset="-122"/>
                <a:cs typeface="微软雅黑" panose="020B0503020204020204" pitchFamily="34" charset="-122"/>
              </a:rPr>
              <a:t>分析问题</a:t>
            </a:r>
            <a:endParaRPr lang="en-US" altLang="zh-CN">
              <a:latin typeface="微软雅黑" panose="020B0503020204020204" pitchFamily="34" charset="-122"/>
              <a:ea typeface="微软雅黑" panose="020B0503020204020204" pitchFamily="34" charset="-122"/>
              <a:cs typeface="微软雅黑" panose="020B0503020204020204" pitchFamily="34" charset="-122"/>
            </a:endParaRPr>
          </a:p>
          <a:p>
            <a:pPr>
              <a:lnSpc>
                <a:spcPct val="190000"/>
              </a:lnSpc>
            </a:pPr>
            <a:r>
              <a:rPr lang="zh-CN" altLang="en-US">
                <a:latin typeface="微软雅黑" panose="020B0503020204020204" pitchFamily="34" charset="-122"/>
                <a:ea typeface="微软雅黑" panose="020B0503020204020204" pitchFamily="34" charset="-122"/>
                <a:cs typeface="微软雅黑" panose="020B0503020204020204" pitchFamily="34" charset="-122"/>
              </a:rPr>
              <a:t>       进行子问题的决策，发表各自的意见</a:t>
            </a: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8" name="文本框 7"/>
          <p:cNvSpPr txBox="1"/>
          <p:nvPr/>
        </p:nvSpPr>
        <p:spPr>
          <a:xfrm>
            <a:off x="337185" y="887730"/>
            <a:ext cx="11510010" cy="460375"/>
          </a:xfrm>
          <a:prstGeom prst="rect">
            <a:avLst/>
          </a:prstGeom>
          <a:noFill/>
        </p:spPr>
        <p:txBody>
          <a:bodyPr wrap="square" rtlCol="0">
            <a:spAutoFit/>
          </a:bodyPr>
          <a:lstStyle/>
          <a:p>
            <a:pPr marL="342900" indent="-342900">
              <a:buClr>
                <a:srgbClr val="568D11"/>
              </a:buClr>
              <a:buFont typeface="Wingdings" panose="05000000000000000000" charset="0"/>
              <a:buChar char="Ø"/>
            </a:pPr>
            <a:r>
              <a:rPr lang="en-US" altLang="zh-CN" sz="2400">
                <a:solidFill>
                  <a:srgbClr val="568D11"/>
                </a:solidFill>
                <a:latin typeface="Times New Roman" panose="02020603050405020304" pitchFamily="18" charset="0"/>
                <a:ea typeface="微软雅黑" panose="020B0503020204020204" pitchFamily="34" charset="-122"/>
                <a:cs typeface="Times New Roman" panose="02020603050405020304" pitchFamily="18" charset="0"/>
              </a:rPr>
              <a:t>GDSS——</a:t>
            </a:r>
            <a:r>
              <a:rPr lang="zh-CN" altLang="en-US" sz="2400">
                <a:solidFill>
                  <a:srgbClr val="568D11"/>
                </a:solidFill>
                <a:latin typeface="Times New Roman" panose="02020603050405020304" pitchFamily="18" charset="0"/>
                <a:ea typeface="微软雅黑" panose="020B0503020204020204" pitchFamily="34" charset="-122"/>
                <a:cs typeface="Times New Roman" panose="02020603050405020304" pitchFamily="18" charset="0"/>
              </a:rPr>
              <a:t>组成</a:t>
            </a:r>
            <a:endParaRPr lang="zh-CN" altLang="en-US" sz="2400">
              <a:solidFill>
                <a:srgbClr val="568D11"/>
              </a:solidFill>
              <a:latin typeface="Times New Roman" panose="02020603050405020304" pitchFamily="18" charset="0"/>
              <a:ea typeface="微软雅黑" panose="020B0503020204020204" pitchFamily="34" charset="-122"/>
              <a:cs typeface="Times New Roman" panose="02020603050405020304" pitchFamily="18" charset="0"/>
            </a:endParaRPr>
          </a:p>
        </p:txBody>
      </p:sp>
    </p:spTree>
    <p:custDataLst>
      <p:tags r:id="rId2"/>
    </p:custDataLst>
  </p:cSld>
  <p:clrMapOvr>
    <a:masterClrMapping/>
  </p:clrMapOvr>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 name="图片 93" descr="right"/>
          <p:cNvPicPr>
            <a:picLocks noChangeAspect="1"/>
          </p:cNvPicPr>
          <p:nvPr/>
        </p:nvPicPr>
        <p:blipFill>
          <a:blip r:embed="rId1"/>
          <a:stretch>
            <a:fillRect/>
          </a:stretch>
        </p:blipFill>
        <p:spPr>
          <a:xfrm>
            <a:off x="2162175" y="247015"/>
            <a:ext cx="386080" cy="386080"/>
          </a:xfrm>
          <a:prstGeom prst="rect">
            <a:avLst/>
          </a:prstGeom>
        </p:spPr>
      </p:pic>
      <p:sp>
        <p:nvSpPr>
          <p:cNvPr id="95" name="文本框 94"/>
          <p:cNvSpPr txBox="1"/>
          <p:nvPr/>
        </p:nvSpPr>
        <p:spPr>
          <a:xfrm>
            <a:off x="2548255" y="179070"/>
            <a:ext cx="7141210" cy="521970"/>
          </a:xfrm>
          <a:prstGeom prst="rect">
            <a:avLst/>
          </a:prstGeom>
          <a:noFill/>
        </p:spPr>
        <p:txBody>
          <a:bodyPr wrap="square" rtlCol="0">
            <a:spAutoFit/>
          </a:bodyPr>
          <a:lstStyle/>
          <a:p>
            <a:r>
              <a:rPr lang="zh-CN" altLang="en-US" sz="2800">
                <a:solidFill>
                  <a:srgbClr val="568D11"/>
                </a:solidFill>
                <a:latin typeface="微软雅黑" panose="020B0503020204020204" pitchFamily="34" charset="-122"/>
                <a:ea typeface="微软雅黑" panose="020B0503020204020204" pitchFamily="34" charset="-122"/>
              </a:rPr>
              <a:t>旅游管理决策支持</a:t>
            </a:r>
            <a:endParaRPr lang="zh-CN" altLang="en-US" sz="2800">
              <a:solidFill>
                <a:srgbClr val="568D11"/>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337185" y="176530"/>
            <a:ext cx="11509375" cy="597535"/>
            <a:chOff x="531" y="278"/>
            <a:chExt cx="18125" cy="941"/>
          </a:xfrm>
        </p:grpSpPr>
        <p:sp>
          <p:nvSpPr>
            <p:cNvPr id="12" name=" 4"/>
            <p:cNvSpPr/>
            <p:nvPr/>
          </p:nvSpPr>
          <p:spPr>
            <a:xfrm>
              <a:off x="531" y="278"/>
              <a:ext cx="2934" cy="826"/>
            </a:xfrm>
            <a:prstGeom prst="homePlate">
              <a:avLst/>
            </a:prstGeom>
            <a:solidFill>
              <a:srgbClr val="568D1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14" name="文本框 13"/>
            <p:cNvSpPr txBox="1"/>
            <p:nvPr/>
          </p:nvSpPr>
          <p:spPr>
            <a:xfrm>
              <a:off x="542" y="282"/>
              <a:ext cx="2530" cy="822"/>
            </a:xfrm>
            <a:prstGeom prst="rect">
              <a:avLst/>
            </a:prstGeom>
            <a:noFill/>
          </p:spPr>
          <p:txBody>
            <a:bodyPr wrap="square" rtlCol="0">
              <a:spAutoFit/>
            </a:bodyPr>
            <a:lstStyle/>
            <a:p>
              <a:r>
                <a:rPr lang="zh-CN" altLang="en-US" sz="2800" b="1">
                  <a:solidFill>
                    <a:schemeClr val="bg1"/>
                  </a:solidFill>
                  <a:latin typeface="微软雅黑" panose="020B0503020204020204" pitchFamily="34" charset="-122"/>
                  <a:ea typeface="微软雅黑" panose="020B0503020204020204" pitchFamily="34" charset="-122"/>
                </a:rPr>
                <a:t>工作内容</a:t>
              </a:r>
              <a:endParaRPr lang="en-US" altLang="zh-CN" sz="2800" b="1">
                <a:solidFill>
                  <a:schemeClr val="bg1"/>
                </a:solidFill>
                <a:latin typeface="微软雅黑" panose="020B0503020204020204" pitchFamily="34" charset="-122"/>
                <a:ea typeface="微软雅黑" panose="020B0503020204020204" pitchFamily="34" charset="-122"/>
              </a:endParaRPr>
            </a:p>
          </p:txBody>
        </p:sp>
        <p:cxnSp>
          <p:nvCxnSpPr>
            <p:cNvPr id="16" name="直接连接符 15"/>
            <p:cNvCxnSpPr/>
            <p:nvPr/>
          </p:nvCxnSpPr>
          <p:spPr>
            <a:xfrm>
              <a:off x="542" y="1219"/>
              <a:ext cx="18114" cy="0"/>
            </a:xfrm>
            <a:prstGeom prst="line">
              <a:avLst/>
            </a:prstGeom>
            <a:ln w="12700">
              <a:solidFill>
                <a:srgbClr val="568D11"/>
              </a:solidFill>
            </a:ln>
          </p:spPr>
          <p:style>
            <a:lnRef idx="1">
              <a:schemeClr val="accent1"/>
            </a:lnRef>
            <a:fillRef idx="0">
              <a:schemeClr val="accent1"/>
            </a:fillRef>
            <a:effectRef idx="0">
              <a:schemeClr val="accent1"/>
            </a:effectRef>
            <a:fontRef idx="minor">
              <a:schemeClr val="tx1"/>
            </a:fontRef>
          </p:style>
        </p:cxnSp>
      </p:grpSp>
      <p:pic>
        <p:nvPicPr>
          <p:cNvPr id="15" name="图片 14" descr="right"/>
          <p:cNvPicPr>
            <a:picLocks noChangeAspect="1"/>
          </p:cNvPicPr>
          <p:nvPr/>
        </p:nvPicPr>
        <p:blipFill>
          <a:blip r:embed="rId1"/>
          <a:stretch>
            <a:fillRect/>
          </a:stretch>
        </p:blipFill>
        <p:spPr>
          <a:xfrm flipH="1">
            <a:off x="3221355" y="1777365"/>
            <a:ext cx="337820" cy="337820"/>
          </a:xfrm>
          <a:prstGeom prst="rect">
            <a:avLst/>
          </a:prstGeom>
        </p:spPr>
      </p:pic>
      <p:sp>
        <p:nvSpPr>
          <p:cNvPr id="8" name="文本框 7"/>
          <p:cNvSpPr txBox="1"/>
          <p:nvPr/>
        </p:nvSpPr>
        <p:spPr>
          <a:xfrm>
            <a:off x="336550" y="888365"/>
            <a:ext cx="11510010" cy="460375"/>
          </a:xfrm>
          <a:prstGeom prst="rect">
            <a:avLst/>
          </a:prstGeom>
          <a:noFill/>
        </p:spPr>
        <p:txBody>
          <a:bodyPr wrap="square" rtlCol="0">
            <a:spAutoFit/>
          </a:bodyPr>
          <a:lstStyle/>
          <a:p>
            <a:pPr marL="342900" indent="-342900">
              <a:buClr>
                <a:srgbClr val="568D11"/>
              </a:buClr>
              <a:buFont typeface="Wingdings" panose="05000000000000000000" charset="0"/>
              <a:buChar char="Ø"/>
            </a:pPr>
            <a:r>
              <a:rPr lang="zh-CN" altLang="en-US" sz="2400">
                <a:solidFill>
                  <a:srgbClr val="568D11"/>
                </a:solidFill>
                <a:latin typeface="Times New Roman" panose="02020603050405020304" pitchFamily="18" charset="0"/>
                <a:ea typeface="微软雅黑" panose="020B0503020204020204" pitchFamily="34" charset="-122"/>
                <a:cs typeface="Times New Roman" panose="02020603050405020304" pitchFamily="18" charset="0"/>
              </a:rPr>
              <a:t>应用领域</a:t>
            </a:r>
            <a:endParaRPr lang="zh-CN" altLang="en-US" sz="2400">
              <a:solidFill>
                <a:srgbClr val="568D11"/>
              </a:solidFill>
              <a:latin typeface="Times New Roman" panose="02020603050405020304" pitchFamily="18" charset="0"/>
              <a:ea typeface="微软雅黑" panose="020B0503020204020204" pitchFamily="34" charset="-122"/>
              <a:cs typeface="Times New Roman" panose="02020603050405020304" pitchFamily="18" charset="0"/>
            </a:endParaRPr>
          </a:p>
        </p:txBody>
      </p:sp>
      <p:cxnSp>
        <p:nvCxnSpPr>
          <p:cNvPr id="6" name="直接连接符 5"/>
          <p:cNvCxnSpPr/>
          <p:nvPr/>
        </p:nvCxnSpPr>
        <p:spPr>
          <a:xfrm>
            <a:off x="1450340" y="3100070"/>
            <a:ext cx="6970395" cy="0"/>
          </a:xfrm>
          <a:prstGeom prst="line">
            <a:avLst/>
          </a:prstGeom>
          <a:ln>
            <a:gradFill>
              <a:gsLst>
                <a:gs pos="36000">
                  <a:srgbClr val="568D11"/>
                </a:gs>
                <a:gs pos="98000">
                  <a:srgbClr val="414455">
                    <a:alpha val="0"/>
                  </a:srgbClr>
                </a:gs>
              </a:gsLst>
              <a:lin ang="0" scaled="1"/>
            </a:gra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3212465" y="2050415"/>
            <a:ext cx="0" cy="2743835"/>
          </a:xfrm>
          <a:prstGeom prst="line">
            <a:avLst/>
          </a:prstGeom>
          <a:ln>
            <a:gradFill>
              <a:gsLst>
                <a:gs pos="36000">
                  <a:srgbClr val="568D11"/>
                </a:gs>
                <a:gs pos="98000">
                  <a:srgbClr val="414455">
                    <a:alpha val="0"/>
                  </a:srgb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17" name="文本框 16"/>
          <p:cNvSpPr txBox="1"/>
          <p:nvPr/>
        </p:nvSpPr>
        <p:spPr>
          <a:xfrm>
            <a:off x="3559175" y="1762125"/>
            <a:ext cx="1188720" cy="368300"/>
          </a:xfrm>
          <a:prstGeom prst="rect">
            <a:avLst/>
          </a:prstGeom>
          <a:noFill/>
        </p:spPr>
        <p:txBody>
          <a:bodyPr wrap="square" rtlCol="0">
            <a:spAutoFit/>
          </a:bodyPr>
          <a:lstStyle/>
          <a:p>
            <a:r>
              <a:rPr lang="zh-CN" altLang="zh-CN">
                <a:solidFill>
                  <a:srgbClr val="568D11"/>
                </a:solidFill>
                <a:latin typeface="微软雅黑" panose="020B0503020204020204" pitchFamily="34" charset="-122"/>
                <a:ea typeface="微软雅黑" panose="020B0503020204020204" pitchFamily="34" charset="-122"/>
              </a:rPr>
              <a:t>智慧校园</a:t>
            </a:r>
            <a:endParaRPr lang="zh-CN" altLang="zh-CN">
              <a:solidFill>
                <a:srgbClr val="568D11"/>
              </a:solidFill>
              <a:latin typeface="微软雅黑" panose="020B0503020204020204" pitchFamily="34" charset="-122"/>
              <a:ea typeface="微软雅黑" panose="020B0503020204020204" pitchFamily="34" charset="-122"/>
            </a:endParaRPr>
          </a:p>
        </p:txBody>
      </p:sp>
      <p:pic>
        <p:nvPicPr>
          <p:cNvPr id="18" name="图片 17" descr="right"/>
          <p:cNvPicPr>
            <a:picLocks noChangeAspect="1"/>
          </p:cNvPicPr>
          <p:nvPr/>
        </p:nvPicPr>
        <p:blipFill>
          <a:blip r:embed="rId1"/>
          <a:stretch>
            <a:fillRect/>
          </a:stretch>
        </p:blipFill>
        <p:spPr>
          <a:xfrm>
            <a:off x="2861945" y="4521200"/>
            <a:ext cx="337820" cy="337820"/>
          </a:xfrm>
          <a:prstGeom prst="rect">
            <a:avLst/>
          </a:prstGeom>
        </p:spPr>
      </p:pic>
      <p:sp>
        <p:nvSpPr>
          <p:cNvPr id="19" name="文本框 18"/>
          <p:cNvSpPr txBox="1"/>
          <p:nvPr/>
        </p:nvSpPr>
        <p:spPr>
          <a:xfrm>
            <a:off x="1534160" y="4505960"/>
            <a:ext cx="1327785" cy="368300"/>
          </a:xfrm>
          <a:prstGeom prst="rect">
            <a:avLst/>
          </a:prstGeom>
          <a:noFill/>
        </p:spPr>
        <p:txBody>
          <a:bodyPr wrap="square" rtlCol="0">
            <a:spAutoFit/>
          </a:bodyPr>
          <a:lstStyle/>
          <a:p>
            <a:pPr algn="r"/>
            <a:r>
              <a:rPr lang="zh-CN" altLang="zh-CN">
                <a:solidFill>
                  <a:srgbClr val="568D11"/>
                </a:solidFill>
                <a:latin typeface="微软雅黑" panose="020B0503020204020204" pitchFamily="34" charset="-122"/>
                <a:ea typeface="微软雅黑" panose="020B0503020204020204" pitchFamily="34" charset="-122"/>
              </a:rPr>
              <a:t>电子政务</a:t>
            </a:r>
            <a:endParaRPr lang="zh-CN" altLang="zh-CN">
              <a:solidFill>
                <a:srgbClr val="568D11"/>
              </a:solidFill>
              <a:latin typeface="微软雅黑" panose="020B0503020204020204" pitchFamily="34" charset="-122"/>
              <a:ea typeface="微软雅黑" panose="020B0503020204020204" pitchFamily="34" charset="-122"/>
            </a:endParaRPr>
          </a:p>
        </p:txBody>
      </p:sp>
      <p:pic>
        <p:nvPicPr>
          <p:cNvPr id="20" name="图片 19" descr="right"/>
          <p:cNvPicPr>
            <a:picLocks noChangeAspect="1"/>
          </p:cNvPicPr>
          <p:nvPr/>
        </p:nvPicPr>
        <p:blipFill>
          <a:blip r:embed="rId1"/>
          <a:stretch>
            <a:fillRect/>
          </a:stretch>
        </p:blipFill>
        <p:spPr>
          <a:xfrm flipH="1">
            <a:off x="8896985" y="3209290"/>
            <a:ext cx="337820" cy="337820"/>
          </a:xfrm>
          <a:prstGeom prst="rect">
            <a:avLst/>
          </a:prstGeom>
        </p:spPr>
      </p:pic>
      <p:pic>
        <p:nvPicPr>
          <p:cNvPr id="4" name="图片 3" descr="timg (3)"/>
          <p:cNvPicPr>
            <a:picLocks noChangeAspect="1"/>
          </p:cNvPicPr>
          <p:nvPr/>
        </p:nvPicPr>
        <p:blipFill>
          <a:blip r:embed="rId2"/>
          <a:stretch>
            <a:fillRect/>
          </a:stretch>
        </p:blipFill>
        <p:spPr>
          <a:xfrm>
            <a:off x="9017000" y="4922520"/>
            <a:ext cx="2008505" cy="1293495"/>
          </a:xfrm>
          <a:prstGeom prst="rect">
            <a:avLst/>
          </a:prstGeom>
        </p:spPr>
      </p:pic>
      <p:cxnSp>
        <p:nvCxnSpPr>
          <p:cNvPr id="23" name="直接连接符 22"/>
          <p:cNvCxnSpPr/>
          <p:nvPr/>
        </p:nvCxnSpPr>
        <p:spPr>
          <a:xfrm flipH="1">
            <a:off x="3173730" y="4859020"/>
            <a:ext cx="7356475" cy="0"/>
          </a:xfrm>
          <a:prstGeom prst="line">
            <a:avLst/>
          </a:prstGeom>
          <a:ln>
            <a:gradFill>
              <a:gsLst>
                <a:gs pos="36000">
                  <a:srgbClr val="568D11"/>
                </a:gs>
                <a:gs pos="98000">
                  <a:srgbClr val="414455">
                    <a:alpha val="0"/>
                  </a:srgbClr>
                </a:gs>
              </a:gsLst>
              <a:lin ang="0" scaled="1"/>
            </a:gra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a:stCxn id="26" idx="3"/>
          </p:cNvCxnSpPr>
          <p:nvPr/>
        </p:nvCxnSpPr>
        <p:spPr>
          <a:xfrm flipV="1">
            <a:off x="8870315" y="3525520"/>
            <a:ext cx="0" cy="2559685"/>
          </a:xfrm>
          <a:prstGeom prst="line">
            <a:avLst/>
          </a:prstGeom>
          <a:ln>
            <a:gradFill>
              <a:gsLst>
                <a:gs pos="36000">
                  <a:srgbClr val="568D11"/>
                </a:gs>
                <a:gs pos="98000">
                  <a:srgbClr val="414455">
                    <a:alpha val="0"/>
                  </a:srgb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25" name="文本框 24"/>
          <p:cNvSpPr txBox="1"/>
          <p:nvPr/>
        </p:nvSpPr>
        <p:spPr>
          <a:xfrm>
            <a:off x="9234805" y="3178810"/>
            <a:ext cx="1099185" cy="368300"/>
          </a:xfrm>
          <a:prstGeom prst="rect">
            <a:avLst/>
          </a:prstGeom>
          <a:noFill/>
        </p:spPr>
        <p:txBody>
          <a:bodyPr wrap="square" rtlCol="0">
            <a:spAutoFit/>
          </a:bodyPr>
          <a:lstStyle/>
          <a:p>
            <a:r>
              <a:rPr lang="zh-CN" altLang="zh-CN">
                <a:solidFill>
                  <a:srgbClr val="568D11"/>
                </a:solidFill>
                <a:latin typeface="微软雅黑" panose="020B0503020204020204" pitchFamily="34" charset="-122"/>
                <a:ea typeface="微软雅黑" panose="020B0503020204020204" pitchFamily="34" charset="-122"/>
              </a:rPr>
              <a:t>法院裁决</a:t>
            </a:r>
            <a:endParaRPr lang="zh-CN" altLang="zh-CN">
              <a:solidFill>
                <a:srgbClr val="568D11"/>
              </a:solidFill>
              <a:latin typeface="微软雅黑" panose="020B0503020204020204" pitchFamily="34" charset="-122"/>
              <a:ea typeface="微软雅黑" panose="020B0503020204020204" pitchFamily="34" charset="-122"/>
            </a:endParaRPr>
          </a:p>
        </p:txBody>
      </p:sp>
      <p:pic>
        <p:nvPicPr>
          <p:cNvPr id="26" name="图片 25" descr="right"/>
          <p:cNvPicPr>
            <a:picLocks noChangeAspect="1"/>
          </p:cNvPicPr>
          <p:nvPr/>
        </p:nvPicPr>
        <p:blipFill>
          <a:blip r:embed="rId1"/>
          <a:stretch>
            <a:fillRect/>
          </a:stretch>
        </p:blipFill>
        <p:spPr>
          <a:xfrm>
            <a:off x="8532495" y="5916295"/>
            <a:ext cx="337820" cy="337820"/>
          </a:xfrm>
          <a:prstGeom prst="rect">
            <a:avLst/>
          </a:prstGeom>
        </p:spPr>
      </p:pic>
      <p:sp>
        <p:nvSpPr>
          <p:cNvPr id="27" name="文本框 26"/>
          <p:cNvSpPr txBox="1"/>
          <p:nvPr/>
        </p:nvSpPr>
        <p:spPr>
          <a:xfrm>
            <a:off x="6785610" y="5901055"/>
            <a:ext cx="1746885" cy="368300"/>
          </a:xfrm>
          <a:prstGeom prst="rect">
            <a:avLst/>
          </a:prstGeom>
          <a:noFill/>
        </p:spPr>
        <p:txBody>
          <a:bodyPr wrap="square" rtlCol="0">
            <a:spAutoFit/>
          </a:bodyPr>
          <a:lstStyle/>
          <a:p>
            <a:pPr algn="r"/>
            <a:r>
              <a:rPr lang="zh-CN" altLang="zh-CN">
                <a:solidFill>
                  <a:srgbClr val="568D11"/>
                </a:solidFill>
                <a:latin typeface="微软雅黑" panose="020B0503020204020204" pitchFamily="34" charset="-122"/>
                <a:ea typeface="微软雅黑" panose="020B0503020204020204" pitchFamily="34" charset="-122"/>
              </a:rPr>
              <a:t>企业管理</a:t>
            </a:r>
            <a:endParaRPr lang="zh-CN" altLang="zh-CN">
              <a:solidFill>
                <a:srgbClr val="568D11"/>
              </a:solidFill>
              <a:latin typeface="微软雅黑" panose="020B0503020204020204" pitchFamily="34" charset="-122"/>
              <a:ea typeface="微软雅黑" panose="020B0503020204020204" pitchFamily="34" charset="-122"/>
            </a:endParaRPr>
          </a:p>
        </p:txBody>
      </p:sp>
      <p:pic>
        <p:nvPicPr>
          <p:cNvPr id="29" name="图片 28" descr="timg"/>
          <p:cNvPicPr>
            <a:picLocks noChangeAspect="1"/>
          </p:cNvPicPr>
          <p:nvPr/>
        </p:nvPicPr>
        <p:blipFill>
          <a:blip r:embed="rId3"/>
          <a:stretch>
            <a:fillRect/>
          </a:stretch>
        </p:blipFill>
        <p:spPr>
          <a:xfrm>
            <a:off x="3398520" y="3178810"/>
            <a:ext cx="2515870" cy="1620520"/>
          </a:xfrm>
          <a:prstGeom prst="rect">
            <a:avLst/>
          </a:prstGeom>
        </p:spPr>
      </p:pic>
      <p:pic>
        <p:nvPicPr>
          <p:cNvPr id="30" name="图片 29" descr="timg (1)"/>
          <p:cNvPicPr>
            <a:picLocks noChangeAspect="1"/>
          </p:cNvPicPr>
          <p:nvPr/>
        </p:nvPicPr>
        <p:blipFill>
          <a:blip r:embed="rId4"/>
          <a:stretch>
            <a:fillRect/>
          </a:stretch>
        </p:blipFill>
        <p:spPr>
          <a:xfrm>
            <a:off x="6207760" y="3178175"/>
            <a:ext cx="2515870" cy="1621146"/>
          </a:xfrm>
          <a:prstGeom prst="rect">
            <a:avLst/>
          </a:prstGeom>
        </p:spPr>
      </p:pic>
      <p:pic>
        <p:nvPicPr>
          <p:cNvPr id="31" name="图片 30" descr="timg (2)"/>
          <p:cNvPicPr>
            <a:picLocks noChangeAspect="1"/>
          </p:cNvPicPr>
          <p:nvPr/>
        </p:nvPicPr>
        <p:blipFill>
          <a:blip r:embed="rId5"/>
          <a:stretch>
            <a:fillRect/>
          </a:stretch>
        </p:blipFill>
        <p:spPr>
          <a:xfrm>
            <a:off x="1096010" y="1762125"/>
            <a:ext cx="2009140" cy="1293495"/>
          </a:xfrm>
          <a:prstGeom prst="rect">
            <a:avLst/>
          </a:prstGeom>
        </p:spPr>
      </p:pic>
    </p:spTree>
    <p:custDataLst>
      <p:tags r:id="rId6"/>
    </p:custDataLst>
  </p:cSld>
  <p:clrMapOvr>
    <a:masterClrMapping/>
  </p:clrMapOvr>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 name="图片 93" descr="right"/>
          <p:cNvPicPr>
            <a:picLocks noChangeAspect="1"/>
          </p:cNvPicPr>
          <p:nvPr/>
        </p:nvPicPr>
        <p:blipFill>
          <a:blip r:embed="rId1"/>
          <a:stretch>
            <a:fillRect/>
          </a:stretch>
        </p:blipFill>
        <p:spPr>
          <a:xfrm>
            <a:off x="2162175" y="247015"/>
            <a:ext cx="386080" cy="386080"/>
          </a:xfrm>
          <a:prstGeom prst="rect">
            <a:avLst/>
          </a:prstGeom>
        </p:spPr>
      </p:pic>
      <p:sp>
        <p:nvSpPr>
          <p:cNvPr id="95" name="文本框 94"/>
          <p:cNvSpPr txBox="1"/>
          <p:nvPr/>
        </p:nvSpPr>
        <p:spPr>
          <a:xfrm>
            <a:off x="2548255" y="179070"/>
            <a:ext cx="7141210" cy="521970"/>
          </a:xfrm>
          <a:prstGeom prst="rect">
            <a:avLst/>
          </a:prstGeom>
          <a:noFill/>
        </p:spPr>
        <p:txBody>
          <a:bodyPr wrap="square" rtlCol="0">
            <a:spAutoFit/>
          </a:bodyPr>
          <a:lstStyle/>
          <a:p>
            <a:r>
              <a:rPr lang="zh-CN" altLang="en-US" sz="2800">
                <a:solidFill>
                  <a:srgbClr val="568D11"/>
                </a:solidFill>
                <a:latin typeface="微软雅黑" panose="020B0503020204020204" pitchFamily="34" charset="-122"/>
                <a:ea typeface="微软雅黑" panose="020B0503020204020204" pitchFamily="34" charset="-122"/>
              </a:rPr>
              <a:t>旅游危机事件网络舆情</a:t>
            </a:r>
            <a:endParaRPr lang="zh-CN" altLang="en-US" sz="2800">
              <a:solidFill>
                <a:srgbClr val="568D11"/>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337185" y="176530"/>
            <a:ext cx="11509375" cy="597535"/>
            <a:chOff x="531" y="278"/>
            <a:chExt cx="18125" cy="941"/>
          </a:xfrm>
        </p:grpSpPr>
        <p:sp>
          <p:nvSpPr>
            <p:cNvPr id="12" name=" 4"/>
            <p:cNvSpPr/>
            <p:nvPr/>
          </p:nvSpPr>
          <p:spPr>
            <a:xfrm>
              <a:off x="531" y="278"/>
              <a:ext cx="2934" cy="826"/>
            </a:xfrm>
            <a:prstGeom prst="homePlate">
              <a:avLst/>
            </a:prstGeom>
            <a:solidFill>
              <a:srgbClr val="568D1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14" name="文本框 13"/>
            <p:cNvSpPr txBox="1"/>
            <p:nvPr/>
          </p:nvSpPr>
          <p:spPr>
            <a:xfrm>
              <a:off x="542" y="282"/>
              <a:ext cx="2530" cy="822"/>
            </a:xfrm>
            <a:prstGeom prst="rect">
              <a:avLst/>
            </a:prstGeom>
            <a:noFill/>
          </p:spPr>
          <p:txBody>
            <a:bodyPr wrap="square" rtlCol="0">
              <a:spAutoFit/>
            </a:bodyPr>
            <a:lstStyle/>
            <a:p>
              <a:r>
                <a:rPr lang="zh-CN" altLang="en-US" sz="2800" b="1">
                  <a:solidFill>
                    <a:schemeClr val="bg1"/>
                  </a:solidFill>
                  <a:latin typeface="微软雅黑" panose="020B0503020204020204" pitchFamily="34" charset="-122"/>
                  <a:ea typeface="微软雅黑" panose="020B0503020204020204" pitchFamily="34" charset="-122"/>
                </a:rPr>
                <a:t>工作内容</a:t>
              </a:r>
              <a:endParaRPr lang="en-US" altLang="zh-CN" sz="2800" b="1">
                <a:solidFill>
                  <a:schemeClr val="bg1"/>
                </a:solidFill>
                <a:latin typeface="微软雅黑" panose="020B0503020204020204" pitchFamily="34" charset="-122"/>
                <a:ea typeface="微软雅黑" panose="020B0503020204020204" pitchFamily="34" charset="-122"/>
              </a:endParaRPr>
            </a:p>
          </p:txBody>
        </p:sp>
        <p:cxnSp>
          <p:nvCxnSpPr>
            <p:cNvPr id="16" name="直接连接符 15"/>
            <p:cNvCxnSpPr/>
            <p:nvPr/>
          </p:nvCxnSpPr>
          <p:spPr>
            <a:xfrm>
              <a:off x="542" y="1219"/>
              <a:ext cx="18114" cy="0"/>
            </a:xfrm>
            <a:prstGeom prst="line">
              <a:avLst/>
            </a:prstGeom>
            <a:ln w="12700">
              <a:solidFill>
                <a:srgbClr val="568D11"/>
              </a:solidFill>
            </a:ln>
          </p:spPr>
          <p:style>
            <a:lnRef idx="1">
              <a:schemeClr val="accent1"/>
            </a:lnRef>
            <a:fillRef idx="0">
              <a:schemeClr val="accent1"/>
            </a:fillRef>
            <a:effectRef idx="0">
              <a:schemeClr val="accent1"/>
            </a:effectRef>
            <a:fontRef idx="minor">
              <a:schemeClr val="tx1"/>
            </a:fontRef>
          </p:style>
        </p:cxnSp>
      </p:grpSp>
      <p:sp>
        <p:nvSpPr>
          <p:cNvPr id="2" name="文本框 1"/>
          <p:cNvSpPr txBox="1"/>
          <p:nvPr/>
        </p:nvSpPr>
        <p:spPr>
          <a:xfrm>
            <a:off x="509905" y="1258570"/>
            <a:ext cx="11311255" cy="2999740"/>
          </a:xfrm>
          <a:prstGeom prst="rect">
            <a:avLst/>
          </a:prstGeom>
          <a:noFill/>
        </p:spPr>
        <p:txBody>
          <a:bodyPr wrap="square" rtlCol="0">
            <a:spAutoFit/>
          </a:bodyPr>
          <a:p>
            <a:pPr indent="457200" fontAlgn="auto">
              <a:lnSpc>
                <a:spcPct val="150000"/>
              </a:lnSpc>
              <a:extLst>
                <a:ext uri="{35155182-B16C-46BC-9424-99874614C6A1}">
                  <wpsdc:indentchars xmlns:wpsdc="http://www.wps.cn/officeDocument/2017/drawingmlCustomData" val="200" checksum="59296752"/>
                </a:ext>
              </a:extLst>
            </a:pPr>
            <a:r>
              <a:rPr lang="en-US" altLang="zh-CN">
                <a:latin typeface="微软雅黑" panose="020B0503020204020204" pitchFamily="34" charset="-122"/>
                <a:ea typeface="微软雅黑" panose="020B0503020204020204" pitchFamily="34" charset="-122"/>
                <a:cs typeface="微软雅黑" panose="020B0503020204020204" pitchFamily="34" charset="-122"/>
              </a:rPr>
              <a:t>信息技术的飞速发展加深了旅游业与互联网的不断融合，以微博、微信为代表的网络新媒体改变了游客旅游活动过程中的信息传播方式。互联网的崛起扩张了现实世界的连接性，重构了人类社会信息交互的基本规则,对各种产业组织结构及其治理模式带来了深刻影响。网络空间已经成为网民沟通交流、表达诉求，以及宣泄情绪的主阵地。网民成为各类信息的生产者传播者和发布者。网络环境的复杂性和多变性对各个领域的实际管理机制提出了系统性的挑战。</a:t>
            </a:r>
            <a:endParaRPr lang="en-US" altLang="zh-CN">
              <a:latin typeface="微软雅黑" panose="020B0503020204020204" pitchFamily="34" charset="-122"/>
              <a:ea typeface="微软雅黑" panose="020B0503020204020204" pitchFamily="34" charset="-122"/>
              <a:cs typeface="微软雅黑" panose="020B0503020204020204" pitchFamily="34" charset="-122"/>
            </a:endParaRPr>
          </a:p>
          <a:p>
            <a:pPr indent="457200" fontAlgn="auto">
              <a:lnSpc>
                <a:spcPct val="150000"/>
              </a:lnSpc>
              <a:extLst>
                <a:ext uri="{35155182-B16C-46BC-9424-99874614C6A1}">
                  <wpsdc:indentchars xmlns:wpsdc="http://www.wps.cn/officeDocument/2017/drawingmlCustomData" val="200" checksum="59296752"/>
                </a:ext>
              </a:extLst>
            </a:pPr>
            <a:endParaRPr lang="en-US" altLang="zh-CN">
              <a:latin typeface="微软雅黑" panose="020B0503020204020204" pitchFamily="34" charset="-122"/>
              <a:ea typeface="微软雅黑" panose="020B0503020204020204" pitchFamily="34" charset="-122"/>
              <a:cs typeface="微软雅黑" panose="020B0503020204020204" pitchFamily="34" charset="-122"/>
            </a:endParaRPr>
          </a:p>
          <a:p>
            <a:pPr indent="457200" algn="l" fontAlgn="auto">
              <a:lnSpc>
                <a:spcPct val="150000"/>
              </a:lnSpc>
              <a:extLst>
                <a:ext uri="{35155182-B16C-46BC-9424-99874614C6A1}">
                  <wpsdc:indentchars xmlns:wpsdc="http://www.wps.cn/officeDocument/2017/drawingmlCustomData" val="200" checksum="59296752"/>
                </a:ext>
              </a:extLst>
            </a:pPr>
            <a:endParaRPr lang="en-US" altLang="zh-CN">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8" name="文本框 7"/>
          <p:cNvSpPr txBox="1"/>
          <p:nvPr/>
        </p:nvSpPr>
        <p:spPr>
          <a:xfrm>
            <a:off x="337185" y="824230"/>
            <a:ext cx="11510010" cy="460375"/>
          </a:xfrm>
          <a:prstGeom prst="rect">
            <a:avLst/>
          </a:prstGeom>
          <a:noFill/>
        </p:spPr>
        <p:txBody>
          <a:bodyPr wrap="square" rtlCol="0">
            <a:spAutoFit/>
          </a:bodyPr>
          <a:p>
            <a:pPr indent="0">
              <a:buClr>
                <a:srgbClr val="568D11"/>
              </a:buClr>
              <a:buFont typeface="Wingdings" panose="05000000000000000000" charset="0"/>
              <a:buNone/>
            </a:pPr>
            <a:r>
              <a:rPr lang="en-US" altLang="zh-CN" sz="2400">
                <a:solidFill>
                  <a:srgbClr val="568D11"/>
                </a:solidFill>
                <a:latin typeface="Times New Roman" panose="02020603050405020304" pitchFamily="18" charset="0"/>
                <a:ea typeface="微软雅黑" panose="020B0503020204020204" pitchFamily="34" charset="-122"/>
                <a:cs typeface="Times New Roman" panose="02020603050405020304" pitchFamily="18" charset="0"/>
              </a:rPr>
              <a:t>1.</a:t>
            </a:r>
            <a:r>
              <a:rPr lang="zh-CN" altLang="en-US" sz="2400">
                <a:solidFill>
                  <a:srgbClr val="568D11"/>
                </a:solidFill>
                <a:latin typeface="Times New Roman" panose="02020603050405020304" pitchFamily="18" charset="0"/>
                <a:ea typeface="微软雅黑" panose="020B0503020204020204" pitchFamily="34" charset="-122"/>
                <a:cs typeface="Times New Roman" panose="02020603050405020304" pitchFamily="18" charset="0"/>
              </a:rPr>
              <a:t>网络舆情背景</a:t>
            </a:r>
            <a:endParaRPr lang="zh-CN" altLang="en-US" sz="2400">
              <a:solidFill>
                <a:srgbClr val="568D1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 name="文本框 2"/>
          <p:cNvSpPr txBox="1"/>
          <p:nvPr/>
        </p:nvSpPr>
        <p:spPr>
          <a:xfrm>
            <a:off x="410210" y="3511550"/>
            <a:ext cx="11510010" cy="460375"/>
          </a:xfrm>
          <a:prstGeom prst="rect">
            <a:avLst/>
          </a:prstGeom>
          <a:noFill/>
        </p:spPr>
        <p:txBody>
          <a:bodyPr wrap="square" rtlCol="0">
            <a:spAutoFit/>
          </a:bodyPr>
          <a:p>
            <a:pPr indent="0">
              <a:buClr>
                <a:srgbClr val="568D11"/>
              </a:buClr>
              <a:buFont typeface="Wingdings" panose="05000000000000000000" charset="0"/>
              <a:buNone/>
            </a:pPr>
            <a:r>
              <a:rPr lang="en-US" altLang="zh-CN" sz="2400">
                <a:solidFill>
                  <a:srgbClr val="568D11"/>
                </a:solidFill>
                <a:latin typeface="Times New Roman" panose="02020603050405020304" pitchFamily="18" charset="0"/>
                <a:ea typeface="微软雅黑" panose="020B0503020204020204" pitchFamily="34" charset="-122"/>
                <a:cs typeface="Times New Roman" panose="02020603050405020304" pitchFamily="18" charset="0"/>
              </a:rPr>
              <a:t>2.</a:t>
            </a:r>
            <a:r>
              <a:rPr lang="zh-CN" altLang="en-US" sz="2400">
                <a:solidFill>
                  <a:srgbClr val="568D11"/>
                </a:solidFill>
                <a:latin typeface="Times New Roman" panose="02020603050405020304" pitchFamily="18" charset="0"/>
                <a:ea typeface="微软雅黑" panose="020B0503020204020204" pitchFamily="34" charset="-122"/>
                <a:cs typeface="Times New Roman" panose="02020603050405020304" pitchFamily="18" charset="0"/>
              </a:rPr>
              <a:t>主要研究内容</a:t>
            </a:r>
            <a:endParaRPr lang="zh-CN" altLang="en-US" sz="2400">
              <a:solidFill>
                <a:srgbClr val="568D1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 name="文本框 3"/>
          <p:cNvSpPr txBox="1"/>
          <p:nvPr/>
        </p:nvSpPr>
        <p:spPr>
          <a:xfrm>
            <a:off x="509905" y="4156075"/>
            <a:ext cx="11126470" cy="1476375"/>
          </a:xfrm>
          <a:prstGeom prst="rect">
            <a:avLst/>
          </a:prstGeom>
          <a:noFill/>
        </p:spPr>
        <p:txBody>
          <a:bodyPr wrap="square" rtlCol="0">
            <a:spAutoFit/>
          </a:bodyPr>
          <a:p>
            <a:r>
              <a:rPr lang="en-US" altLang="zh-CN"/>
              <a:t> (</a:t>
            </a:r>
            <a:r>
              <a:rPr lang="zh-CN" altLang="en-US"/>
              <a:t>一</a:t>
            </a:r>
            <a:r>
              <a:rPr lang="en-US" altLang="zh-CN"/>
              <a:t>)  </a:t>
            </a:r>
            <a:r>
              <a:rPr lang="en-US" altLang="zh-CN">
                <a:latin typeface="微软雅黑" panose="020B0503020204020204" pitchFamily="34" charset="-122"/>
                <a:ea typeface="微软雅黑" panose="020B0503020204020204" pitchFamily="34" charset="-122"/>
                <a:cs typeface="微软雅黑" panose="020B0503020204020204" pitchFamily="34" charset="-122"/>
                <a:sym typeface="+mn-ea"/>
              </a:rPr>
              <a:t>旅游危机事件网络舆情系统的基本构成</a:t>
            </a:r>
            <a:endParaRPr lang="en-US" altLang="zh-CN">
              <a:latin typeface="微软雅黑" panose="020B0503020204020204" pitchFamily="34" charset="-122"/>
              <a:ea typeface="微软雅黑" panose="020B0503020204020204" pitchFamily="34" charset="-122"/>
              <a:cs typeface="微软雅黑" panose="020B0503020204020204" pitchFamily="34" charset="-122"/>
              <a:sym typeface="+mn-ea"/>
            </a:endParaRPr>
          </a:p>
          <a:p>
            <a:endParaRPr lang="en-US" altLang="zh-CN">
              <a:latin typeface="微软雅黑" panose="020B0503020204020204" pitchFamily="34" charset="-122"/>
              <a:ea typeface="微软雅黑" panose="020B0503020204020204" pitchFamily="34" charset="-122"/>
              <a:cs typeface="微软雅黑" panose="020B0503020204020204" pitchFamily="34" charset="-122"/>
              <a:sym typeface="+mn-ea"/>
            </a:endParaRPr>
          </a:p>
          <a:p>
            <a:r>
              <a:rPr lang="en-US" altLang="zh-CN">
                <a:latin typeface="微软雅黑" panose="020B0503020204020204" pitchFamily="34" charset="-122"/>
                <a:ea typeface="微软雅黑" panose="020B0503020204020204" pitchFamily="34" charset="-122"/>
                <a:cs typeface="微软雅黑" panose="020B0503020204020204" pitchFamily="34" charset="-122"/>
                <a:sym typeface="+mn-ea"/>
              </a:rPr>
              <a:t> (</a:t>
            </a:r>
            <a:r>
              <a:rPr lang="zh-CN" altLang="en-US">
                <a:latin typeface="微软雅黑" panose="020B0503020204020204" pitchFamily="34" charset="-122"/>
                <a:ea typeface="微软雅黑" panose="020B0503020204020204" pitchFamily="34" charset="-122"/>
                <a:cs typeface="微软雅黑" panose="020B0503020204020204" pitchFamily="34" charset="-122"/>
                <a:sym typeface="+mn-ea"/>
              </a:rPr>
              <a:t>二</a:t>
            </a:r>
            <a:r>
              <a:rPr lang="en-US" altLang="zh-CN">
                <a:latin typeface="微软雅黑" panose="020B0503020204020204" pitchFamily="34" charset="-122"/>
                <a:ea typeface="微软雅黑" panose="020B0503020204020204" pitchFamily="34" charset="-122"/>
                <a:cs typeface="微软雅黑" panose="020B0503020204020204" pitchFamily="34" charset="-122"/>
                <a:sym typeface="+mn-ea"/>
              </a:rPr>
              <a:t>)  </a:t>
            </a:r>
            <a:r>
              <a:rPr lang="zh-CN" altLang="en-US">
                <a:latin typeface="微软雅黑" panose="020B0503020204020204" pitchFamily="34" charset="-122"/>
                <a:ea typeface="微软雅黑" panose="020B0503020204020204" pitchFamily="34" charset="-122"/>
                <a:cs typeface="微软雅黑" panose="020B0503020204020204" pitchFamily="34" charset="-122"/>
                <a:sym typeface="+mn-ea"/>
              </a:rPr>
              <a:t>旅游危机事件网络舆情系统主体间互动关系</a:t>
            </a:r>
            <a:endParaRPr lang="zh-CN" altLang="en-US">
              <a:latin typeface="微软雅黑" panose="020B0503020204020204" pitchFamily="34" charset="-122"/>
              <a:ea typeface="微软雅黑" panose="020B0503020204020204" pitchFamily="34" charset="-122"/>
              <a:cs typeface="微软雅黑" panose="020B0503020204020204" pitchFamily="34" charset="-122"/>
              <a:sym typeface="+mn-ea"/>
            </a:endParaRPr>
          </a:p>
          <a:p>
            <a:endParaRPr lang="zh-CN" altLang="en-US">
              <a:latin typeface="微软雅黑" panose="020B0503020204020204" pitchFamily="34" charset="-122"/>
              <a:ea typeface="微软雅黑" panose="020B0503020204020204" pitchFamily="34" charset="-122"/>
              <a:cs typeface="微软雅黑" panose="020B0503020204020204" pitchFamily="34" charset="-122"/>
              <a:sym typeface="+mn-ea"/>
            </a:endParaRPr>
          </a:p>
          <a:p>
            <a:r>
              <a:rPr lang="en-US" altLang="zh-CN">
                <a:latin typeface="微软雅黑" panose="020B0503020204020204" pitchFamily="34" charset="-122"/>
                <a:ea typeface="微软雅黑" panose="020B0503020204020204" pitchFamily="34" charset="-122"/>
                <a:cs typeface="微软雅黑" panose="020B0503020204020204" pitchFamily="34" charset="-122"/>
                <a:sym typeface="+mn-ea"/>
              </a:rPr>
              <a:t> (</a:t>
            </a:r>
            <a:r>
              <a:rPr lang="zh-CN" altLang="en-US">
                <a:latin typeface="微软雅黑" panose="020B0503020204020204" pitchFamily="34" charset="-122"/>
                <a:ea typeface="微软雅黑" panose="020B0503020204020204" pitchFamily="34" charset="-122"/>
                <a:cs typeface="微软雅黑" panose="020B0503020204020204" pitchFamily="34" charset="-122"/>
                <a:sym typeface="+mn-ea"/>
              </a:rPr>
              <a:t>三</a:t>
            </a:r>
            <a:r>
              <a:rPr lang="en-US" altLang="zh-CN">
                <a:latin typeface="微软雅黑" panose="020B0503020204020204" pitchFamily="34" charset="-122"/>
                <a:ea typeface="微软雅黑" panose="020B0503020204020204" pitchFamily="34" charset="-122"/>
                <a:cs typeface="微软雅黑" panose="020B0503020204020204" pitchFamily="34" charset="-122"/>
                <a:sym typeface="+mn-ea"/>
              </a:rPr>
              <a:t>)  </a:t>
            </a:r>
            <a:r>
              <a:rPr lang="zh-CN" altLang="en-US">
                <a:latin typeface="微软雅黑" panose="020B0503020204020204" pitchFamily="34" charset="-122"/>
                <a:ea typeface="微软雅黑" panose="020B0503020204020204" pitchFamily="34" charset="-122"/>
                <a:cs typeface="微软雅黑" panose="020B0503020204020204" pitchFamily="34" charset="-122"/>
                <a:sym typeface="+mn-ea"/>
              </a:rPr>
              <a:t>旅游危机事件应对机制</a:t>
            </a:r>
            <a:endParaRPr lang="zh-CN" altLang="en-US">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Tree>
    <p:custDataLst>
      <p:tags r:id="rId2"/>
    </p:custDataLst>
  </p:cSld>
  <p:clrMapOvr>
    <a:masterClrMapping/>
  </p:clrMapOvr>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椭圆 48"/>
          <p:cNvSpPr/>
          <p:nvPr/>
        </p:nvSpPr>
        <p:spPr>
          <a:xfrm>
            <a:off x="3498215" y="932815"/>
            <a:ext cx="5821243" cy="5821243"/>
          </a:xfrm>
          <a:prstGeom prst="ellipse">
            <a:avLst/>
          </a:prstGeom>
          <a:solidFill>
            <a:srgbClr val="F2F2F2"/>
          </a:solidFill>
          <a:ln w="22225">
            <a:prstDash val="dash"/>
          </a:ln>
        </p:spPr>
        <p:style>
          <a:lnRef idx="2">
            <a:schemeClr val="accent1"/>
          </a:lnRef>
          <a:fillRef idx="1">
            <a:schemeClr val="lt1"/>
          </a:fillRef>
          <a:effectRef idx="0">
            <a:schemeClr val="accent1"/>
          </a:effectRef>
          <a:fontRef idx="minor">
            <a:schemeClr val="dk1"/>
          </a:fontRef>
        </p:style>
        <p:txBody>
          <a:bodyPr rtlCol="0" anchor="ctr"/>
          <a:p>
            <a:pPr algn="ctr"/>
            <a:endParaRPr lang="zh-CN" altLang="en-US"/>
          </a:p>
        </p:txBody>
      </p:sp>
      <p:pic>
        <p:nvPicPr>
          <p:cNvPr id="94" name="图片 93" descr="right"/>
          <p:cNvPicPr>
            <a:picLocks noChangeAspect="1"/>
          </p:cNvPicPr>
          <p:nvPr/>
        </p:nvPicPr>
        <p:blipFill>
          <a:blip r:embed="rId1"/>
          <a:stretch>
            <a:fillRect/>
          </a:stretch>
        </p:blipFill>
        <p:spPr>
          <a:xfrm>
            <a:off x="2162175" y="247015"/>
            <a:ext cx="386080" cy="386080"/>
          </a:xfrm>
          <a:prstGeom prst="rect">
            <a:avLst/>
          </a:prstGeom>
        </p:spPr>
      </p:pic>
      <p:sp>
        <p:nvSpPr>
          <p:cNvPr id="95" name="文本框 94"/>
          <p:cNvSpPr txBox="1"/>
          <p:nvPr/>
        </p:nvSpPr>
        <p:spPr>
          <a:xfrm>
            <a:off x="2548255" y="179070"/>
            <a:ext cx="7141210" cy="521970"/>
          </a:xfrm>
          <a:prstGeom prst="rect">
            <a:avLst/>
          </a:prstGeom>
          <a:noFill/>
        </p:spPr>
        <p:txBody>
          <a:bodyPr wrap="square" rtlCol="0">
            <a:spAutoFit/>
          </a:bodyPr>
          <a:lstStyle/>
          <a:p>
            <a:r>
              <a:rPr lang="zh-CN" altLang="en-US" sz="2800">
                <a:solidFill>
                  <a:srgbClr val="568D11"/>
                </a:solidFill>
                <a:latin typeface="微软雅黑" panose="020B0503020204020204" pitchFamily="34" charset="-122"/>
                <a:ea typeface="微软雅黑" panose="020B0503020204020204" pitchFamily="34" charset="-122"/>
              </a:rPr>
              <a:t>旅游危机事件网络舆情系统设计与实现</a:t>
            </a:r>
            <a:endParaRPr lang="zh-CN" altLang="en-US" sz="2800">
              <a:solidFill>
                <a:srgbClr val="568D11"/>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337185" y="176530"/>
            <a:ext cx="11509375" cy="597535"/>
            <a:chOff x="531" y="278"/>
            <a:chExt cx="18125" cy="941"/>
          </a:xfrm>
        </p:grpSpPr>
        <p:sp>
          <p:nvSpPr>
            <p:cNvPr id="12" name=" 4"/>
            <p:cNvSpPr/>
            <p:nvPr/>
          </p:nvSpPr>
          <p:spPr>
            <a:xfrm>
              <a:off x="531" y="278"/>
              <a:ext cx="2934" cy="826"/>
            </a:xfrm>
            <a:prstGeom prst="homePlate">
              <a:avLst/>
            </a:prstGeom>
            <a:solidFill>
              <a:srgbClr val="568D1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14" name="文本框 13"/>
            <p:cNvSpPr txBox="1"/>
            <p:nvPr/>
          </p:nvSpPr>
          <p:spPr>
            <a:xfrm>
              <a:off x="542" y="282"/>
              <a:ext cx="2530" cy="822"/>
            </a:xfrm>
            <a:prstGeom prst="rect">
              <a:avLst/>
            </a:prstGeom>
            <a:noFill/>
          </p:spPr>
          <p:txBody>
            <a:bodyPr wrap="square" rtlCol="0">
              <a:spAutoFit/>
            </a:bodyPr>
            <a:lstStyle/>
            <a:p>
              <a:r>
                <a:rPr lang="zh-CN" altLang="en-US" sz="2800" b="1">
                  <a:solidFill>
                    <a:schemeClr val="bg1"/>
                  </a:solidFill>
                  <a:latin typeface="微软雅黑" panose="020B0503020204020204" pitchFamily="34" charset="-122"/>
                  <a:ea typeface="微软雅黑" panose="020B0503020204020204" pitchFamily="34" charset="-122"/>
                </a:rPr>
                <a:t>工作内容</a:t>
              </a:r>
              <a:endParaRPr lang="en-US" altLang="zh-CN" sz="2800" b="1">
                <a:solidFill>
                  <a:schemeClr val="bg1"/>
                </a:solidFill>
                <a:latin typeface="微软雅黑" panose="020B0503020204020204" pitchFamily="34" charset="-122"/>
                <a:ea typeface="微软雅黑" panose="020B0503020204020204" pitchFamily="34" charset="-122"/>
              </a:endParaRPr>
            </a:p>
          </p:txBody>
        </p:sp>
        <p:cxnSp>
          <p:nvCxnSpPr>
            <p:cNvPr id="16" name="直接连接符 15"/>
            <p:cNvCxnSpPr/>
            <p:nvPr/>
          </p:nvCxnSpPr>
          <p:spPr>
            <a:xfrm>
              <a:off x="542" y="1219"/>
              <a:ext cx="18114" cy="0"/>
            </a:xfrm>
            <a:prstGeom prst="line">
              <a:avLst/>
            </a:prstGeom>
            <a:ln w="12700">
              <a:solidFill>
                <a:srgbClr val="568D11"/>
              </a:solidFill>
            </a:ln>
          </p:spPr>
          <p:style>
            <a:lnRef idx="1">
              <a:schemeClr val="accent1"/>
            </a:lnRef>
            <a:fillRef idx="0">
              <a:schemeClr val="accent1"/>
            </a:fillRef>
            <a:effectRef idx="0">
              <a:schemeClr val="accent1"/>
            </a:effectRef>
            <a:fontRef idx="minor">
              <a:schemeClr val="tx1"/>
            </a:fontRef>
          </p:style>
        </p:cxnSp>
      </p:grpSp>
      <p:sp>
        <p:nvSpPr>
          <p:cNvPr id="33" name=" 184"/>
          <p:cNvSpPr/>
          <p:nvPr/>
        </p:nvSpPr>
        <p:spPr>
          <a:xfrm>
            <a:off x="3561715" y="3152775"/>
            <a:ext cx="914407" cy="856806"/>
          </a:xfrm>
          <a:prstGeom prst="ellipse">
            <a:avLst/>
          </a:prstGeom>
          <a:solidFill>
            <a:srgbClr val="568D1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a:solidFill>
                  <a:srgbClr val="FFFFFF"/>
                </a:solidFill>
              </a:rPr>
              <a:t>政治因素</a:t>
            </a:r>
            <a:endParaRPr lang="zh-CN" altLang="en-US">
              <a:solidFill>
                <a:srgbClr val="FFFFFF"/>
              </a:solidFill>
            </a:endParaRPr>
          </a:p>
        </p:txBody>
      </p:sp>
      <p:sp>
        <p:nvSpPr>
          <p:cNvPr id="35" name=" 184"/>
          <p:cNvSpPr/>
          <p:nvPr/>
        </p:nvSpPr>
        <p:spPr>
          <a:xfrm>
            <a:off x="4349750" y="5144770"/>
            <a:ext cx="914407" cy="856806"/>
          </a:xfrm>
          <a:prstGeom prst="ellipse">
            <a:avLst/>
          </a:prstGeom>
          <a:solidFill>
            <a:srgbClr val="568D1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a:solidFill>
                  <a:srgbClr val="FFFFFF"/>
                </a:solidFill>
              </a:rPr>
              <a:t>文化因素</a:t>
            </a:r>
            <a:endParaRPr lang="zh-CN" altLang="en-US">
              <a:solidFill>
                <a:srgbClr val="FFFFFF"/>
              </a:solidFill>
            </a:endParaRPr>
          </a:p>
        </p:txBody>
      </p:sp>
      <p:sp>
        <p:nvSpPr>
          <p:cNvPr id="36" name=" 184"/>
          <p:cNvSpPr/>
          <p:nvPr/>
        </p:nvSpPr>
        <p:spPr>
          <a:xfrm>
            <a:off x="3730625" y="4252595"/>
            <a:ext cx="914407" cy="856806"/>
          </a:xfrm>
          <a:prstGeom prst="ellipse">
            <a:avLst/>
          </a:prstGeom>
          <a:solidFill>
            <a:srgbClr val="568D1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a:solidFill>
                  <a:srgbClr val="FFFFFF"/>
                </a:solidFill>
              </a:rPr>
              <a:t>经济因素</a:t>
            </a:r>
            <a:endParaRPr lang="zh-CN" altLang="en-US">
              <a:solidFill>
                <a:srgbClr val="FFFFFF"/>
              </a:solidFill>
            </a:endParaRPr>
          </a:p>
        </p:txBody>
      </p:sp>
      <p:sp>
        <p:nvSpPr>
          <p:cNvPr id="37" name=" 184"/>
          <p:cNvSpPr/>
          <p:nvPr/>
        </p:nvSpPr>
        <p:spPr>
          <a:xfrm>
            <a:off x="5302885" y="5736590"/>
            <a:ext cx="914407" cy="856806"/>
          </a:xfrm>
          <a:prstGeom prst="ellipse">
            <a:avLst/>
          </a:prstGeom>
          <a:solidFill>
            <a:srgbClr val="568D1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a:solidFill>
                  <a:srgbClr val="FFFFFF"/>
                </a:solidFill>
              </a:rPr>
              <a:t>技术因素</a:t>
            </a:r>
            <a:endParaRPr lang="zh-CN" altLang="en-US">
              <a:solidFill>
                <a:srgbClr val="FFFFFF"/>
              </a:solidFill>
            </a:endParaRPr>
          </a:p>
        </p:txBody>
      </p:sp>
      <p:sp>
        <p:nvSpPr>
          <p:cNvPr id="52" name="椭圆 51"/>
          <p:cNvSpPr/>
          <p:nvPr/>
        </p:nvSpPr>
        <p:spPr>
          <a:xfrm>
            <a:off x="4645025" y="2079625"/>
            <a:ext cx="3528026" cy="3528026"/>
          </a:xfrm>
          <a:prstGeom prst="ellipse">
            <a:avLst/>
          </a:prstGeom>
          <a:noFill/>
          <a:ln w="22225">
            <a:prstDash val="dash"/>
          </a:ln>
        </p:spPr>
        <p:style>
          <a:lnRef idx="2">
            <a:schemeClr val="accent1"/>
          </a:lnRef>
          <a:fillRef idx="1">
            <a:schemeClr val="lt1"/>
          </a:fillRef>
          <a:effectRef idx="0">
            <a:schemeClr val="accent1"/>
          </a:effectRef>
          <a:fontRef idx="minor">
            <a:schemeClr val="dk1"/>
          </a:fontRef>
        </p:style>
        <p:txBody>
          <a:bodyPr rtlCol="0" anchor="ctr"/>
          <a:p>
            <a:pPr algn="ctr"/>
            <a:endParaRPr lang="en-US" altLang="zh-CN"/>
          </a:p>
        </p:txBody>
      </p:sp>
      <p:sp>
        <p:nvSpPr>
          <p:cNvPr id="53" name="矩形 52"/>
          <p:cNvSpPr/>
          <p:nvPr/>
        </p:nvSpPr>
        <p:spPr>
          <a:xfrm rot="1440000">
            <a:off x="3601720" y="2940050"/>
            <a:ext cx="2586990" cy="504190"/>
          </a:xfrm>
          <a:prstGeom prst="rect">
            <a:avLst/>
          </a:prstGeom>
          <a:solidFill>
            <a:srgbClr val="F2F2F2"/>
          </a:solidFill>
          <a:ln>
            <a:noFill/>
          </a:ln>
        </p:spPr>
        <p:style>
          <a:lnRef idx="2">
            <a:schemeClr val="accent5"/>
          </a:lnRef>
          <a:fillRef idx="1">
            <a:schemeClr val="lt1"/>
          </a:fillRef>
          <a:effectRef idx="0">
            <a:schemeClr val="accent5"/>
          </a:effectRef>
          <a:fontRef idx="minor">
            <a:schemeClr val="dk1"/>
          </a:fontRef>
        </p:style>
        <p:txBody>
          <a:bodyPr rtlCol="0" anchor="ctr"/>
          <a:p>
            <a:pPr algn="ctr"/>
            <a:endParaRPr lang="zh-CN" altLang="en-US"/>
          </a:p>
        </p:txBody>
      </p:sp>
      <p:sp>
        <p:nvSpPr>
          <p:cNvPr id="54" name="矩形 53"/>
          <p:cNvSpPr/>
          <p:nvPr/>
        </p:nvSpPr>
        <p:spPr>
          <a:xfrm rot="20400000">
            <a:off x="7407275" y="3044190"/>
            <a:ext cx="1851660" cy="504190"/>
          </a:xfrm>
          <a:prstGeom prst="rect">
            <a:avLst/>
          </a:prstGeom>
          <a:solidFill>
            <a:srgbClr val="F2F2F2"/>
          </a:solidFill>
          <a:ln>
            <a:noFill/>
          </a:ln>
        </p:spPr>
        <p:style>
          <a:lnRef idx="2">
            <a:schemeClr val="accent5"/>
          </a:lnRef>
          <a:fillRef idx="1">
            <a:schemeClr val="lt1"/>
          </a:fillRef>
          <a:effectRef idx="0">
            <a:schemeClr val="accent5"/>
          </a:effectRef>
          <a:fontRef idx="minor">
            <a:schemeClr val="dk1"/>
          </a:fontRef>
        </p:style>
        <p:txBody>
          <a:bodyPr rtlCol="0" anchor="ctr"/>
          <a:p>
            <a:pPr algn="ctr"/>
            <a:endParaRPr lang="zh-CN" altLang="en-US"/>
          </a:p>
        </p:txBody>
      </p:sp>
      <p:sp>
        <p:nvSpPr>
          <p:cNvPr id="56" name="矩形 55"/>
          <p:cNvSpPr/>
          <p:nvPr/>
        </p:nvSpPr>
        <p:spPr>
          <a:xfrm rot="5400000">
            <a:off x="5821680" y="5868035"/>
            <a:ext cx="1339215" cy="511175"/>
          </a:xfrm>
          <a:prstGeom prst="rect">
            <a:avLst/>
          </a:prstGeom>
          <a:solidFill>
            <a:srgbClr val="F2F2F2"/>
          </a:solidFill>
          <a:ln>
            <a:noFill/>
          </a:ln>
        </p:spPr>
        <p:style>
          <a:lnRef idx="2">
            <a:schemeClr val="accent5"/>
          </a:lnRef>
          <a:fillRef idx="1">
            <a:schemeClr val="lt1"/>
          </a:fillRef>
          <a:effectRef idx="0">
            <a:schemeClr val="accent5"/>
          </a:effectRef>
          <a:fontRef idx="minor">
            <a:schemeClr val="dk1"/>
          </a:fontRef>
        </p:style>
        <p:txBody>
          <a:bodyPr rtlCol="0" anchor="ctr"/>
          <a:p>
            <a:pPr algn="ctr"/>
            <a:endParaRPr lang="zh-CN" altLang="en-US"/>
          </a:p>
        </p:txBody>
      </p:sp>
      <p:sp>
        <p:nvSpPr>
          <p:cNvPr id="39" name="椭圆 38"/>
          <p:cNvSpPr/>
          <p:nvPr/>
        </p:nvSpPr>
        <p:spPr>
          <a:xfrm rot="1800000">
            <a:off x="8305800" y="3692525"/>
            <a:ext cx="850900" cy="1301115"/>
          </a:xfrm>
          <a:prstGeom prst="ellipse">
            <a:avLst/>
          </a:prstGeom>
          <a:solidFill>
            <a:srgbClr val="568D11"/>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0" name="文本框 39"/>
          <p:cNvSpPr txBox="1"/>
          <p:nvPr/>
        </p:nvSpPr>
        <p:spPr>
          <a:xfrm rot="1800000">
            <a:off x="8388985" y="3882390"/>
            <a:ext cx="684530" cy="922020"/>
          </a:xfrm>
          <a:prstGeom prst="rect">
            <a:avLst/>
          </a:prstGeom>
          <a:noFill/>
        </p:spPr>
        <p:txBody>
          <a:bodyPr wrap="square" rtlCol="0">
            <a:spAutoFit/>
          </a:bodyPr>
          <a:p>
            <a:r>
              <a:rPr lang="zh-CN" altLang="en-US">
                <a:solidFill>
                  <a:srgbClr val="FFFFFF"/>
                </a:solidFill>
              </a:rPr>
              <a:t>旅游危机事件</a:t>
            </a:r>
            <a:endParaRPr lang="zh-CN" altLang="en-US">
              <a:solidFill>
                <a:srgbClr val="FFFFFF"/>
              </a:solidFill>
            </a:endParaRPr>
          </a:p>
        </p:txBody>
      </p:sp>
      <p:cxnSp>
        <p:nvCxnSpPr>
          <p:cNvPr id="60" name="直接箭头连接符 59"/>
          <p:cNvCxnSpPr/>
          <p:nvPr/>
        </p:nvCxnSpPr>
        <p:spPr>
          <a:xfrm flipV="1">
            <a:off x="8128000" y="4955540"/>
            <a:ext cx="434340" cy="497840"/>
          </a:xfrm>
          <a:prstGeom prst="straightConnector1">
            <a:avLst/>
          </a:prstGeom>
          <a:ln w="31750">
            <a:solidFill>
              <a:srgbClr val="568D11"/>
            </a:solidFill>
            <a:prstDash val="sysDash"/>
            <a:headEnd type="arrow"/>
            <a:tailEnd type="arrow"/>
          </a:ln>
        </p:spPr>
        <p:style>
          <a:lnRef idx="1">
            <a:schemeClr val="accent1"/>
          </a:lnRef>
          <a:fillRef idx="0">
            <a:schemeClr val="accent1"/>
          </a:fillRef>
          <a:effectRef idx="0">
            <a:schemeClr val="accent1"/>
          </a:effectRef>
          <a:fontRef idx="minor">
            <a:schemeClr val="tx1"/>
          </a:fontRef>
        </p:style>
      </p:cxnSp>
      <p:cxnSp>
        <p:nvCxnSpPr>
          <p:cNvPr id="63" name="直接箭头连接符 62"/>
          <p:cNvCxnSpPr/>
          <p:nvPr/>
        </p:nvCxnSpPr>
        <p:spPr>
          <a:xfrm flipV="1">
            <a:off x="7853045" y="4761865"/>
            <a:ext cx="434340" cy="497840"/>
          </a:xfrm>
          <a:prstGeom prst="straightConnector1">
            <a:avLst/>
          </a:prstGeom>
          <a:ln w="31750">
            <a:solidFill>
              <a:srgbClr val="568D1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64" name="椭圆 63"/>
          <p:cNvSpPr/>
          <p:nvPr/>
        </p:nvSpPr>
        <p:spPr>
          <a:xfrm rot="2580000">
            <a:off x="7218045" y="5149215"/>
            <a:ext cx="863600" cy="1332230"/>
          </a:xfrm>
          <a:prstGeom prst="ellipse">
            <a:avLst/>
          </a:prstGeom>
          <a:solidFill>
            <a:srgbClr val="568D11"/>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5" name="文本框 64"/>
          <p:cNvSpPr txBox="1"/>
          <p:nvPr/>
        </p:nvSpPr>
        <p:spPr>
          <a:xfrm rot="2580000">
            <a:off x="7212330" y="5288280"/>
            <a:ext cx="812800" cy="1476375"/>
          </a:xfrm>
          <a:prstGeom prst="rect">
            <a:avLst/>
          </a:prstGeom>
          <a:noFill/>
        </p:spPr>
        <p:txBody>
          <a:bodyPr wrap="square" rtlCol="0">
            <a:spAutoFit/>
          </a:bodyPr>
          <a:p>
            <a:r>
              <a:rPr lang="zh-CN" altLang="en-US">
                <a:solidFill>
                  <a:srgbClr val="FFFFFF"/>
                </a:solidFill>
                <a:sym typeface="+mn-ea"/>
              </a:rPr>
              <a:t>其他社会热点事</a:t>
            </a:r>
            <a:r>
              <a:rPr lang="zh-CN" altLang="en-US" sz="1800">
                <a:solidFill>
                  <a:srgbClr val="FFFFFF"/>
                </a:solidFill>
                <a:sym typeface="+mn-ea"/>
              </a:rPr>
              <a:t>件</a:t>
            </a:r>
            <a:endParaRPr lang="zh-CN" altLang="en-US">
              <a:solidFill>
                <a:srgbClr val="FFFFFF"/>
              </a:solidFill>
            </a:endParaRPr>
          </a:p>
          <a:p>
            <a:endParaRPr lang="zh-CN" altLang="en-US"/>
          </a:p>
        </p:txBody>
      </p:sp>
      <p:sp>
        <p:nvSpPr>
          <p:cNvPr id="184" name=" 184"/>
          <p:cNvSpPr/>
          <p:nvPr/>
        </p:nvSpPr>
        <p:spPr>
          <a:xfrm>
            <a:off x="6024880" y="3310890"/>
            <a:ext cx="932180" cy="855980"/>
          </a:xfrm>
          <a:prstGeom prst="ellipse">
            <a:avLst/>
          </a:prstGeom>
          <a:solidFill>
            <a:srgbClr val="568D1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a:solidFill>
                  <a:srgbClr val="FFFFFF"/>
                </a:solidFill>
              </a:rPr>
              <a:t>网络舆情</a:t>
            </a:r>
            <a:endParaRPr lang="zh-CN" altLang="en-US">
              <a:solidFill>
                <a:srgbClr val="FFFFFF"/>
              </a:solidFill>
            </a:endParaRPr>
          </a:p>
        </p:txBody>
      </p:sp>
      <p:sp>
        <p:nvSpPr>
          <p:cNvPr id="5" name=" 184"/>
          <p:cNvSpPr/>
          <p:nvPr/>
        </p:nvSpPr>
        <p:spPr>
          <a:xfrm>
            <a:off x="5110480" y="4034790"/>
            <a:ext cx="914400" cy="856615"/>
          </a:xfrm>
          <a:prstGeom prst="ellipse">
            <a:avLst/>
          </a:prstGeom>
          <a:solidFill>
            <a:srgbClr val="568D1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a:solidFill>
                  <a:srgbClr val="FFFFFF"/>
                </a:solidFill>
              </a:rPr>
              <a:t>传播媒介</a:t>
            </a:r>
            <a:endParaRPr lang="zh-CN" altLang="en-US">
              <a:solidFill>
                <a:srgbClr val="FFFFFF"/>
              </a:solidFill>
            </a:endParaRPr>
          </a:p>
        </p:txBody>
      </p:sp>
      <p:sp>
        <p:nvSpPr>
          <p:cNvPr id="67" name=" 184"/>
          <p:cNvSpPr/>
          <p:nvPr/>
        </p:nvSpPr>
        <p:spPr>
          <a:xfrm>
            <a:off x="6934835" y="3990340"/>
            <a:ext cx="914400" cy="856615"/>
          </a:xfrm>
          <a:prstGeom prst="ellipse">
            <a:avLst/>
          </a:prstGeom>
          <a:solidFill>
            <a:srgbClr val="568D1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a:solidFill>
                  <a:srgbClr val="FFFFFF"/>
                </a:solidFill>
              </a:rPr>
              <a:t>传播媒介</a:t>
            </a:r>
            <a:endParaRPr lang="zh-CN" altLang="en-US">
              <a:solidFill>
                <a:srgbClr val="FFFFFF"/>
              </a:solidFill>
            </a:endParaRPr>
          </a:p>
        </p:txBody>
      </p:sp>
      <p:sp>
        <p:nvSpPr>
          <p:cNvPr id="68" name=" 184"/>
          <p:cNvSpPr/>
          <p:nvPr/>
        </p:nvSpPr>
        <p:spPr>
          <a:xfrm>
            <a:off x="5995035" y="2272030"/>
            <a:ext cx="914400" cy="856615"/>
          </a:xfrm>
          <a:prstGeom prst="ellipse">
            <a:avLst/>
          </a:prstGeom>
          <a:solidFill>
            <a:srgbClr val="568D1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a:solidFill>
                  <a:srgbClr val="FFFFFF"/>
                </a:solidFill>
              </a:rPr>
              <a:t>传播媒介</a:t>
            </a:r>
            <a:endParaRPr lang="zh-CN" altLang="en-US">
              <a:solidFill>
                <a:srgbClr val="FFFFFF"/>
              </a:solidFill>
            </a:endParaRPr>
          </a:p>
        </p:txBody>
      </p:sp>
      <p:sp>
        <p:nvSpPr>
          <p:cNvPr id="69" name=" 184"/>
          <p:cNvSpPr/>
          <p:nvPr/>
        </p:nvSpPr>
        <p:spPr>
          <a:xfrm>
            <a:off x="4145280" y="1845310"/>
            <a:ext cx="914407" cy="856806"/>
          </a:xfrm>
          <a:prstGeom prst="ellipse">
            <a:avLst/>
          </a:prstGeom>
          <a:solidFill>
            <a:srgbClr val="568D1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a:solidFill>
                  <a:srgbClr val="FFFFFF"/>
                </a:solidFill>
              </a:rPr>
              <a:t>事件当事人</a:t>
            </a:r>
            <a:endParaRPr lang="zh-CN" altLang="en-US">
              <a:solidFill>
                <a:srgbClr val="FFFFFF"/>
              </a:solidFill>
            </a:endParaRPr>
          </a:p>
        </p:txBody>
      </p:sp>
      <p:sp>
        <p:nvSpPr>
          <p:cNvPr id="70" name=" 184"/>
          <p:cNvSpPr/>
          <p:nvPr/>
        </p:nvSpPr>
        <p:spPr>
          <a:xfrm>
            <a:off x="5060950" y="1184910"/>
            <a:ext cx="914407" cy="856806"/>
          </a:xfrm>
          <a:prstGeom prst="ellipse">
            <a:avLst/>
          </a:prstGeom>
          <a:solidFill>
            <a:srgbClr val="568D1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a:solidFill>
                  <a:srgbClr val="FFFFFF"/>
                </a:solidFill>
              </a:rPr>
              <a:t>利益攸关方</a:t>
            </a:r>
            <a:endParaRPr lang="zh-CN" altLang="en-US">
              <a:solidFill>
                <a:srgbClr val="FFFFFF"/>
              </a:solidFill>
            </a:endParaRPr>
          </a:p>
        </p:txBody>
      </p:sp>
      <p:sp>
        <p:nvSpPr>
          <p:cNvPr id="71" name=" 184"/>
          <p:cNvSpPr/>
          <p:nvPr/>
        </p:nvSpPr>
        <p:spPr>
          <a:xfrm>
            <a:off x="6167755" y="984885"/>
            <a:ext cx="914407" cy="856806"/>
          </a:xfrm>
          <a:prstGeom prst="ellipse">
            <a:avLst/>
          </a:prstGeom>
          <a:solidFill>
            <a:srgbClr val="568D1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a:solidFill>
                  <a:srgbClr val="FFFFFF"/>
                </a:solidFill>
              </a:rPr>
              <a:t>新闻媒体</a:t>
            </a:r>
            <a:endParaRPr lang="zh-CN" altLang="en-US">
              <a:solidFill>
                <a:srgbClr val="FFFFFF"/>
              </a:solidFill>
            </a:endParaRPr>
          </a:p>
        </p:txBody>
      </p:sp>
      <p:sp>
        <p:nvSpPr>
          <p:cNvPr id="72" name=" 184"/>
          <p:cNvSpPr/>
          <p:nvPr/>
        </p:nvSpPr>
        <p:spPr>
          <a:xfrm>
            <a:off x="7195185" y="1339215"/>
            <a:ext cx="914407" cy="856806"/>
          </a:xfrm>
          <a:prstGeom prst="ellipse">
            <a:avLst/>
          </a:prstGeom>
          <a:solidFill>
            <a:srgbClr val="568D1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a:solidFill>
                  <a:srgbClr val="FFFFFF"/>
                </a:solidFill>
              </a:rPr>
              <a:t>官方代表</a:t>
            </a:r>
            <a:endParaRPr lang="zh-CN" altLang="en-US">
              <a:solidFill>
                <a:srgbClr val="FFFFFF"/>
              </a:solidFill>
            </a:endParaRPr>
          </a:p>
        </p:txBody>
      </p:sp>
      <p:sp>
        <p:nvSpPr>
          <p:cNvPr id="73" name=" 184"/>
          <p:cNvSpPr/>
          <p:nvPr/>
        </p:nvSpPr>
        <p:spPr>
          <a:xfrm>
            <a:off x="7974330" y="2088515"/>
            <a:ext cx="914407" cy="856806"/>
          </a:xfrm>
          <a:prstGeom prst="ellipse">
            <a:avLst/>
          </a:prstGeom>
          <a:solidFill>
            <a:srgbClr val="568D1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zh-CN">
                <a:solidFill>
                  <a:srgbClr val="FFFFFF"/>
                </a:solidFill>
              </a:rPr>
              <a:t>其他网民</a:t>
            </a:r>
            <a:endParaRPr lang="zh-CN" altLang="zh-CN">
              <a:solidFill>
                <a:srgbClr val="FFFFFF"/>
              </a:solidFill>
            </a:endParaRPr>
          </a:p>
        </p:txBody>
      </p:sp>
      <p:cxnSp>
        <p:nvCxnSpPr>
          <p:cNvPr id="74" name="直接箭头连接符 73"/>
          <p:cNvCxnSpPr/>
          <p:nvPr/>
        </p:nvCxnSpPr>
        <p:spPr>
          <a:xfrm>
            <a:off x="4255770" y="5118735"/>
            <a:ext cx="220345" cy="247015"/>
          </a:xfrm>
          <a:prstGeom prst="straightConnector1">
            <a:avLst/>
          </a:prstGeom>
          <a:ln w="31750">
            <a:solidFill>
              <a:srgbClr val="568D1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75" name="直接箭头连接符 74"/>
          <p:cNvCxnSpPr/>
          <p:nvPr/>
        </p:nvCxnSpPr>
        <p:spPr>
          <a:xfrm flipH="1" flipV="1">
            <a:off x="4521835" y="4891405"/>
            <a:ext cx="238125" cy="292735"/>
          </a:xfrm>
          <a:prstGeom prst="straightConnector1">
            <a:avLst/>
          </a:prstGeom>
          <a:ln w="31750">
            <a:solidFill>
              <a:srgbClr val="568D11"/>
            </a:solidFill>
            <a:prstDash val="sysDash"/>
            <a:headEnd type="arrow"/>
            <a:tailEnd type="arrow"/>
          </a:ln>
        </p:spPr>
        <p:style>
          <a:lnRef idx="1">
            <a:schemeClr val="accent1"/>
          </a:lnRef>
          <a:fillRef idx="0">
            <a:schemeClr val="accent1"/>
          </a:fillRef>
          <a:effectRef idx="0">
            <a:schemeClr val="accent1"/>
          </a:effectRef>
          <a:fontRef idx="minor">
            <a:schemeClr val="tx1"/>
          </a:fontRef>
        </p:style>
      </p:cxnSp>
      <p:cxnSp>
        <p:nvCxnSpPr>
          <p:cNvPr id="77" name="直接箭头连接符 76"/>
          <p:cNvCxnSpPr/>
          <p:nvPr/>
        </p:nvCxnSpPr>
        <p:spPr>
          <a:xfrm>
            <a:off x="3880485" y="3990340"/>
            <a:ext cx="63500" cy="320040"/>
          </a:xfrm>
          <a:prstGeom prst="straightConnector1">
            <a:avLst/>
          </a:prstGeom>
          <a:ln w="31750">
            <a:solidFill>
              <a:srgbClr val="568D1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78" name="直接箭头连接符 77"/>
          <p:cNvCxnSpPr/>
          <p:nvPr/>
        </p:nvCxnSpPr>
        <p:spPr>
          <a:xfrm flipH="1" flipV="1">
            <a:off x="4161155" y="3939540"/>
            <a:ext cx="47625" cy="313055"/>
          </a:xfrm>
          <a:prstGeom prst="straightConnector1">
            <a:avLst/>
          </a:prstGeom>
          <a:ln w="31750">
            <a:solidFill>
              <a:srgbClr val="568D11"/>
            </a:solidFill>
            <a:prstDash val="sysDash"/>
            <a:headEnd type="arrow"/>
            <a:tailEnd type="arrow"/>
          </a:ln>
        </p:spPr>
        <p:style>
          <a:lnRef idx="1">
            <a:schemeClr val="accent1"/>
          </a:lnRef>
          <a:fillRef idx="0">
            <a:schemeClr val="accent1"/>
          </a:fillRef>
          <a:effectRef idx="0">
            <a:schemeClr val="accent1"/>
          </a:effectRef>
          <a:fontRef idx="minor">
            <a:schemeClr val="tx1"/>
          </a:fontRef>
        </p:style>
      </p:cxnSp>
      <p:cxnSp>
        <p:nvCxnSpPr>
          <p:cNvPr id="79" name="直接箭头连接符 78"/>
          <p:cNvCxnSpPr/>
          <p:nvPr/>
        </p:nvCxnSpPr>
        <p:spPr>
          <a:xfrm>
            <a:off x="5059680" y="5902960"/>
            <a:ext cx="250825" cy="180975"/>
          </a:xfrm>
          <a:prstGeom prst="straightConnector1">
            <a:avLst/>
          </a:prstGeom>
          <a:ln w="31750">
            <a:solidFill>
              <a:srgbClr val="568D1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80" name="直接箭头连接符 79"/>
          <p:cNvCxnSpPr/>
          <p:nvPr/>
        </p:nvCxnSpPr>
        <p:spPr>
          <a:xfrm flipH="1" flipV="1">
            <a:off x="5233670" y="5688330"/>
            <a:ext cx="240665" cy="214630"/>
          </a:xfrm>
          <a:prstGeom prst="straightConnector1">
            <a:avLst/>
          </a:prstGeom>
          <a:ln w="31750">
            <a:solidFill>
              <a:srgbClr val="568D11"/>
            </a:solidFill>
            <a:prstDash val="sysDash"/>
            <a:headEnd type="arrow"/>
            <a:tailEnd type="arrow"/>
          </a:ln>
        </p:spPr>
        <p:style>
          <a:lnRef idx="1">
            <a:schemeClr val="accent1"/>
          </a:lnRef>
          <a:fillRef idx="0">
            <a:schemeClr val="accent1"/>
          </a:fillRef>
          <a:effectRef idx="0">
            <a:schemeClr val="accent1"/>
          </a:effectRef>
          <a:fontRef idx="minor">
            <a:schemeClr val="tx1"/>
          </a:fontRef>
        </p:style>
      </p:cxnSp>
      <p:cxnSp>
        <p:nvCxnSpPr>
          <p:cNvPr id="81" name="直接箭头连接符 80"/>
          <p:cNvCxnSpPr/>
          <p:nvPr/>
        </p:nvCxnSpPr>
        <p:spPr>
          <a:xfrm flipH="1">
            <a:off x="4759960" y="1647825"/>
            <a:ext cx="310515" cy="213360"/>
          </a:xfrm>
          <a:prstGeom prst="straightConnector1">
            <a:avLst/>
          </a:prstGeom>
          <a:ln w="31750">
            <a:solidFill>
              <a:srgbClr val="568D1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82" name="直接箭头连接符 81"/>
          <p:cNvCxnSpPr/>
          <p:nvPr/>
        </p:nvCxnSpPr>
        <p:spPr>
          <a:xfrm flipV="1">
            <a:off x="5003800" y="1896745"/>
            <a:ext cx="255270" cy="204470"/>
          </a:xfrm>
          <a:prstGeom prst="straightConnector1">
            <a:avLst/>
          </a:prstGeom>
          <a:ln w="31750">
            <a:solidFill>
              <a:srgbClr val="568D11"/>
            </a:solidFill>
            <a:prstDash val="sysDash"/>
            <a:headEnd type="arrow"/>
            <a:tailEnd type="arrow"/>
          </a:ln>
        </p:spPr>
        <p:style>
          <a:lnRef idx="1">
            <a:schemeClr val="accent1"/>
          </a:lnRef>
          <a:fillRef idx="0">
            <a:schemeClr val="accent1"/>
          </a:fillRef>
          <a:effectRef idx="0">
            <a:schemeClr val="accent1"/>
          </a:effectRef>
          <a:fontRef idx="minor">
            <a:schemeClr val="tx1"/>
          </a:fontRef>
        </p:style>
      </p:cxnSp>
      <p:cxnSp>
        <p:nvCxnSpPr>
          <p:cNvPr id="83" name="直接箭头连接符 82"/>
          <p:cNvCxnSpPr/>
          <p:nvPr/>
        </p:nvCxnSpPr>
        <p:spPr>
          <a:xfrm flipH="1">
            <a:off x="5927090" y="1564640"/>
            <a:ext cx="340995" cy="109220"/>
          </a:xfrm>
          <a:prstGeom prst="straightConnector1">
            <a:avLst/>
          </a:prstGeom>
          <a:ln w="31750">
            <a:solidFill>
              <a:srgbClr val="568D11"/>
            </a:solidFill>
            <a:prstDash val="sysDash"/>
            <a:headEnd type="arrow"/>
            <a:tailEnd type="arrow"/>
          </a:ln>
        </p:spPr>
        <p:style>
          <a:lnRef idx="1">
            <a:schemeClr val="accent1"/>
          </a:lnRef>
          <a:fillRef idx="0">
            <a:schemeClr val="accent1"/>
          </a:fillRef>
          <a:effectRef idx="0">
            <a:schemeClr val="accent1"/>
          </a:effectRef>
          <a:fontRef idx="minor">
            <a:schemeClr val="tx1"/>
          </a:fontRef>
        </p:style>
      </p:cxnSp>
      <p:cxnSp>
        <p:nvCxnSpPr>
          <p:cNvPr id="84" name="直接箭头连接符 83"/>
          <p:cNvCxnSpPr/>
          <p:nvPr/>
        </p:nvCxnSpPr>
        <p:spPr>
          <a:xfrm flipH="1">
            <a:off x="5871845" y="1219835"/>
            <a:ext cx="332740" cy="119380"/>
          </a:xfrm>
          <a:prstGeom prst="straightConnector1">
            <a:avLst/>
          </a:prstGeom>
          <a:ln w="31750">
            <a:solidFill>
              <a:srgbClr val="568D1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85" name="直接箭头连接符 84"/>
          <p:cNvCxnSpPr/>
          <p:nvPr/>
        </p:nvCxnSpPr>
        <p:spPr>
          <a:xfrm flipH="1" flipV="1">
            <a:off x="7019290" y="1339215"/>
            <a:ext cx="357505" cy="127635"/>
          </a:xfrm>
          <a:prstGeom prst="straightConnector1">
            <a:avLst/>
          </a:prstGeom>
          <a:ln w="31750">
            <a:solidFill>
              <a:srgbClr val="568D1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86" name="直接箭头连接符 85"/>
          <p:cNvCxnSpPr/>
          <p:nvPr/>
        </p:nvCxnSpPr>
        <p:spPr>
          <a:xfrm flipH="1" flipV="1">
            <a:off x="6879590" y="1703070"/>
            <a:ext cx="343535" cy="102235"/>
          </a:xfrm>
          <a:prstGeom prst="straightConnector1">
            <a:avLst/>
          </a:prstGeom>
          <a:ln w="31750">
            <a:solidFill>
              <a:srgbClr val="568D11"/>
            </a:solidFill>
            <a:prstDash val="sysDash"/>
            <a:headEnd type="arrow"/>
            <a:tailEnd type="arrow"/>
          </a:ln>
        </p:spPr>
        <p:style>
          <a:lnRef idx="1">
            <a:schemeClr val="accent1"/>
          </a:lnRef>
          <a:fillRef idx="0">
            <a:schemeClr val="accent1"/>
          </a:fillRef>
          <a:effectRef idx="0">
            <a:schemeClr val="accent1"/>
          </a:effectRef>
          <a:fontRef idx="minor">
            <a:schemeClr val="tx1"/>
          </a:fontRef>
        </p:style>
      </p:cxnSp>
      <p:cxnSp>
        <p:nvCxnSpPr>
          <p:cNvPr id="87" name="直接箭头连接符 86"/>
          <p:cNvCxnSpPr/>
          <p:nvPr/>
        </p:nvCxnSpPr>
        <p:spPr>
          <a:xfrm flipH="1" flipV="1">
            <a:off x="8084185" y="1884045"/>
            <a:ext cx="254635" cy="204470"/>
          </a:xfrm>
          <a:prstGeom prst="straightConnector1">
            <a:avLst/>
          </a:prstGeom>
          <a:ln w="31750">
            <a:solidFill>
              <a:srgbClr val="568D1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88" name="直接箭头连接符 87"/>
          <p:cNvCxnSpPr/>
          <p:nvPr/>
        </p:nvCxnSpPr>
        <p:spPr>
          <a:xfrm flipH="1" flipV="1">
            <a:off x="7825105" y="2137410"/>
            <a:ext cx="284480" cy="134620"/>
          </a:xfrm>
          <a:prstGeom prst="straightConnector1">
            <a:avLst/>
          </a:prstGeom>
          <a:ln w="31750">
            <a:solidFill>
              <a:srgbClr val="568D11"/>
            </a:solidFill>
            <a:prstDash val="sysDash"/>
            <a:headEnd type="arrow"/>
            <a:tailEnd type="arrow"/>
          </a:ln>
        </p:spPr>
        <p:style>
          <a:lnRef idx="1">
            <a:schemeClr val="accent1"/>
          </a:lnRef>
          <a:fillRef idx="0">
            <a:schemeClr val="accent1"/>
          </a:fillRef>
          <a:effectRef idx="0">
            <a:schemeClr val="accent1"/>
          </a:effectRef>
          <a:fontRef idx="minor">
            <a:schemeClr val="tx1"/>
          </a:fontRef>
        </p:style>
      </p:cxnSp>
      <p:sp>
        <p:nvSpPr>
          <p:cNvPr id="89" name="右箭头 88"/>
          <p:cNvSpPr/>
          <p:nvPr/>
        </p:nvSpPr>
        <p:spPr>
          <a:xfrm rot="19740000">
            <a:off x="4808220" y="4695190"/>
            <a:ext cx="412750" cy="249555"/>
          </a:xfrm>
          <a:prstGeom prst="rightArrow">
            <a:avLst/>
          </a:prstGeom>
          <a:solidFill>
            <a:srgbClr val="568D11"/>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1" name="右箭头 90"/>
          <p:cNvSpPr/>
          <p:nvPr/>
        </p:nvSpPr>
        <p:spPr>
          <a:xfrm rot="13020000">
            <a:off x="7681595" y="4685030"/>
            <a:ext cx="412750" cy="249555"/>
          </a:xfrm>
          <a:prstGeom prst="rightArrow">
            <a:avLst/>
          </a:prstGeom>
          <a:solidFill>
            <a:srgbClr val="568D11"/>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2" name="右箭头 91"/>
          <p:cNvSpPr/>
          <p:nvPr/>
        </p:nvSpPr>
        <p:spPr>
          <a:xfrm rot="5400000">
            <a:off x="6271260" y="1966595"/>
            <a:ext cx="361315" cy="249555"/>
          </a:xfrm>
          <a:prstGeom prst="rightArrow">
            <a:avLst/>
          </a:prstGeom>
          <a:solidFill>
            <a:srgbClr val="568D11"/>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3" name="左右箭头 92"/>
          <p:cNvSpPr/>
          <p:nvPr/>
        </p:nvSpPr>
        <p:spPr>
          <a:xfrm rot="17400000">
            <a:off x="3775710" y="2712085"/>
            <a:ext cx="487045" cy="242570"/>
          </a:xfrm>
          <a:prstGeom prst="leftRightArrow">
            <a:avLst/>
          </a:prstGeom>
          <a:solidFill>
            <a:srgbClr val="568D11"/>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96" name="直接连接符 95"/>
          <p:cNvCxnSpPr/>
          <p:nvPr/>
        </p:nvCxnSpPr>
        <p:spPr>
          <a:xfrm>
            <a:off x="3846195" y="2461260"/>
            <a:ext cx="1091565" cy="469265"/>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97" name="直接连接符 96"/>
          <p:cNvCxnSpPr/>
          <p:nvPr/>
        </p:nvCxnSpPr>
        <p:spPr>
          <a:xfrm>
            <a:off x="3615690" y="2930525"/>
            <a:ext cx="1137920" cy="473710"/>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sp>
        <p:nvSpPr>
          <p:cNvPr id="98" name="左右箭头 97"/>
          <p:cNvSpPr/>
          <p:nvPr/>
        </p:nvSpPr>
        <p:spPr>
          <a:xfrm rot="17400000">
            <a:off x="4209415" y="2891790"/>
            <a:ext cx="487045" cy="242570"/>
          </a:xfrm>
          <a:prstGeom prst="leftRightArrow">
            <a:avLst/>
          </a:prstGeom>
          <a:solidFill>
            <a:srgbClr val="568D11"/>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99" name="直接连接符 98"/>
          <p:cNvCxnSpPr/>
          <p:nvPr/>
        </p:nvCxnSpPr>
        <p:spPr>
          <a:xfrm flipV="1">
            <a:off x="8001635" y="2790190"/>
            <a:ext cx="1136650" cy="332105"/>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100" name="直接连接符 99"/>
          <p:cNvCxnSpPr/>
          <p:nvPr/>
        </p:nvCxnSpPr>
        <p:spPr>
          <a:xfrm flipV="1">
            <a:off x="8128000" y="3234690"/>
            <a:ext cx="1136650" cy="332105"/>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sp>
        <p:nvSpPr>
          <p:cNvPr id="101" name="左右箭头 100"/>
          <p:cNvSpPr/>
          <p:nvPr/>
        </p:nvSpPr>
        <p:spPr>
          <a:xfrm rot="14580000">
            <a:off x="8226425" y="3113405"/>
            <a:ext cx="443865" cy="242570"/>
          </a:xfrm>
          <a:prstGeom prst="leftRightArrow">
            <a:avLst/>
          </a:prstGeom>
          <a:solidFill>
            <a:srgbClr val="568D11"/>
          </a:solidFill>
          <a:ln>
            <a:solidFill>
              <a:srgbClr val="568D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2" name="左右箭头 101"/>
          <p:cNvSpPr/>
          <p:nvPr/>
        </p:nvSpPr>
        <p:spPr>
          <a:xfrm rot="14640000">
            <a:off x="8609330" y="3016250"/>
            <a:ext cx="487045" cy="242570"/>
          </a:xfrm>
          <a:prstGeom prst="leftRightArrow">
            <a:avLst/>
          </a:prstGeom>
          <a:solidFill>
            <a:srgbClr val="568D11"/>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103" name="直接连接符 102"/>
          <p:cNvCxnSpPr/>
          <p:nvPr/>
        </p:nvCxnSpPr>
        <p:spPr>
          <a:xfrm flipH="1">
            <a:off x="6265545" y="5616575"/>
            <a:ext cx="2540" cy="1144270"/>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104" name="直接连接符 103"/>
          <p:cNvCxnSpPr/>
          <p:nvPr/>
        </p:nvCxnSpPr>
        <p:spPr>
          <a:xfrm>
            <a:off x="6755765" y="5607685"/>
            <a:ext cx="71755" cy="1114425"/>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sp>
        <p:nvSpPr>
          <p:cNvPr id="105" name="左右箭头 104"/>
          <p:cNvSpPr/>
          <p:nvPr/>
        </p:nvSpPr>
        <p:spPr>
          <a:xfrm rot="10800000">
            <a:off x="6268085" y="5905500"/>
            <a:ext cx="487045" cy="242570"/>
          </a:xfrm>
          <a:prstGeom prst="leftRightArrow">
            <a:avLst/>
          </a:prstGeom>
          <a:solidFill>
            <a:srgbClr val="568D11"/>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6" name="左右箭头 105"/>
          <p:cNvSpPr/>
          <p:nvPr/>
        </p:nvSpPr>
        <p:spPr>
          <a:xfrm>
            <a:off x="6268085" y="6350635"/>
            <a:ext cx="487045" cy="242570"/>
          </a:xfrm>
          <a:prstGeom prst="leftRightArrow">
            <a:avLst/>
          </a:prstGeom>
          <a:solidFill>
            <a:srgbClr val="568D11"/>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107" name="直接箭头连接符 106"/>
          <p:cNvCxnSpPr/>
          <p:nvPr/>
        </p:nvCxnSpPr>
        <p:spPr>
          <a:xfrm flipV="1">
            <a:off x="5805805" y="3957320"/>
            <a:ext cx="295275" cy="122555"/>
          </a:xfrm>
          <a:prstGeom prst="straightConnector1">
            <a:avLst/>
          </a:prstGeom>
          <a:ln w="15875">
            <a:solidFill>
              <a:srgbClr val="568D11"/>
            </a:solidFill>
            <a:tailEnd type="arrow"/>
          </a:ln>
        </p:spPr>
        <p:style>
          <a:lnRef idx="1">
            <a:schemeClr val="accent1"/>
          </a:lnRef>
          <a:fillRef idx="0">
            <a:schemeClr val="accent1"/>
          </a:fillRef>
          <a:effectRef idx="0">
            <a:schemeClr val="accent1"/>
          </a:effectRef>
          <a:fontRef idx="minor">
            <a:schemeClr val="tx1"/>
          </a:fontRef>
        </p:style>
      </p:cxnSp>
      <p:cxnSp>
        <p:nvCxnSpPr>
          <p:cNvPr id="108" name="直接箭头连接符 107"/>
          <p:cNvCxnSpPr/>
          <p:nvPr/>
        </p:nvCxnSpPr>
        <p:spPr>
          <a:xfrm flipV="1">
            <a:off x="6006465" y="4047490"/>
            <a:ext cx="177165" cy="262890"/>
          </a:xfrm>
          <a:prstGeom prst="straightConnector1">
            <a:avLst/>
          </a:prstGeom>
          <a:ln w="19050">
            <a:solidFill>
              <a:srgbClr val="568D1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109" name="直接箭头连接符 108"/>
          <p:cNvCxnSpPr/>
          <p:nvPr/>
        </p:nvCxnSpPr>
        <p:spPr>
          <a:xfrm>
            <a:off x="6192520" y="3076575"/>
            <a:ext cx="227330" cy="231140"/>
          </a:xfrm>
          <a:prstGeom prst="straightConnector1">
            <a:avLst/>
          </a:prstGeom>
          <a:ln>
            <a:solidFill>
              <a:srgbClr val="568D11"/>
            </a:solidFill>
            <a:tailEnd type="arrow"/>
          </a:ln>
        </p:spPr>
        <p:style>
          <a:lnRef idx="1">
            <a:schemeClr val="accent1"/>
          </a:lnRef>
          <a:fillRef idx="0">
            <a:schemeClr val="accent1"/>
          </a:fillRef>
          <a:effectRef idx="0">
            <a:schemeClr val="accent1"/>
          </a:effectRef>
          <a:fontRef idx="minor">
            <a:schemeClr val="tx1"/>
          </a:fontRef>
        </p:style>
      </p:cxnSp>
      <p:cxnSp>
        <p:nvCxnSpPr>
          <p:cNvPr id="110" name="直接箭头连接符 109"/>
          <p:cNvCxnSpPr/>
          <p:nvPr/>
        </p:nvCxnSpPr>
        <p:spPr>
          <a:xfrm flipH="1">
            <a:off x="6553835" y="3002915"/>
            <a:ext cx="201295" cy="307975"/>
          </a:xfrm>
          <a:prstGeom prst="straightConnector1">
            <a:avLst/>
          </a:prstGeom>
          <a:ln w="19050">
            <a:solidFill>
              <a:srgbClr val="568D1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111" name="直接箭头连接符 110"/>
          <p:cNvCxnSpPr/>
          <p:nvPr/>
        </p:nvCxnSpPr>
        <p:spPr>
          <a:xfrm flipH="1" flipV="1">
            <a:off x="6934835" y="3881755"/>
            <a:ext cx="326390" cy="121285"/>
          </a:xfrm>
          <a:prstGeom prst="straightConnector1">
            <a:avLst/>
          </a:prstGeom>
          <a:ln w="19050">
            <a:solidFill>
              <a:srgbClr val="568D1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112" name="直接箭头连接符 111"/>
          <p:cNvCxnSpPr/>
          <p:nvPr/>
        </p:nvCxnSpPr>
        <p:spPr>
          <a:xfrm flipH="1" flipV="1">
            <a:off x="6819265" y="4042410"/>
            <a:ext cx="135890" cy="215900"/>
          </a:xfrm>
          <a:prstGeom prst="straightConnector1">
            <a:avLst/>
          </a:prstGeom>
          <a:ln w="15875">
            <a:solidFill>
              <a:srgbClr val="568D11"/>
            </a:solidFill>
            <a:tailEnd type="arrow"/>
          </a:ln>
        </p:spPr>
        <p:style>
          <a:lnRef idx="1">
            <a:schemeClr val="accent1"/>
          </a:lnRef>
          <a:fillRef idx="0">
            <a:schemeClr val="accent1"/>
          </a:fillRef>
          <a:effectRef idx="0">
            <a:schemeClr val="accent1"/>
          </a:effectRef>
          <a:fontRef idx="minor">
            <a:schemeClr val="tx1"/>
          </a:fontRef>
        </p:style>
      </p:cxnSp>
      <p:cxnSp>
        <p:nvCxnSpPr>
          <p:cNvPr id="2" name="直接箭头连接符 1"/>
          <p:cNvCxnSpPr/>
          <p:nvPr/>
        </p:nvCxnSpPr>
        <p:spPr>
          <a:xfrm flipV="1">
            <a:off x="6879590" y="3096895"/>
            <a:ext cx="1137285" cy="401320"/>
          </a:xfrm>
          <a:prstGeom prst="straightConnector1">
            <a:avLst/>
          </a:prstGeom>
          <a:ln>
            <a:solidFill>
              <a:srgbClr val="568D11"/>
            </a:solidFill>
            <a:tailEnd type="arrow"/>
          </a:ln>
        </p:spPr>
        <p:style>
          <a:lnRef idx="1">
            <a:schemeClr val="accent1"/>
          </a:lnRef>
          <a:fillRef idx="0">
            <a:schemeClr val="accent1"/>
          </a:fillRef>
          <a:effectRef idx="0">
            <a:schemeClr val="accent1"/>
          </a:effectRef>
          <a:fontRef idx="minor">
            <a:schemeClr val="tx1"/>
          </a:fontRef>
        </p:style>
      </p:cxnSp>
      <p:cxnSp>
        <p:nvCxnSpPr>
          <p:cNvPr id="3" name="直接箭头连接符 2"/>
          <p:cNvCxnSpPr/>
          <p:nvPr/>
        </p:nvCxnSpPr>
        <p:spPr>
          <a:xfrm flipV="1">
            <a:off x="6957695" y="3543300"/>
            <a:ext cx="1161415" cy="134620"/>
          </a:xfrm>
          <a:prstGeom prst="straightConnector1">
            <a:avLst/>
          </a:prstGeom>
          <a:ln>
            <a:solidFill>
              <a:srgbClr val="568D11"/>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4" name="直接箭头连接符 3"/>
          <p:cNvCxnSpPr/>
          <p:nvPr/>
        </p:nvCxnSpPr>
        <p:spPr>
          <a:xfrm flipH="1">
            <a:off x="6268085" y="4105275"/>
            <a:ext cx="88900" cy="1442720"/>
          </a:xfrm>
          <a:prstGeom prst="straightConnector1">
            <a:avLst/>
          </a:prstGeom>
          <a:ln>
            <a:solidFill>
              <a:srgbClr val="568D11"/>
            </a:solidFill>
            <a:tailEnd type="arrow"/>
          </a:ln>
        </p:spPr>
        <p:style>
          <a:lnRef idx="1">
            <a:schemeClr val="accent1"/>
          </a:lnRef>
          <a:fillRef idx="0">
            <a:schemeClr val="accent1"/>
          </a:fillRef>
          <a:effectRef idx="0">
            <a:schemeClr val="accent1"/>
          </a:effectRef>
          <a:fontRef idx="minor">
            <a:schemeClr val="tx1"/>
          </a:fontRef>
        </p:style>
      </p:cxnSp>
      <p:cxnSp>
        <p:nvCxnSpPr>
          <p:cNvPr id="6" name="直接箭头连接符 5"/>
          <p:cNvCxnSpPr>
            <a:stCxn id="184" idx="4"/>
          </p:cNvCxnSpPr>
          <p:nvPr/>
        </p:nvCxnSpPr>
        <p:spPr>
          <a:xfrm>
            <a:off x="6490970" y="4166870"/>
            <a:ext cx="236220" cy="1329690"/>
          </a:xfrm>
          <a:prstGeom prst="straightConnector1">
            <a:avLst/>
          </a:prstGeom>
          <a:ln>
            <a:solidFill>
              <a:srgbClr val="568D11"/>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7" name="直接箭头连接符 6"/>
          <p:cNvCxnSpPr>
            <a:stCxn id="184" idx="2"/>
            <a:endCxn id="53" idx="2"/>
          </p:cNvCxnSpPr>
          <p:nvPr/>
        </p:nvCxnSpPr>
        <p:spPr>
          <a:xfrm flipH="1" flipV="1">
            <a:off x="4792980" y="3422650"/>
            <a:ext cx="1231900" cy="316230"/>
          </a:xfrm>
          <a:prstGeom prst="straightConnector1">
            <a:avLst/>
          </a:prstGeom>
          <a:ln>
            <a:solidFill>
              <a:srgbClr val="568D11"/>
            </a:solidFill>
            <a:tailEnd type="arrow"/>
          </a:ln>
        </p:spPr>
        <p:style>
          <a:lnRef idx="1">
            <a:schemeClr val="accent1"/>
          </a:lnRef>
          <a:fillRef idx="0">
            <a:schemeClr val="accent1"/>
          </a:fillRef>
          <a:effectRef idx="0">
            <a:schemeClr val="accent1"/>
          </a:effectRef>
          <a:fontRef idx="minor">
            <a:schemeClr val="tx1"/>
          </a:fontRef>
        </p:style>
      </p:cxnSp>
      <p:cxnSp>
        <p:nvCxnSpPr>
          <p:cNvPr id="8" name="直接箭头连接符 7"/>
          <p:cNvCxnSpPr/>
          <p:nvPr/>
        </p:nvCxnSpPr>
        <p:spPr>
          <a:xfrm flipH="1" flipV="1">
            <a:off x="4914265" y="2917825"/>
            <a:ext cx="1174750" cy="561975"/>
          </a:xfrm>
          <a:prstGeom prst="straightConnector1">
            <a:avLst/>
          </a:prstGeom>
          <a:ln>
            <a:solidFill>
              <a:srgbClr val="568D11"/>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13" name="文本框 12"/>
          <p:cNvSpPr txBox="1"/>
          <p:nvPr/>
        </p:nvSpPr>
        <p:spPr>
          <a:xfrm>
            <a:off x="1740535" y="2137410"/>
            <a:ext cx="459740" cy="3540760"/>
          </a:xfrm>
          <a:prstGeom prst="rect">
            <a:avLst/>
          </a:prstGeom>
          <a:noFill/>
        </p:spPr>
        <p:txBody>
          <a:bodyPr vert="eaVert" wrap="square" rtlCol="0">
            <a:spAutoFit/>
          </a:bodyPr>
          <a:p>
            <a:r>
              <a:rPr lang="zh-CN" altLang="en-US"/>
              <a:t>旅游危机网络舆情系统的基本构成</a:t>
            </a:r>
            <a:endParaRPr lang="zh-CN" altLang="en-US"/>
          </a:p>
        </p:txBody>
      </p:sp>
    </p:spTree>
    <p:custDataLst>
      <p:tags r:id="rId2"/>
    </p:custDataLst>
  </p:cSld>
  <p:clrMapOvr>
    <a:masterClrMapping/>
  </p:clrMapOvr>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椭圆 42"/>
          <p:cNvSpPr/>
          <p:nvPr/>
        </p:nvSpPr>
        <p:spPr>
          <a:xfrm>
            <a:off x="2426970" y="901065"/>
            <a:ext cx="8173720" cy="5438775"/>
          </a:xfrm>
          <a:prstGeom prst="ellipse">
            <a:avLst/>
          </a:prstGeom>
          <a:solidFill>
            <a:srgbClr val="F2F2F2"/>
          </a:solidFill>
          <a:ln w="22225">
            <a:prstDash val="dash"/>
          </a:ln>
        </p:spPr>
        <p:style>
          <a:lnRef idx="2">
            <a:schemeClr val="accent1"/>
          </a:lnRef>
          <a:fillRef idx="1">
            <a:schemeClr val="lt1"/>
          </a:fillRef>
          <a:effectRef idx="0">
            <a:schemeClr val="accent1"/>
          </a:effectRef>
          <a:fontRef idx="minor">
            <a:schemeClr val="dk1"/>
          </a:fontRef>
        </p:style>
        <p:txBody>
          <a:bodyPr rtlCol="0" anchor="ctr"/>
          <a:p>
            <a:pPr algn="ctr"/>
            <a:endParaRPr lang="zh-CN" altLang="en-US"/>
          </a:p>
        </p:txBody>
      </p:sp>
      <p:pic>
        <p:nvPicPr>
          <p:cNvPr id="44" name="图片 43" descr="right"/>
          <p:cNvPicPr>
            <a:picLocks noChangeAspect="1"/>
          </p:cNvPicPr>
          <p:nvPr/>
        </p:nvPicPr>
        <p:blipFill>
          <a:blip r:embed="rId1"/>
          <a:stretch>
            <a:fillRect/>
          </a:stretch>
        </p:blipFill>
        <p:spPr>
          <a:xfrm>
            <a:off x="2162175" y="247015"/>
            <a:ext cx="386080" cy="386080"/>
          </a:xfrm>
          <a:prstGeom prst="rect">
            <a:avLst/>
          </a:prstGeom>
        </p:spPr>
      </p:pic>
      <p:sp>
        <p:nvSpPr>
          <p:cNvPr id="45" name="文本框 44"/>
          <p:cNvSpPr txBox="1"/>
          <p:nvPr/>
        </p:nvSpPr>
        <p:spPr>
          <a:xfrm>
            <a:off x="2548255" y="179070"/>
            <a:ext cx="9297670" cy="521970"/>
          </a:xfrm>
          <a:prstGeom prst="rect">
            <a:avLst/>
          </a:prstGeom>
          <a:noFill/>
        </p:spPr>
        <p:txBody>
          <a:bodyPr wrap="square" rtlCol="0">
            <a:spAutoFit/>
          </a:bodyPr>
          <a:lstStyle/>
          <a:p>
            <a:r>
              <a:rPr lang="zh-CN" altLang="en-US" sz="2800">
                <a:solidFill>
                  <a:srgbClr val="568D11"/>
                </a:solidFill>
                <a:latin typeface="微软雅黑" panose="020B0503020204020204" pitchFamily="34" charset="-122"/>
                <a:ea typeface="微软雅黑" panose="020B0503020204020204" pitchFamily="34" charset="-122"/>
              </a:rPr>
              <a:t>旅游危机事件网络舆情系统的主客关系与外围互动示意图</a:t>
            </a:r>
            <a:endParaRPr lang="zh-CN" altLang="en-US" sz="2800">
              <a:solidFill>
                <a:srgbClr val="568D11"/>
              </a:solidFill>
              <a:latin typeface="微软雅黑" panose="020B0503020204020204" pitchFamily="34" charset="-122"/>
              <a:ea typeface="微软雅黑" panose="020B0503020204020204" pitchFamily="34" charset="-122"/>
            </a:endParaRPr>
          </a:p>
        </p:txBody>
      </p:sp>
      <p:grpSp>
        <p:nvGrpSpPr>
          <p:cNvPr id="46" name="组合 45"/>
          <p:cNvGrpSpPr/>
          <p:nvPr/>
        </p:nvGrpSpPr>
        <p:grpSpPr>
          <a:xfrm>
            <a:off x="337185" y="176530"/>
            <a:ext cx="11509375" cy="597535"/>
            <a:chOff x="531" y="278"/>
            <a:chExt cx="18125" cy="941"/>
          </a:xfrm>
        </p:grpSpPr>
        <p:sp>
          <p:nvSpPr>
            <p:cNvPr id="47" name=" 4"/>
            <p:cNvSpPr/>
            <p:nvPr/>
          </p:nvSpPr>
          <p:spPr>
            <a:xfrm>
              <a:off x="531" y="278"/>
              <a:ext cx="2934" cy="826"/>
            </a:xfrm>
            <a:prstGeom prst="homePlate">
              <a:avLst/>
            </a:prstGeom>
            <a:solidFill>
              <a:srgbClr val="568D1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48" name="文本框 47"/>
            <p:cNvSpPr txBox="1"/>
            <p:nvPr/>
          </p:nvSpPr>
          <p:spPr>
            <a:xfrm>
              <a:off x="542" y="282"/>
              <a:ext cx="2530" cy="822"/>
            </a:xfrm>
            <a:prstGeom prst="rect">
              <a:avLst/>
            </a:prstGeom>
            <a:noFill/>
          </p:spPr>
          <p:txBody>
            <a:bodyPr wrap="square" rtlCol="0">
              <a:spAutoFit/>
            </a:bodyPr>
            <a:lstStyle/>
            <a:p>
              <a:r>
                <a:rPr lang="zh-CN" altLang="en-US" sz="2800" b="1">
                  <a:solidFill>
                    <a:schemeClr val="bg1"/>
                  </a:solidFill>
                  <a:latin typeface="微软雅黑" panose="020B0503020204020204" pitchFamily="34" charset="-122"/>
                  <a:ea typeface="微软雅黑" panose="020B0503020204020204" pitchFamily="34" charset="-122"/>
                </a:rPr>
                <a:t>工作内容</a:t>
              </a:r>
              <a:endParaRPr lang="en-US" altLang="zh-CN" sz="2800" b="1">
                <a:solidFill>
                  <a:schemeClr val="bg1"/>
                </a:solidFill>
                <a:latin typeface="微软雅黑" panose="020B0503020204020204" pitchFamily="34" charset="-122"/>
                <a:ea typeface="微软雅黑" panose="020B0503020204020204" pitchFamily="34" charset="-122"/>
              </a:endParaRPr>
            </a:p>
          </p:txBody>
        </p:sp>
        <p:cxnSp>
          <p:nvCxnSpPr>
            <p:cNvPr id="50" name="直接连接符 49"/>
            <p:cNvCxnSpPr/>
            <p:nvPr/>
          </p:nvCxnSpPr>
          <p:spPr>
            <a:xfrm>
              <a:off x="542" y="1219"/>
              <a:ext cx="18114" cy="0"/>
            </a:xfrm>
            <a:prstGeom prst="line">
              <a:avLst/>
            </a:prstGeom>
            <a:ln w="12700">
              <a:solidFill>
                <a:srgbClr val="568D11"/>
              </a:solidFill>
            </a:ln>
          </p:spPr>
          <p:style>
            <a:lnRef idx="1">
              <a:schemeClr val="accent1"/>
            </a:lnRef>
            <a:fillRef idx="0">
              <a:schemeClr val="accent1"/>
            </a:fillRef>
            <a:effectRef idx="0">
              <a:schemeClr val="accent1"/>
            </a:effectRef>
            <a:fontRef idx="minor">
              <a:schemeClr val="tx1"/>
            </a:fontRef>
          </p:style>
        </p:cxnSp>
      </p:grpSp>
      <p:sp>
        <p:nvSpPr>
          <p:cNvPr id="51" name=" 184"/>
          <p:cNvSpPr/>
          <p:nvPr/>
        </p:nvSpPr>
        <p:spPr>
          <a:xfrm>
            <a:off x="3027045" y="5144770"/>
            <a:ext cx="914407" cy="856806"/>
          </a:xfrm>
          <a:prstGeom prst="ellipse">
            <a:avLst/>
          </a:prstGeom>
          <a:solidFill>
            <a:srgbClr val="568D1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a:solidFill>
                  <a:srgbClr val="FFFFFF"/>
                </a:solidFill>
              </a:rPr>
              <a:t>社会因素</a:t>
            </a:r>
            <a:endParaRPr lang="zh-CN" altLang="en-US">
              <a:solidFill>
                <a:srgbClr val="FFFFFF"/>
              </a:solidFill>
            </a:endParaRPr>
          </a:p>
        </p:txBody>
      </p:sp>
      <p:sp>
        <p:nvSpPr>
          <p:cNvPr id="59" name="椭圆 58"/>
          <p:cNvSpPr/>
          <p:nvPr/>
        </p:nvSpPr>
        <p:spPr>
          <a:xfrm>
            <a:off x="3616325" y="1605915"/>
            <a:ext cx="5659120" cy="4001770"/>
          </a:xfrm>
          <a:prstGeom prst="ellipse">
            <a:avLst/>
          </a:prstGeom>
          <a:noFill/>
          <a:ln w="22225">
            <a:prstDash val="dash"/>
          </a:ln>
        </p:spPr>
        <p:style>
          <a:lnRef idx="2">
            <a:schemeClr val="accent1"/>
          </a:lnRef>
          <a:fillRef idx="1">
            <a:schemeClr val="lt1"/>
          </a:fillRef>
          <a:effectRef idx="0">
            <a:schemeClr val="accent1"/>
          </a:effectRef>
          <a:fontRef idx="minor">
            <a:schemeClr val="dk1"/>
          </a:fontRef>
        </p:style>
        <p:txBody>
          <a:bodyPr rtlCol="0" anchor="ctr"/>
          <a:p>
            <a:pPr algn="ctr"/>
            <a:endParaRPr lang="en-US" altLang="zh-CN"/>
          </a:p>
        </p:txBody>
      </p:sp>
      <p:sp>
        <p:nvSpPr>
          <p:cNvPr id="61" name="矩形 60"/>
          <p:cNvSpPr/>
          <p:nvPr/>
        </p:nvSpPr>
        <p:spPr>
          <a:xfrm rot="1440000">
            <a:off x="154940" y="5648960"/>
            <a:ext cx="2586990" cy="504190"/>
          </a:xfrm>
          <a:prstGeom prst="rect">
            <a:avLst/>
          </a:prstGeom>
          <a:solidFill>
            <a:srgbClr val="F2F2F2"/>
          </a:solidFill>
          <a:ln>
            <a:noFill/>
          </a:ln>
        </p:spPr>
        <p:style>
          <a:lnRef idx="2">
            <a:schemeClr val="accent5"/>
          </a:lnRef>
          <a:fillRef idx="1">
            <a:schemeClr val="lt1"/>
          </a:fillRef>
          <a:effectRef idx="0">
            <a:schemeClr val="accent5"/>
          </a:effectRef>
          <a:fontRef idx="minor">
            <a:schemeClr val="dk1"/>
          </a:fontRef>
        </p:style>
        <p:txBody>
          <a:bodyPr rtlCol="0" anchor="ctr"/>
          <a:p>
            <a:pPr algn="ctr"/>
            <a:endParaRPr lang="zh-CN" altLang="en-US"/>
          </a:p>
        </p:txBody>
      </p:sp>
      <p:sp>
        <p:nvSpPr>
          <p:cNvPr id="117" name=" 184"/>
          <p:cNvSpPr/>
          <p:nvPr/>
        </p:nvSpPr>
        <p:spPr>
          <a:xfrm>
            <a:off x="5967095" y="3178810"/>
            <a:ext cx="932180" cy="855980"/>
          </a:xfrm>
          <a:prstGeom prst="ellipse">
            <a:avLst/>
          </a:prstGeom>
          <a:solidFill>
            <a:srgbClr val="568D1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a:solidFill>
                  <a:srgbClr val="FFFFFF"/>
                </a:solidFill>
              </a:rPr>
              <a:t>传播媒介</a:t>
            </a:r>
            <a:endParaRPr lang="zh-CN" altLang="en-US">
              <a:solidFill>
                <a:srgbClr val="FFFFFF"/>
              </a:solidFill>
            </a:endParaRPr>
          </a:p>
        </p:txBody>
      </p:sp>
      <p:sp>
        <p:nvSpPr>
          <p:cNvPr id="118" name=" 184"/>
          <p:cNvSpPr/>
          <p:nvPr/>
        </p:nvSpPr>
        <p:spPr>
          <a:xfrm>
            <a:off x="4081780" y="4034790"/>
            <a:ext cx="914400" cy="856615"/>
          </a:xfrm>
          <a:prstGeom prst="ellipse">
            <a:avLst/>
          </a:prstGeom>
          <a:solidFill>
            <a:srgbClr val="568D1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a:solidFill>
                  <a:srgbClr val="FFFFFF"/>
                </a:solidFill>
              </a:rPr>
              <a:t>网络舆情</a:t>
            </a:r>
            <a:endParaRPr lang="zh-CN" altLang="en-US">
              <a:solidFill>
                <a:srgbClr val="FFFFFF"/>
              </a:solidFill>
            </a:endParaRPr>
          </a:p>
        </p:txBody>
      </p:sp>
      <p:sp>
        <p:nvSpPr>
          <p:cNvPr id="119" name=" 184"/>
          <p:cNvSpPr/>
          <p:nvPr/>
        </p:nvSpPr>
        <p:spPr>
          <a:xfrm>
            <a:off x="7802880" y="4130675"/>
            <a:ext cx="914400" cy="856615"/>
          </a:xfrm>
          <a:prstGeom prst="ellipse">
            <a:avLst/>
          </a:prstGeom>
          <a:solidFill>
            <a:srgbClr val="568D1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a:solidFill>
                  <a:srgbClr val="FFFFFF"/>
                </a:solidFill>
              </a:rPr>
              <a:t>旅游危机事件</a:t>
            </a:r>
            <a:endParaRPr lang="zh-CN" altLang="en-US">
              <a:solidFill>
                <a:srgbClr val="FFFFFF"/>
              </a:solidFill>
            </a:endParaRPr>
          </a:p>
        </p:txBody>
      </p:sp>
      <p:sp>
        <p:nvSpPr>
          <p:cNvPr id="120" name=" 184"/>
          <p:cNvSpPr/>
          <p:nvPr/>
        </p:nvSpPr>
        <p:spPr>
          <a:xfrm>
            <a:off x="6069330" y="1797685"/>
            <a:ext cx="914400" cy="856615"/>
          </a:xfrm>
          <a:prstGeom prst="ellipse">
            <a:avLst/>
          </a:prstGeom>
          <a:solidFill>
            <a:srgbClr val="568D1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a:solidFill>
                  <a:srgbClr val="FFFFFF"/>
                </a:solidFill>
              </a:rPr>
              <a:t>舆情主体</a:t>
            </a:r>
            <a:endParaRPr lang="zh-CN" altLang="en-US">
              <a:solidFill>
                <a:srgbClr val="FFFFFF"/>
              </a:solidFill>
            </a:endParaRPr>
          </a:p>
        </p:txBody>
      </p:sp>
      <p:cxnSp>
        <p:nvCxnSpPr>
          <p:cNvPr id="159" name="直接箭头连接符 158"/>
          <p:cNvCxnSpPr/>
          <p:nvPr/>
        </p:nvCxnSpPr>
        <p:spPr>
          <a:xfrm flipH="1">
            <a:off x="4419600" y="2292985"/>
            <a:ext cx="1662430" cy="1735455"/>
          </a:xfrm>
          <a:prstGeom prst="straightConnector1">
            <a:avLst/>
          </a:prstGeom>
          <a:ln w="19050">
            <a:solidFill>
              <a:srgbClr val="568D1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163" name="直接箭头连接符 162"/>
          <p:cNvCxnSpPr/>
          <p:nvPr/>
        </p:nvCxnSpPr>
        <p:spPr>
          <a:xfrm flipH="1">
            <a:off x="4663440" y="3428365"/>
            <a:ext cx="1275715" cy="606425"/>
          </a:xfrm>
          <a:prstGeom prst="straightConnector1">
            <a:avLst/>
          </a:prstGeom>
          <a:ln>
            <a:solidFill>
              <a:srgbClr val="568D11"/>
            </a:solidFill>
            <a:tailEnd type="arrow"/>
          </a:ln>
        </p:spPr>
        <p:style>
          <a:lnRef idx="1">
            <a:schemeClr val="accent1"/>
          </a:lnRef>
          <a:fillRef idx="0">
            <a:schemeClr val="accent1"/>
          </a:fillRef>
          <a:effectRef idx="0">
            <a:schemeClr val="accent1"/>
          </a:effectRef>
          <a:fontRef idx="minor">
            <a:schemeClr val="tx1"/>
          </a:fontRef>
        </p:style>
      </p:cxnSp>
      <p:cxnSp>
        <p:nvCxnSpPr>
          <p:cNvPr id="164" name="直接箭头连接符 163"/>
          <p:cNvCxnSpPr/>
          <p:nvPr/>
        </p:nvCxnSpPr>
        <p:spPr>
          <a:xfrm flipV="1">
            <a:off x="4921250" y="4730750"/>
            <a:ext cx="2901950" cy="13970"/>
          </a:xfrm>
          <a:prstGeom prst="straightConnector1">
            <a:avLst/>
          </a:prstGeom>
          <a:ln>
            <a:solidFill>
              <a:srgbClr val="568D11"/>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168" name="直接箭头连接符 167"/>
          <p:cNvCxnSpPr>
            <a:stCxn id="120" idx="6"/>
          </p:cNvCxnSpPr>
          <p:nvPr/>
        </p:nvCxnSpPr>
        <p:spPr>
          <a:xfrm>
            <a:off x="6971030" y="2226310"/>
            <a:ext cx="1202055" cy="1814830"/>
          </a:xfrm>
          <a:prstGeom prst="straightConnector1">
            <a:avLst/>
          </a:prstGeom>
          <a:ln w="19050">
            <a:solidFill>
              <a:srgbClr val="568D1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169" name="直接箭头连接符 168"/>
          <p:cNvCxnSpPr/>
          <p:nvPr/>
        </p:nvCxnSpPr>
        <p:spPr>
          <a:xfrm>
            <a:off x="6903720" y="3415665"/>
            <a:ext cx="1218565" cy="702310"/>
          </a:xfrm>
          <a:prstGeom prst="straightConnector1">
            <a:avLst/>
          </a:prstGeom>
          <a:ln>
            <a:solidFill>
              <a:srgbClr val="568D11"/>
            </a:solidFill>
            <a:tailEnd type="arrow"/>
          </a:ln>
        </p:spPr>
        <p:style>
          <a:lnRef idx="1">
            <a:schemeClr val="accent1"/>
          </a:lnRef>
          <a:fillRef idx="0">
            <a:schemeClr val="accent1"/>
          </a:fillRef>
          <a:effectRef idx="0">
            <a:schemeClr val="accent1"/>
          </a:effectRef>
          <a:fontRef idx="minor">
            <a:schemeClr val="tx1"/>
          </a:fontRef>
        </p:style>
      </p:cxnSp>
      <p:cxnSp>
        <p:nvCxnSpPr>
          <p:cNvPr id="170" name="直接箭头连接符 169"/>
          <p:cNvCxnSpPr>
            <a:endCxn id="118" idx="6"/>
          </p:cNvCxnSpPr>
          <p:nvPr/>
        </p:nvCxnSpPr>
        <p:spPr>
          <a:xfrm flipH="1">
            <a:off x="4996180" y="4437380"/>
            <a:ext cx="2788920" cy="26035"/>
          </a:xfrm>
          <a:prstGeom prst="straightConnector1">
            <a:avLst/>
          </a:prstGeom>
          <a:ln>
            <a:solidFill>
              <a:srgbClr val="568D11"/>
            </a:solidFill>
            <a:tailEnd type="arrow"/>
          </a:ln>
        </p:spPr>
        <p:style>
          <a:lnRef idx="1">
            <a:schemeClr val="accent1"/>
          </a:lnRef>
          <a:fillRef idx="0">
            <a:schemeClr val="accent1"/>
          </a:fillRef>
          <a:effectRef idx="0">
            <a:schemeClr val="accent1"/>
          </a:effectRef>
          <a:fontRef idx="minor">
            <a:schemeClr val="tx1"/>
          </a:fontRef>
        </p:style>
      </p:cxnSp>
      <p:sp>
        <p:nvSpPr>
          <p:cNvPr id="171" name=" 184"/>
          <p:cNvSpPr/>
          <p:nvPr/>
        </p:nvSpPr>
        <p:spPr>
          <a:xfrm>
            <a:off x="2426970" y="1933575"/>
            <a:ext cx="914407" cy="856806"/>
          </a:xfrm>
          <a:prstGeom prst="ellipse">
            <a:avLst/>
          </a:prstGeom>
          <a:solidFill>
            <a:srgbClr val="568D1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a:solidFill>
                  <a:srgbClr val="FFFFFF"/>
                </a:solidFill>
              </a:rPr>
              <a:t>政治因素</a:t>
            </a:r>
            <a:endParaRPr lang="zh-CN" altLang="en-US">
              <a:solidFill>
                <a:srgbClr val="FFFFFF"/>
              </a:solidFill>
            </a:endParaRPr>
          </a:p>
        </p:txBody>
      </p:sp>
      <p:cxnSp>
        <p:nvCxnSpPr>
          <p:cNvPr id="172" name="直接箭头连接符 171"/>
          <p:cNvCxnSpPr/>
          <p:nvPr/>
        </p:nvCxnSpPr>
        <p:spPr>
          <a:xfrm>
            <a:off x="6484620" y="2675255"/>
            <a:ext cx="0" cy="518160"/>
          </a:xfrm>
          <a:prstGeom prst="straightConnector1">
            <a:avLst/>
          </a:prstGeom>
          <a:ln>
            <a:solidFill>
              <a:srgbClr val="568D11"/>
            </a:solidFill>
            <a:tailEnd type="arrow"/>
          </a:ln>
        </p:spPr>
        <p:style>
          <a:lnRef idx="1">
            <a:schemeClr val="accent1"/>
          </a:lnRef>
          <a:fillRef idx="0">
            <a:schemeClr val="accent1"/>
          </a:fillRef>
          <a:effectRef idx="0">
            <a:schemeClr val="accent1"/>
          </a:effectRef>
          <a:fontRef idx="minor">
            <a:schemeClr val="tx1"/>
          </a:fontRef>
        </p:style>
      </p:cxnSp>
      <p:cxnSp>
        <p:nvCxnSpPr>
          <p:cNvPr id="173" name="直接箭头连接符 172"/>
          <p:cNvCxnSpPr/>
          <p:nvPr/>
        </p:nvCxnSpPr>
        <p:spPr>
          <a:xfrm>
            <a:off x="3354070" y="2381885"/>
            <a:ext cx="652145" cy="204470"/>
          </a:xfrm>
          <a:prstGeom prst="straightConnector1">
            <a:avLst/>
          </a:prstGeom>
          <a:ln>
            <a:solidFill>
              <a:srgbClr val="568D11"/>
            </a:solidFill>
            <a:tailEnd type="arrow"/>
          </a:ln>
        </p:spPr>
        <p:style>
          <a:lnRef idx="1">
            <a:schemeClr val="accent1"/>
          </a:lnRef>
          <a:fillRef idx="0">
            <a:schemeClr val="accent1"/>
          </a:fillRef>
          <a:effectRef idx="0">
            <a:schemeClr val="accent1"/>
          </a:effectRef>
          <a:fontRef idx="minor">
            <a:schemeClr val="tx1"/>
          </a:fontRef>
        </p:style>
      </p:cxnSp>
      <p:cxnSp>
        <p:nvCxnSpPr>
          <p:cNvPr id="174" name="直接箭头连接符 173"/>
          <p:cNvCxnSpPr/>
          <p:nvPr/>
        </p:nvCxnSpPr>
        <p:spPr>
          <a:xfrm flipH="1" flipV="1">
            <a:off x="3180080" y="2675255"/>
            <a:ext cx="608965" cy="179070"/>
          </a:xfrm>
          <a:prstGeom prst="straightConnector1">
            <a:avLst/>
          </a:prstGeom>
          <a:ln w="19050">
            <a:solidFill>
              <a:srgbClr val="568D11"/>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175" name=" 184"/>
          <p:cNvSpPr/>
          <p:nvPr/>
        </p:nvSpPr>
        <p:spPr>
          <a:xfrm>
            <a:off x="2162175" y="3606800"/>
            <a:ext cx="914407" cy="856806"/>
          </a:xfrm>
          <a:prstGeom prst="ellipse">
            <a:avLst/>
          </a:prstGeom>
          <a:solidFill>
            <a:srgbClr val="568D1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a:solidFill>
                  <a:srgbClr val="FFFFFF"/>
                </a:solidFill>
              </a:rPr>
              <a:t>经济因素</a:t>
            </a:r>
            <a:endParaRPr lang="zh-CN" altLang="en-US">
              <a:solidFill>
                <a:srgbClr val="FFFFFF"/>
              </a:solidFill>
            </a:endParaRPr>
          </a:p>
        </p:txBody>
      </p:sp>
      <p:cxnSp>
        <p:nvCxnSpPr>
          <p:cNvPr id="176" name="直接箭头连接符 175"/>
          <p:cNvCxnSpPr/>
          <p:nvPr/>
        </p:nvCxnSpPr>
        <p:spPr>
          <a:xfrm flipV="1">
            <a:off x="3076575" y="3913505"/>
            <a:ext cx="559435" cy="19685"/>
          </a:xfrm>
          <a:prstGeom prst="straightConnector1">
            <a:avLst/>
          </a:prstGeom>
          <a:ln>
            <a:solidFill>
              <a:srgbClr val="568D11"/>
            </a:solidFill>
            <a:tailEnd type="arrow"/>
          </a:ln>
        </p:spPr>
        <p:style>
          <a:lnRef idx="1">
            <a:schemeClr val="accent1"/>
          </a:lnRef>
          <a:fillRef idx="0">
            <a:schemeClr val="accent1"/>
          </a:fillRef>
          <a:effectRef idx="0">
            <a:schemeClr val="accent1"/>
          </a:effectRef>
          <a:fontRef idx="minor">
            <a:schemeClr val="tx1"/>
          </a:fontRef>
        </p:style>
      </p:cxnSp>
      <p:cxnSp>
        <p:nvCxnSpPr>
          <p:cNvPr id="177" name="直接箭头连接符 176"/>
          <p:cNvCxnSpPr/>
          <p:nvPr/>
        </p:nvCxnSpPr>
        <p:spPr>
          <a:xfrm flipH="1">
            <a:off x="3039110" y="4232910"/>
            <a:ext cx="685800" cy="12700"/>
          </a:xfrm>
          <a:prstGeom prst="straightConnector1">
            <a:avLst/>
          </a:prstGeom>
          <a:ln w="19050">
            <a:solidFill>
              <a:srgbClr val="568D1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178" name="直接箭头连接符 177"/>
          <p:cNvCxnSpPr/>
          <p:nvPr/>
        </p:nvCxnSpPr>
        <p:spPr>
          <a:xfrm flipV="1">
            <a:off x="3662045" y="4884420"/>
            <a:ext cx="548640" cy="331470"/>
          </a:xfrm>
          <a:prstGeom prst="straightConnector1">
            <a:avLst/>
          </a:prstGeom>
          <a:ln>
            <a:solidFill>
              <a:srgbClr val="568D11"/>
            </a:solidFill>
            <a:tailEnd type="arrow"/>
          </a:ln>
        </p:spPr>
        <p:style>
          <a:lnRef idx="1">
            <a:schemeClr val="accent1"/>
          </a:lnRef>
          <a:fillRef idx="0">
            <a:schemeClr val="accent1"/>
          </a:fillRef>
          <a:effectRef idx="0">
            <a:schemeClr val="accent1"/>
          </a:effectRef>
          <a:fontRef idx="minor">
            <a:schemeClr val="tx1"/>
          </a:fontRef>
        </p:style>
      </p:cxnSp>
      <p:cxnSp>
        <p:nvCxnSpPr>
          <p:cNvPr id="179" name="直接箭头连接符 178"/>
          <p:cNvCxnSpPr/>
          <p:nvPr/>
        </p:nvCxnSpPr>
        <p:spPr>
          <a:xfrm flipH="1">
            <a:off x="3916680" y="5063490"/>
            <a:ext cx="638810" cy="395605"/>
          </a:xfrm>
          <a:prstGeom prst="straightConnector1">
            <a:avLst/>
          </a:prstGeom>
          <a:ln w="19050">
            <a:solidFill>
              <a:srgbClr val="568D11"/>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180" name=" 184"/>
          <p:cNvSpPr/>
          <p:nvPr/>
        </p:nvSpPr>
        <p:spPr>
          <a:xfrm>
            <a:off x="9831070" y="2055495"/>
            <a:ext cx="914407" cy="856806"/>
          </a:xfrm>
          <a:prstGeom prst="ellipse">
            <a:avLst/>
          </a:prstGeom>
          <a:solidFill>
            <a:srgbClr val="568D1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a:solidFill>
                  <a:srgbClr val="FFFFFF"/>
                </a:solidFill>
              </a:rPr>
              <a:t>制度因素</a:t>
            </a:r>
            <a:endParaRPr lang="zh-CN" altLang="en-US">
              <a:solidFill>
                <a:srgbClr val="FFFFFF"/>
              </a:solidFill>
            </a:endParaRPr>
          </a:p>
        </p:txBody>
      </p:sp>
      <p:cxnSp>
        <p:nvCxnSpPr>
          <p:cNvPr id="181" name="直接箭头连接符 180"/>
          <p:cNvCxnSpPr/>
          <p:nvPr/>
        </p:nvCxnSpPr>
        <p:spPr>
          <a:xfrm flipH="1">
            <a:off x="9086850" y="2461260"/>
            <a:ext cx="823595" cy="278130"/>
          </a:xfrm>
          <a:prstGeom prst="straightConnector1">
            <a:avLst/>
          </a:prstGeom>
          <a:ln>
            <a:solidFill>
              <a:srgbClr val="568D11"/>
            </a:solidFill>
            <a:tailEnd type="arrow"/>
          </a:ln>
        </p:spPr>
        <p:style>
          <a:lnRef idx="1">
            <a:schemeClr val="accent1"/>
          </a:lnRef>
          <a:fillRef idx="0">
            <a:schemeClr val="accent1"/>
          </a:fillRef>
          <a:effectRef idx="0">
            <a:schemeClr val="accent1"/>
          </a:effectRef>
          <a:fontRef idx="minor">
            <a:schemeClr val="tx1"/>
          </a:fontRef>
        </p:style>
      </p:cxnSp>
      <p:cxnSp>
        <p:nvCxnSpPr>
          <p:cNvPr id="182" name="直接箭头连接符 181"/>
          <p:cNvCxnSpPr/>
          <p:nvPr/>
        </p:nvCxnSpPr>
        <p:spPr>
          <a:xfrm flipV="1">
            <a:off x="9201785" y="2675255"/>
            <a:ext cx="715010" cy="242570"/>
          </a:xfrm>
          <a:prstGeom prst="straightConnector1">
            <a:avLst/>
          </a:prstGeom>
          <a:ln>
            <a:solidFill>
              <a:srgbClr val="568D11"/>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183" name=" 184"/>
          <p:cNvSpPr/>
          <p:nvPr/>
        </p:nvSpPr>
        <p:spPr>
          <a:xfrm>
            <a:off x="10089515" y="3495040"/>
            <a:ext cx="914407" cy="856806"/>
          </a:xfrm>
          <a:prstGeom prst="ellipse">
            <a:avLst/>
          </a:prstGeom>
          <a:solidFill>
            <a:srgbClr val="568D1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a:solidFill>
                  <a:srgbClr val="FFFFFF"/>
                </a:solidFill>
              </a:rPr>
              <a:t>技术因素</a:t>
            </a:r>
            <a:endParaRPr lang="zh-CN" altLang="en-US">
              <a:solidFill>
                <a:srgbClr val="FFFFFF"/>
              </a:solidFill>
            </a:endParaRPr>
          </a:p>
        </p:txBody>
      </p:sp>
      <p:cxnSp>
        <p:nvCxnSpPr>
          <p:cNvPr id="186" name="直接箭头连接符 185"/>
          <p:cNvCxnSpPr/>
          <p:nvPr/>
        </p:nvCxnSpPr>
        <p:spPr>
          <a:xfrm flipV="1">
            <a:off x="9316720" y="3785870"/>
            <a:ext cx="804545" cy="25400"/>
          </a:xfrm>
          <a:prstGeom prst="straightConnector1">
            <a:avLst/>
          </a:prstGeom>
          <a:ln>
            <a:solidFill>
              <a:srgbClr val="568D11"/>
            </a:solidFill>
            <a:tailEnd type="arrow"/>
          </a:ln>
        </p:spPr>
        <p:style>
          <a:lnRef idx="1">
            <a:schemeClr val="accent1"/>
          </a:lnRef>
          <a:fillRef idx="0">
            <a:schemeClr val="accent1"/>
          </a:fillRef>
          <a:effectRef idx="0">
            <a:schemeClr val="accent1"/>
          </a:effectRef>
          <a:fontRef idx="minor">
            <a:schemeClr val="tx1"/>
          </a:fontRef>
        </p:style>
      </p:cxnSp>
      <p:cxnSp>
        <p:nvCxnSpPr>
          <p:cNvPr id="187" name="直接箭头连接符 186"/>
          <p:cNvCxnSpPr/>
          <p:nvPr/>
        </p:nvCxnSpPr>
        <p:spPr>
          <a:xfrm flipH="1">
            <a:off x="9278620" y="4041140"/>
            <a:ext cx="773430" cy="13335"/>
          </a:xfrm>
          <a:prstGeom prst="straightConnector1">
            <a:avLst/>
          </a:prstGeom>
          <a:ln w="19050">
            <a:solidFill>
              <a:srgbClr val="568D11"/>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188" name=" 184"/>
          <p:cNvSpPr/>
          <p:nvPr/>
        </p:nvSpPr>
        <p:spPr>
          <a:xfrm>
            <a:off x="9463405" y="4891405"/>
            <a:ext cx="914407" cy="856806"/>
          </a:xfrm>
          <a:prstGeom prst="ellipse">
            <a:avLst/>
          </a:prstGeom>
          <a:solidFill>
            <a:srgbClr val="568D1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a:solidFill>
                  <a:srgbClr val="FFFFFF"/>
                </a:solidFill>
              </a:rPr>
              <a:t>其他因素</a:t>
            </a:r>
            <a:endParaRPr lang="zh-CN" altLang="en-US">
              <a:solidFill>
                <a:srgbClr val="FFFFFF"/>
              </a:solidFill>
            </a:endParaRPr>
          </a:p>
        </p:txBody>
      </p:sp>
      <p:cxnSp>
        <p:nvCxnSpPr>
          <p:cNvPr id="189" name="直接箭头连接符 188"/>
          <p:cNvCxnSpPr/>
          <p:nvPr/>
        </p:nvCxnSpPr>
        <p:spPr>
          <a:xfrm flipH="1" flipV="1">
            <a:off x="8775065" y="4840605"/>
            <a:ext cx="643890" cy="324485"/>
          </a:xfrm>
          <a:prstGeom prst="straightConnector1">
            <a:avLst/>
          </a:prstGeom>
          <a:ln>
            <a:solidFill>
              <a:srgbClr val="568D11"/>
            </a:solidFill>
            <a:tailEnd type="arrow"/>
          </a:ln>
        </p:spPr>
        <p:style>
          <a:lnRef idx="1">
            <a:schemeClr val="accent1"/>
          </a:lnRef>
          <a:fillRef idx="0">
            <a:schemeClr val="accent1"/>
          </a:fillRef>
          <a:effectRef idx="0">
            <a:schemeClr val="accent1"/>
          </a:effectRef>
          <a:fontRef idx="minor">
            <a:schemeClr val="tx1"/>
          </a:fontRef>
        </p:style>
      </p:cxnSp>
      <p:cxnSp>
        <p:nvCxnSpPr>
          <p:cNvPr id="190" name="直接箭头连接符 189"/>
          <p:cNvCxnSpPr/>
          <p:nvPr/>
        </p:nvCxnSpPr>
        <p:spPr>
          <a:xfrm>
            <a:off x="8946515" y="4628515"/>
            <a:ext cx="688340" cy="332105"/>
          </a:xfrm>
          <a:prstGeom prst="straightConnector1">
            <a:avLst/>
          </a:prstGeom>
          <a:ln w="19050">
            <a:solidFill>
              <a:srgbClr val="568D11"/>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191" name="文本框 190"/>
          <p:cNvSpPr txBox="1"/>
          <p:nvPr/>
        </p:nvSpPr>
        <p:spPr>
          <a:xfrm>
            <a:off x="3490595" y="6440805"/>
            <a:ext cx="7519670" cy="368300"/>
          </a:xfrm>
          <a:prstGeom prst="rect">
            <a:avLst/>
          </a:prstGeom>
          <a:noFill/>
        </p:spPr>
        <p:txBody>
          <a:bodyPr wrap="square" rtlCol="0">
            <a:spAutoFit/>
          </a:bodyPr>
          <a:p>
            <a:r>
              <a:rPr lang="zh-CN" altLang="en-US"/>
              <a:t>旅游危机事件网络舆情系统的主客关系与外围互动示意图</a:t>
            </a:r>
            <a:endParaRPr lang="zh-CN" altLang="en-US"/>
          </a:p>
        </p:txBody>
      </p:sp>
    </p:spTree>
    <p:custDataLst>
      <p:tags r:id="rId2"/>
    </p:custDataLst>
  </p:cSld>
  <p:clrMapOvr>
    <a:masterClrMapping/>
  </p:clrMapOvr>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 name="图片 93" descr="right"/>
          <p:cNvPicPr>
            <a:picLocks noChangeAspect="1"/>
          </p:cNvPicPr>
          <p:nvPr/>
        </p:nvPicPr>
        <p:blipFill>
          <a:blip r:embed="rId1"/>
          <a:stretch>
            <a:fillRect/>
          </a:stretch>
        </p:blipFill>
        <p:spPr>
          <a:xfrm>
            <a:off x="2162175" y="107315"/>
            <a:ext cx="386080" cy="386080"/>
          </a:xfrm>
          <a:prstGeom prst="rect">
            <a:avLst/>
          </a:prstGeom>
        </p:spPr>
      </p:pic>
      <p:sp>
        <p:nvSpPr>
          <p:cNvPr id="95" name="文本框 94"/>
          <p:cNvSpPr txBox="1"/>
          <p:nvPr/>
        </p:nvSpPr>
        <p:spPr>
          <a:xfrm>
            <a:off x="2548255" y="39370"/>
            <a:ext cx="7141210" cy="521970"/>
          </a:xfrm>
          <a:prstGeom prst="rect">
            <a:avLst/>
          </a:prstGeom>
          <a:noFill/>
        </p:spPr>
        <p:txBody>
          <a:bodyPr wrap="square" rtlCol="0">
            <a:spAutoFit/>
          </a:bodyPr>
          <a:lstStyle/>
          <a:p>
            <a:r>
              <a:rPr lang="zh-CN" altLang="en-US" sz="2800">
                <a:solidFill>
                  <a:srgbClr val="568D11"/>
                </a:solidFill>
                <a:latin typeface="微软雅黑" panose="020B0503020204020204" pitchFamily="34" charset="-122"/>
                <a:ea typeface="微软雅黑" panose="020B0503020204020204" pitchFamily="34" charset="-122"/>
              </a:rPr>
              <a:t>旅游危机事件网络舆情的传播路径</a:t>
            </a:r>
            <a:endParaRPr lang="zh-CN" altLang="en-US" sz="2800">
              <a:solidFill>
                <a:srgbClr val="568D11"/>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337185" y="36830"/>
            <a:ext cx="11509375" cy="597535"/>
            <a:chOff x="531" y="278"/>
            <a:chExt cx="18125" cy="941"/>
          </a:xfrm>
        </p:grpSpPr>
        <p:sp>
          <p:nvSpPr>
            <p:cNvPr id="12" name=" 4"/>
            <p:cNvSpPr/>
            <p:nvPr/>
          </p:nvSpPr>
          <p:spPr>
            <a:xfrm>
              <a:off x="531" y="278"/>
              <a:ext cx="2934" cy="826"/>
            </a:xfrm>
            <a:prstGeom prst="homePlate">
              <a:avLst/>
            </a:prstGeom>
            <a:solidFill>
              <a:srgbClr val="568D1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14" name="文本框 13"/>
            <p:cNvSpPr txBox="1"/>
            <p:nvPr/>
          </p:nvSpPr>
          <p:spPr>
            <a:xfrm>
              <a:off x="542" y="282"/>
              <a:ext cx="2530" cy="822"/>
            </a:xfrm>
            <a:prstGeom prst="rect">
              <a:avLst/>
            </a:prstGeom>
            <a:noFill/>
          </p:spPr>
          <p:txBody>
            <a:bodyPr wrap="square" rtlCol="0">
              <a:spAutoFit/>
            </a:bodyPr>
            <a:lstStyle/>
            <a:p>
              <a:r>
                <a:rPr lang="zh-CN" altLang="en-US" sz="2800" b="1">
                  <a:solidFill>
                    <a:schemeClr val="bg1"/>
                  </a:solidFill>
                  <a:latin typeface="微软雅黑" panose="020B0503020204020204" pitchFamily="34" charset="-122"/>
                  <a:ea typeface="微软雅黑" panose="020B0503020204020204" pitchFamily="34" charset="-122"/>
                </a:rPr>
                <a:t>工作内容</a:t>
              </a:r>
              <a:endParaRPr lang="en-US" altLang="zh-CN" sz="2800" b="1">
                <a:solidFill>
                  <a:schemeClr val="bg1"/>
                </a:solidFill>
                <a:latin typeface="微软雅黑" panose="020B0503020204020204" pitchFamily="34" charset="-122"/>
                <a:ea typeface="微软雅黑" panose="020B0503020204020204" pitchFamily="34" charset="-122"/>
              </a:endParaRPr>
            </a:p>
          </p:txBody>
        </p:sp>
        <p:cxnSp>
          <p:nvCxnSpPr>
            <p:cNvPr id="16" name="直接连接符 15"/>
            <p:cNvCxnSpPr/>
            <p:nvPr/>
          </p:nvCxnSpPr>
          <p:spPr>
            <a:xfrm>
              <a:off x="542" y="1219"/>
              <a:ext cx="18114" cy="0"/>
            </a:xfrm>
            <a:prstGeom prst="line">
              <a:avLst/>
            </a:prstGeom>
            <a:ln w="12700">
              <a:solidFill>
                <a:srgbClr val="568D11"/>
              </a:solidFill>
            </a:ln>
          </p:spPr>
          <p:style>
            <a:lnRef idx="1">
              <a:schemeClr val="accent1"/>
            </a:lnRef>
            <a:fillRef idx="0">
              <a:schemeClr val="accent1"/>
            </a:fillRef>
            <a:effectRef idx="0">
              <a:schemeClr val="accent1"/>
            </a:effectRef>
            <a:fontRef idx="minor">
              <a:schemeClr val="tx1"/>
            </a:fontRef>
          </p:style>
        </p:cxnSp>
      </p:grpSp>
      <p:cxnSp>
        <p:nvCxnSpPr>
          <p:cNvPr id="21" name="直接箭头连接符 20"/>
          <p:cNvCxnSpPr/>
          <p:nvPr/>
        </p:nvCxnSpPr>
        <p:spPr>
          <a:xfrm flipH="1">
            <a:off x="5399405" y="3112770"/>
            <a:ext cx="1212850" cy="12700"/>
          </a:xfrm>
          <a:prstGeom prst="straightConnector1">
            <a:avLst/>
          </a:prstGeom>
          <a:ln w="38100">
            <a:solidFill>
              <a:srgbClr val="568D11"/>
            </a:solidFill>
            <a:tailEnd type="arrow"/>
          </a:ln>
        </p:spPr>
        <p:style>
          <a:lnRef idx="1">
            <a:schemeClr val="accent1"/>
          </a:lnRef>
          <a:fillRef idx="0">
            <a:schemeClr val="accent1"/>
          </a:fillRef>
          <a:effectRef idx="0">
            <a:schemeClr val="accent1"/>
          </a:effectRef>
          <a:fontRef idx="minor">
            <a:schemeClr val="tx1"/>
          </a:fontRef>
        </p:style>
      </p:cxnSp>
      <p:cxnSp>
        <p:nvCxnSpPr>
          <p:cNvPr id="39" name="直接箭头连接符 38"/>
          <p:cNvCxnSpPr/>
          <p:nvPr/>
        </p:nvCxnSpPr>
        <p:spPr>
          <a:xfrm flipH="1">
            <a:off x="5415915" y="3112770"/>
            <a:ext cx="1212850" cy="12700"/>
          </a:xfrm>
          <a:prstGeom prst="straightConnector1">
            <a:avLst/>
          </a:prstGeom>
          <a:ln w="38100">
            <a:solidFill>
              <a:srgbClr val="568D11"/>
            </a:solidFill>
            <a:tailEnd type="arrow"/>
          </a:ln>
        </p:spPr>
        <p:style>
          <a:lnRef idx="1">
            <a:schemeClr val="accent1"/>
          </a:lnRef>
          <a:fillRef idx="0">
            <a:schemeClr val="accent1"/>
          </a:fillRef>
          <a:effectRef idx="0">
            <a:schemeClr val="accent1"/>
          </a:effectRef>
          <a:fontRef idx="minor">
            <a:schemeClr val="tx1"/>
          </a:fontRef>
        </p:style>
      </p:cxnSp>
      <p:sp>
        <p:nvSpPr>
          <p:cNvPr id="43" name="矩形 42"/>
          <p:cNvSpPr/>
          <p:nvPr/>
        </p:nvSpPr>
        <p:spPr>
          <a:xfrm>
            <a:off x="9689465" y="2344420"/>
            <a:ext cx="1825625" cy="1965960"/>
          </a:xfrm>
          <a:prstGeom prst="rect">
            <a:avLst/>
          </a:prstGeom>
          <a:solidFill>
            <a:srgbClr val="568D11"/>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a:p>
            <a:pPr algn="ctr"/>
            <a:r>
              <a:rPr lang="zh-CN" altLang="en-US"/>
              <a:t>平息期</a:t>
            </a:r>
            <a:endParaRPr lang="zh-CN" altLang="en-US"/>
          </a:p>
          <a:p>
            <a:pPr algn="ctr"/>
            <a:r>
              <a:rPr lang="zh-CN" altLang="en-US"/>
              <a:t>自然原因与主动控制共同作用，舆情逐步消逝</a:t>
            </a:r>
            <a:endParaRPr lang="zh-CN" altLang="en-US"/>
          </a:p>
          <a:p>
            <a:pPr algn="ctr"/>
            <a:endParaRPr lang="zh-CN" altLang="en-US"/>
          </a:p>
        </p:txBody>
      </p:sp>
      <p:cxnSp>
        <p:nvCxnSpPr>
          <p:cNvPr id="44" name="直接箭头连接符 43"/>
          <p:cNvCxnSpPr/>
          <p:nvPr/>
        </p:nvCxnSpPr>
        <p:spPr>
          <a:xfrm flipV="1">
            <a:off x="8437880" y="3333750"/>
            <a:ext cx="1251585" cy="12700"/>
          </a:xfrm>
          <a:prstGeom prst="straightConnector1">
            <a:avLst/>
          </a:prstGeom>
          <a:ln w="38100">
            <a:solidFill>
              <a:srgbClr val="568D11"/>
            </a:solidFill>
            <a:tailEnd type="arrow"/>
          </a:ln>
        </p:spPr>
        <p:style>
          <a:lnRef idx="1">
            <a:schemeClr val="accent1"/>
          </a:lnRef>
          <a:fillRef idx="0">
            <a:schemeClr val="accent1"/>
          </a:fillRef>
          <a:effectRef idx="0">
            <a:schemeClr val="accent1"/>
          </a:effectRef>
          <a:fontRef idx="minor">
            <a:schemeClr val="tx1"/>
          </a:fontRef>
        </p:style>
      </p:cxnSp>
      <p:sp>
        <p:nvSpPr>
          <p:cNvPr id="45" name="文本框 44"/>
          <p:cNvSpPr txBox="1"/>
          <p:nvPr/>
        </p:nvSpPr>
        <p:spPr>
          <a:xfrm>
            <a:off x="8872220" y="2978150"/>
            <a:ext cx="561340" cy="368300"/>
          </a:xfrm>
          <a:prstGeom prst="rect">
            <a:avLst/>
          </a:prstGeom>
          <a:noFill/>
        </p:spPr>
        <p:txBody>
          <a:bodyPr wrap="square" rtlCol="0">
            <a:spAutoFit/>
          </a:bodyPr>
          <a:p>
            <a:r>
              <a:rPr lang="zh-CN" altLang="en-US"/>
              <a:t>③</a:t>
            </a:r>
            <a:endParaRPr lang="zh-CN" altLang="en-US"/>
          </a:p>
        </p:txBody>
      </p:sp>
      <p:sp>
        <p:nvSpPr>
          <p:cNvPr id="46" name="矩形 45"/>
          <p:cNvSpPr/>
          <p:nvPr/>
        </p:nvSpPr>
        <p:spPr>
          <a:xfrm>
            <a:off x="6612255" y="2344420"/>
            <a:ext cx="1825625" cy="1965960"/>
          </a:xfrm>
          <a:prstGeom prst="rect">
            <a:avLst/>
          </a:prstGeom>
          <a:solidFill>
            <a:srgbClr val="568D11"/>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t>成熟期</a:t>
            </a:r>
            <a:endParaRPr lang="zh-CN" altLang="en-US"/>
          </a:p>
          <a:p>
            <a:pPr algn="ctr"/>
            <a:r>
              <a:rPr lang="zh-CN" altLang="en-US"/>
              <a:t>大量网民跟进，众多新闻媒体反复报道</a:t>
            </a:r>
            <a:endParaRPr lang="zh-CN" altLang="en-US"/>
          </a:p>
        </p:txBody>
      </p:sp>
      <p:cxnSp>
        <p:nvCxnSpPr>
          <p:cNvPr id="47" name="直接箭头连接符 46"/>
          <p:cNvCxnSpPr/>
          <p:nvPr/>
        </p:nvCxnSpPr>
        <p:spPr>
          <a:xfrm flipV="1">
            <a:off x="5441950" y="3480435"/>
            <a:ext cx="1186815" cy="12700"/>
          </a:xfrm>
          <a:prstGeom prst="straightConnector1">
            <a:avLst/>
          </a:prstGeom>
          <a:ln w="38100">
            <a:solidFill>
              <a:srgbClr val="568D11"/>
            </a:solidFill>
            <a:tailEnd type="arrow"/>
          </a:ln>
        </p:spPr>
        <p:style>
          <a:lnRef idx="1">
            <a:schemeClr val="accent1"/>
          </a:lnRef>
          <a:fillRef idx="0">
            <a:schemeClr val="accent1"/>
          </a:fillRef>
          <a:effectRef idx="0">
            <a:schemeClr val="accent1"/>
          </a:effectRef>
          <a:fontRef idx="minor">
            <a:schemeClr val="tx1"/>
          </a:fontRef>
        </p:style>
      </p:cxnSp>
      <p:sp>
        <p:nvSpPr>
          <p:cNvPr id="49" name="矩形 48"/>
          <p:cNvSpPr/>
          <p:nvPr/>
        </p:nvSpPr>
        <p:spPr>
          <a:xfrm>
            <a:off x="585470" y="2344420"/>
            <a:ext cx="1825625" cy="1965960"/>
          </a:xfrm>
          <a:prstGeom prst="rect">
            <a:avLst/>
          </a:prstGeom>
          <a:solidFill>
            <a:srgbClr val="568D11"/>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a:p>
            <a:pPr algn="ctr"/>
            <a:r>
              <a:rPr lang="zh-CN" altLang="en-US"/>
              <a:t>潜伏期</a:t>
            </a:r>
            <a:endParaRPr lang="zh-CN" altLang="en-US"/>
          </a:p>
          <a:p>
            <a:pPr algn="ctr"/>
            <a:r>
              <a:rPr lang="zh-CN" altLang="en-US"/>
              <a:t>旅游危机事件发生之后，当事人或利益相关者发布事件信息</a:t>
            </a:r>
            <a:endParaRPr lang="zh-CN" altLang="en-US"/>
          </a:p>
        </p:txBody>
      </p:sp>
      <p:sp>
        <p:nvSpPr>
          <p:cNvPr id="50" name="矩形 49"/>
          <p:cNvSpPr/>
          <p:nvPr/>
        </p:nvSpPr>
        <p:spPr>
          <a:xfrm>
            <a:off x="3599815" y="2344420"/>
            <a:ext cx="1825625" cy="1965960"/>
          </a:xfrm>
          <a:prstGeom prst="rect">
            <a:avLst/>
          </a:prstGeom>
          <a:solidFill>
            <a:srgbClr val="568D11"/>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t>爆发期</a:t>
            </a:r>
            <a:endParaRPr lang="zh-CN" altLang="en-US"/>
          </a:p>
          <a:p>
            <a:pPr algn="ctr"/>
            <a:r>
              <a:rPr lang="zh-CN" altLang="en-US"/>
              <a:t>新闻媒体议程设置，意见领袖引发公众热议</a:t>
            </a:r>
            <a:endParaRPr lang="zh-CN" altLang="en-US"/>
          </a:p>
        </p:txBody>
      </p:sp>
      <p:cxnSp>
        <p:nvCxnSpPr>
          <p:cNvPr id="51" name="直接箭头连接符 50"/>
          <p:cNvCxnSpPr/>
          <p:nvPr/>
        </p:nvCxnSpPr>
        <p:spPr>
          <a:xfrm flipV="1">
            <a:off x="2413000" y="3333750"/>
            <a:ext cx="1186815" cy="12700"/>
          </a:xfrm>
          <a:prstGeom prst="straightConnector1">
            <a:avLst/>
          </a:prstGeom>
          <a:ln w="38100">
            <a:solidFill>
              <a:srgbClr val="568D11"/>
            </a:solidFill>
            <a:tailEnd type="arrow"/>
          </a:ln>
        </p:spPr>
        <p:style>
          <a:lnRef idx="1">
            <a:schemeClr val="accent1"/>
          </a:lnRef>
          <a:fillRef idx="0">
            <a:schemeClr val="accent1"/>
          </a:fillRef>
          <a:effectRef idx="0">
            <a:schemeClr val="accent1"/>
          </a:effectRef>
          <a:fontRef idx="minor">
            <a:schemeClr val="tx1"/>
          </a:fontRef>
        </p:style>
      </p:cxnSp>
      <p:cxnSp>
        <p:nvCxnSpPr>
          <p:cNvPr id="52" name="直接连接符 51"/>
          <p:cNvCxnSpPr>
            <a:stCxn id="49" idx="2"/>
          </p:cNvCxnSpPr>
          <p:nvPr/>
        </p:nvCxnSpPr>
        <p:spPr>
          <a:xfrm>
            <a:off x="1498600" y="4323080"/>
            <a:ext cx="17780" cy="666115"/>
          </a:xfrm>
          <a:prstGeom prst="line">
            <a:avLst/>
          </a:prstGeom>
          <a:ln w="38100">
            <a:solidFill>
              <a:srgbClr val="568D11"/>
            </a:soli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flipV="1">
            <a:off x="1516380" y="4963795"/>
            <a:ext cx="1953260" cy="12700"/>
          </a:xfrm>
          <a:prstGeom prst="line">
            <a:avLst/>
          </a:prstGeom>
          <a:ln w="38100">
            <a:solidFill>
              <a:srgbClr val="568D11"/>
            </a:solidFill>
          </a:ln>
        </p:spPr>
        <p:style>
          <a:lnRef idx="1">
            <a:schemeClr val="accent1"/>
          </a:lnRef>
          <a:fillRef idx="0">
            <a:schemeClr val="accent1"/>
          </a:fillRef>
          <a:effectRef idx="0">
            <a:schemeClr val="accent1"/>
          </a:effectRef>
          <a:fontRef idx="minor">
            <a:schemeClr val="tx1"/>
          </a:fontRef>
        </p:style>
      </p:cxnSp>
      <p:sp>
        <p:nvSpPr>
          <p:cNvPr id="54" name="矩形 53"/>
          <p:cNvSpPr/>
          <p:nvPr/>
        </p:nvSpPr>
        <p:spPr>
          <a:xfrm>
            <a:off x="3469640" y="4708525"/>
            <a:ext cx="4786630" cy="523240"/>
          </a:xfrm>
          <a:prstGeom prst="rect">
            <a:avLst/>
          </a:prstGeom>
          <a:solidFill>
            <a:srgbClr val="568D11"/>
          </a:solidFill>
          <a:ln>
            <a:solidFill>
              <a:srgbClr val="568D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t>危机认同不够或有效控制措施</a:t>
            </a:r>
            <a:endParaRPr lang="zh-CN" altLang="en-US"/>
          </a:p>
        </p:txBody>
      </p:sp>
      <p:cxnSp>
        <p:nvCxnSpPr>
          <p:cNvPr id="55" name="直接连接符 54"/>
          <p:cNvCxnSpPr/>
          <p:nvPr/>
        </p:nvCxnSpPr>
        <p:spPr>
          <a:xfrm flipV="1">
            <a:off x="8256905" y="4963795"/>
            <a:ext cx="2464435" cy="25400"/>
          </a:xfrm>
          <a:prstGeom prst="line">
            <a:avLst/>
          </a:prstGeom>
          <a:ln w="38100">
            <a:solidFill>
              <a:srgbClr val="568D11"/>
            </a:solidFill>
          </a:ln>
        </p:spPr>
        <p:style>
          <a:lnRef idx="1">
            <a:schemeClr val="accent1"/>
          </a:lnRef>
          <a:fillRef idx="0">
            <a:schemeClr val="accent1"/>
          </a:fillRef>
          <a:effectRef idx="0">
            <a:schemeClr val="accent1"/>
          </a:effectRef>
          <a:fontRef idx="minor">
            <a:schemeClr val="tx1"/>
          </a:fontRef>
        </p:style>
      </p:cxnSp>
      <p:sp>
        <p:nvSpPr>
          <p:cNvPr id="57" name="文本框 56"/>
          <p:cNvSpPr txBox="1"/>
          <p:nvPr/>
        </p:nvSpPr>
        <p:spPr>
          <a:xfrm>
            <a:off x="10243185" y="4595495"/>
            <a:ext cx="561340" cy="368300"/>
          </a:xfrm>
          <a:prstGeom prst="rect">
            <a:avLst/>
          </a:prstGeom>
          <a:noFill/>
        </p:spPr>
        <p:txBody>
          <a:bodyPr wrap="square" rtlCol="0">
            <a:spAutoFit/>
          </a:bodyPr>
          <a:p>
            <a:r>
              <a:rPr lang="zh-CN" altLang="en-US"/>
              <a:t>①</a:t>
            </a:r>
            <a:endParaRPr lang="zh-CN" altLang="en-US"/>
          </a:p>
        </p:txBody>
      </p:sp>
      <p:cxnSp>
        <p:nvCxnSpPr>
          <p:cNvPr id="58" name="直接连接符 57"/>
          <p:cNvCxnSpPr/>
          <p:nvPr/>
        </p:nvCxnSpPr>
        <p:spPr>
          <a:xfrm>
            <a:off x="4625975" y="1678305"/>
            <a:ext cx="17780" cy="666115"/>
          </a:xfrm>
          <a:prstGeom prst="line">
            <a:avLst/>
          </a:prstGeom>
          <a:ln w="38100">
            <a:solidFill>
              <a:srgbClr val="568D11"/>
            </a:solidFill>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a:off x="4625975" y="1691005"/>
            <a:ext cx="1588770" cy="4445"/>
          </a:xfrm>
          <a:prstGeom prst="line">
            <a:avLst/>
          </a:prstGeom>
          <a:ln w="38100">
            <a:solidFill>
              <a:srgbClr val="568D11"/>
            </a:solidFill>
          </a:ln>
        </p:spPr>
        <p:style>
          <a:lnRef idx="1">
            <a:schemeClr val="accent1"/>
          </a:lnRef>
          <a:fillRef idx="0">
            <a:schemeClr val="accent1"/>
          </a:fillRef>
          <a:effectRef idx="0">
            <a:schemeClr val="accent1"/>
          </a:effectRef>
          <a:fontRef idx="minor">
            <a:schemeClr val="tx1"/>
          </a:fontRef>
        </p:style>
      </p:cxnSp>
      <p:sp>
        <p:nvSpPr>
          <p:cNvPr id="60" name="矩形 59"/>
          <p:cNvSpPr/>
          <p:nvPr/>
        </p:nvSpPr>
        <p:spPr>
          <a:xfrm>
            <a:off x="6214745" y="1431925"/>
            <a:ext cx="2873375" cy="523240"/>
          </a:xfrm>
          <a:prstGeom prst="rect">
            <a:avLst/>
          </a:prstGeom>
          <a:solidFill>
            <a:srgbClr val="568D11"/>
          </a:solidFill>
          <a:ln>
            <a:solidFill>
              <a:srgbClr val="568D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t>有效控制措施</a:t>
            </a:r>
            <a:endParaRPr lang="zh-CN" altLang="en-US"/>
          </a:p>
        </p:txBody>
      </p:sp>
      <p:cxnSp>
        <p:nvCxnSpPr>
          <p:cNvPr id="61" name="直接箭头连接符 60"/>
          <p:cNvCxnSpPr/>
          <p:nvPr/>
        </p:nvCxnSpPr>
        <p:spPr>
          <a:xfrm flipH="1" flipV="1">
            <a:off x="10677525" y="4310380"/>
            <a:ext cx="20955" cy="691515"/>
          </a:xfrm>
          <a:prstGeom prst="straightConnector1">
            <a:avLst/>
          </a:prstGeom>
          <a:ln w="38100">
            <a:solidFill>
              <a:srgbClr val="568D11"/>
            </a:solidFill>
            <a:tailEnd type="arrow"/>
          </a:ln>
        </p:spPr>
        <p:style>
          <a:lnRef idx="1">
            <a:schemeClr val="accent1"/>
          </a:lnRef>
          <a:fillRef idx="0">
            <a:schemeClr val="accent1"/>
          </a:fillRef>
          <a:effectRef idx="0">
            <a:schemeClr val="accent1"/>
          </a:effectRef>
          <a:fontRef idx="minor">
            <a:schemeClr val="tx1"/>
          </a:fontRef>
        </p:style>
      </p:cxnSp>
      <p:cxnSp>
        <p:nvCxnSpPr>
          <p:cNvPr id="62" name="直接箭头连接符 61"/>
          <p:cNvCxnSpPr/>
          <p:nvPr/>
        </p:nvCxnSpPr>
        <p:spPr>
          <a:xfrm flipH="1">
            <a:off x="10676890" y="1703705"/>
            <a:ext cx="635" cy="622300"/>
          </a:xfrm>
          <a:prstGeom prst="straightConnector1">
            <a:avLst/>
          </a:prstGeom>
          <a:ln w="38100">
            <a:solidFill>
              <a:srgbClr val="568D11"/>
            </a:solidFill>
            <a:tailEnd type="arrow"/>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a:off x="9088120" y="1695450"/>
            <a:ext cx="1588770" cy="4445"/>
          </a:xfrm>
          <a:prstGeom prst="line">
            <a:avLst/>
          </a:prstGeom>
          <a:ln w="38100">
            <a:solidFill>
              <a:srgbClr val="568D11"/>
            </a:solidFill>
          </a:ln>
        </p:spPr>
        <p:style>
          <a:lnRef idx="1">
            <a:schemeClr val="accent1"/>
          </a:lnRef>
          <a:fillRef idx="0">
            <a:schemeClr val="accent1"/>
          </a:fillRef>
          <a:effectRef idx="0">
            <a:schemeClr val="accent1"/>
          </a:effectRef>
          <a:fontRef idx="minor">
            <a:schemeClr val="tx1"/>
          </a:fontRef>
        </p:style>
      </p:cxnSp>
      <p:sp>
        <p:nvSpPr>
          <p:cNvPr id="64" name="文本框 63"/>
          <p:cNvSpPr txBox="1"/>
          <p:nvPr/>
        </p:nvSpPr>
        <p:spPr>
          <a:xfrm>
            <a:off x="10243185" y="1826895"/>
            <a:ext cx="433705" cy="368300"/>
          </a:xfrm>
          <a:prstGeom prst="rect">
            <a:avLst/>
          </a:prstGeom>
          <a:noFill/>
        </p:spPr>
        <p:txBody>
          <a:bodyPr wrap="square" rtlCol="0">
            <a:spAutoFit/>
          </a:bodyPr>
          <a:p>
            <a:r>
              <a:rPr lang="zh-CN" altLang="en-US"/>
              <a:t>②</a:t>
            </a:r>
            <a:endParaRPr lang="zh-CN" altLang="en-US"/>
          </a:p>
        </p:txBody>
      </p:sp>
      <p:sp>
        <p:nvSpPr>
          <p:cNvPr id="65" name="文本框 64"/>
          <p:cNvSpPr txBox="1"/>
          <p:nvPr/>
        </p:nvSpPr>
        <p:spPr>
          <a:xfrm>
            <a:off x="4625975" y="5650230"/>
            <a:ext cx="3794760" cy="368300"/>
          </a:xfrm>
          <a:prstGeom prst="rect">
            <a:avLst/>
          </a:prstGeom>
          <a:noFill/>
        </p:spPr>
        <p:txBody>
          <a:bodyPr wrap="square" rtlCol="0">
            <a:spAutoFit/>
          </a:bodyPr>
          <a:p>
            <a:r>
              <a:rPr lang="zh-CN" altLang="en-US"/>
              <a:t>旅游危机事件网络舆情的传播路径</a:t>
            </a:r>
            <a:endParaRPr lang="zh-CN" altLang="en-US"/>
          </a:p>
        </p:txBody>
      </p:sp>
    </p:spTree>
    <p:custDataLst>
      <p:tags r:id="rId2"/>
    </p:custDataLst>
  </p:cSld>
  <p:clrMapOvr>
    <a:masterClrMapping/>
  </p:clrMapOvr>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 name="图片 93" descr="right"/>
          <p:cNvPicPr>
            <a:picLocks noChangeAspect="1"/>
          </p:cNvPicPr>
          <p:nvPr/>
        </p:nvPicPr>
        <p:blipFill>
          <a:blip r:embed="rId1"/>
          <a:stretch>
            <a:fillRect/>
          </a:stretch>
        </p:blipFill>
        <p:spPr>
          <a:xfrm>
            <a:off x="2162175" y="247015"/>
            <a:ext cx="386080" cy="386080"/>
          </a:xfrm>
          <a:prstGeom prst="rect">
            <a:avLst/>
          </a:prstGeom>
        </p:spPr>
      </p:pic>
      <p:sp>
        <p:nvSpPr>
          <p:cNvPr id="95" name="文本框 94"/>
          <p:cNvSpPr txBox="1"/>
          <p:nvPr/>
        </p:nvSpPr>
        <p:spPr>
          <a:xfrm>
            <a:off x="2548255" y="179070"/>
            <a:ext cx="7141210" cy="521970"/>
          </a:xfrm>
          <a:prstGeom prst="rect">
            <a:avLst/>
          </a:prstGeom>
          <a:noFill/>
        </p:spPr>
        <p:txBody>
          <a:bodyPr wrap="square" rtlCol="0">
            <a:spAutoFit/>
          </a:bodyPr>
          <a:lstStyle/>
          <a:p>
            <a:r>
              <a:rPr lang="zh-CN" altLang="en-US" sz="2800">
                <a:solidFill>
                  <a:srgbClr val="568D11"/>
                </a:solidFill>
                <a:latin typeface="微软雅黑" panose="020B0503020204020204" pitchFamily="34" charset="-122"/>
                <a:ea typeface="微软雅黑" panose="020B0503020204020204" pitchFamily="34" charset="-122"/>
                <a:sym typeface="+mn-ea"/>
              </a:rPr>
              <a:t>旅游危机事件网络舆情的应对机制</a:t>
            </a:r>
            <a:endParaRPr lang="zh-CN" altLang="en-US" sz="2800">
              <a:solidFill>
                <a:srgbClr val="568D11"/>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337185" y="176530"/>
            <a:ext cx="11509375" cy="597535"/>
            <a:chOff x="531" y="278"/>
            <a:chExt cx="18125" cy="941"/>
          </a:xfrm>
        </p:grpSpPr>
        <p:sp>
          <p:nvSpPr>
            <p:cNvPr id="12" name=" 4"/>
            <p:cNvSpPr/>
            <p:nvPr/>
          </p:nvSpPr>
          <p:spPr>
            <a:xfrm>
              <a:off x="531" y="278"/>
              <a:ext cx="2934" cy="826"/>
            </a:xfrm>
            <a:prstGeom prst="homePlate">
              <a:avLst/>
            </a:prstGeom>
            <a:solidFill>
              <a:srgbClr val="568D1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14" name="文本框 13"/>
            <p:cNvSpPr txBox="1"/>
            <p:nvPr/>
          </p:nvSpPr>
          <p:spPr>
            <a:xfrm>
              <a:off x="542" y="282"/>
              <a:ext cx="2530" cy="822"/>
            </a:xfrm>
            <a:prstGeom prst="rect">
              <a:avLst/>
            </a:prstGeom>
            <a:noFill/>
          </p:spPr>
          <p:txBody>
            <a:bodyPr wrap="square" rtlCol="0">
              <a:spAutoFit/>
            </a:bodyPr>
            <a:lstStyle/>
            <a:p>
              <a:r>
                <a:rPr lang="zh-CN" altLang="en-US" sz="2800" b="1">
                  <a:solidFill>
                    <a:schemeClr val="bg1"/>
                  </a:solidFill>
                  <a:latin typeface="微软雅黑" panose="020B0503020204020204" pitchFamily="34" charset="-122"/>
                  <a:ea typeface="微软雅黑" panose="020B0503020204020204" pitchFamily="34" charset="-122"/>
                </a:rPr>
                <a:t>工作内容</a:t>
              </a:r>
              <a:endParaRPr lang="en-US" altLang="zh-CN" sz="2800" b="1">
                <a:solidFill>
                  <a:schemeClr val="bg1"/>
                </a:solidFill>
                <a:latin typeface="微软雅黑" panose="020B0503020204020204" pitchFamily="34" charset="-122"/>
                <a:ea typeface="微软雅黑" panose="020B0503020204020204" pitchFamily="34" charset="-122"/>
              </a:endParaRPr>
            </a:p>
          </p:txBody>
        </p:sp>
        <p:cxnSp>
          <p:nvCxnSpPr>
            <p:cNvPr id="16" name="直接连接符 15"/>
            <p:cNvCxnSpPr/>
            <p:nvPr/>
          </p:nvCxnSpPr>
          <p:spPr>
            <a:xfrm>
              <a:off x="542" y="1219"/>
              <a:ext cx="18114" cy="0"/>
            </a:xfrm>
            <a:prstGeom prst="line">
              <a:avLst/>
            </a:prstGeom>
            <a:ln w="12700">
              <a:solidFill>
                <a:srgbClr val="568D11"/>
              </a:solidFill>
            </a:ln>
          </p:spPr>
          <p:style>
            <a:lnRef idx="1">
              <a:schemeClr val="accent1"/>
            </a:lnRef>
            <a:fillRef idx="0">
              <a:schemeClr val="accent1"/>
            </a:fillRef>
            <a:effectRef idx="0">
              <a:schemeClr val="accent1"/>
            </a:effectRef>
            <a:fontRef idx="minor">
              <a:schemeClr val="tx1"/>
            </a:fontRef>
          </p:style>
        </p:cxnSp>
      </p:grpSp>
      <p:pic>
        <p:nvPicPr>
          <p:cNvPr id="15" name="图片 14" descr="right"/>
          <p:cNvPicPr>
            <a:picLocks noChangeAspect="1"/>
          </p:cNvPicPr>
          <p:nvPr/>
        </p:nvPicPr>
        <p:blipFill>
          <a:blip r:embed="rId1"/>
          <a:stretch>
            <a:fillRect/>
          </a:stretch>
        </p:blipFill>
        <p:spPr>
          <a:xfrm flipH="1">
            <a:off x="3221355" y="1777365"/>
            <a:ext cx="337820" cy="337820"/>
          </a:xfrm>
          <a:prstGeom prst="rect">
            <a:avLst/>
          </a:prstGeom>
        </p:spPr>
      </p:pic>
      <p:sp>
        <p:nvSpPr>
          <p:cNvPr id="8" name="文本框 7"/>
          <p:cNvSpPr txBox="1"/>
          <p:nvPr/>
        </p:nvSpPr>
        <p:spPr>
          <a:xfrm>
            <a:off x="336550" y="888365"/>
            <a:ext cx="11510010" cy="460375"/>
          </a:xfrm>
          <a:prstGeom prst="rect">
            <a:avLst/>
          </a:prstGeom>
          <a:noFill/>
        </p:spPr>
        <p:txBody>
          <a:bodyPr wrap="square" rtlCol="0">
            <a:spAutoFit/>
          </a:bodyPr>
          <a:lstStyle/>
          <a:p>
            <a:pPr marL="342900" indent="-342900">
              <a:buClr>
                <a:srgbClr val="568D11"/>
              </a:buClr>
              <a:buFont typeface="Wingdings" panose="05000000000000000000" charset="0"/>
              <a:buChar char="Ø"/>
            </a:pPr>
            <a:r>
              <a:rPr lang="zh-CN" altLang="en-US" sz="2400">
                <a:solidFill>
                  <a:srgbClr val="568D11"/>
                </a:solidFill>
                <a:latin typeface="Times New Roman" panose="02020603050405020304" pitchFamily="18" charset="0"/>
                <a:ea typeface="微软雅黑" panose="020B0503020204020204" pitchFamily="34" charset="-122"/>
                <a:cs typeface="Times New Roman" panose="02020603050405020304" pitchFamily="18" charset="0"/>
              </a:rPr>
              <a:t>应对机制</a:t>
            </a:r>
            <a:endParaRPr lang="zh-CN" altLang="en-US" sz="2400">
              <a:solidFill>
                <a:srgbClr val="568D11"/>
              </a:solidFill>
              <a:latin typeface="Times New Roman" panose="02020603050405020304" pitchFamily="18" charset="0"/>
              <a:ea typeface="微软雅黑" panose="020B0503020204020204" pitchFamily="34" charset="-122"/>
              <a:cs typeface="Times New Roman" panose="02020603050405020304" pitchFamily="18" charset="0"/>
            </a:endParaRPr>
          </a:p>
        </p:txBody>
      </p:sp>
      <p:cxnSp>
        <p:nvCxnSpPr>
          <p:cNvPr id="6" name="直接连接符 5"/>
          <p:cNvCxnSpPr/>
          <p:nvPr/>
        </p:nvCxnSpPr>
        <p:spPr>
          <a:xfrm flipV="1">
            <a:off x="955040" y="3071495"/>
            <a:ext cx="8016875" cy="38100"/>
          </a:xfrm>
          <a:prstGeom prst="line">
            <a:avLst/>
          </a:prstGeom>
          <a:ln>
            <a:gradFill>
              <a:gsLst>
                <a:gs pos="36000">
                  <a:srgbClr val="568D11"/>
                </a:gs>
                <a:gs pos="98000">
                  <a:srgbClr val="414455">
                    <a:alpha val="0"/>
                  </a:srgbClr>
                </a:gs>
              </a:gsLst>
              <a:lin ang="0" scaled="1"/>
            </a:gra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3212465" y="2050415"/>
            <a:ext cx="0" cy="2743835"/>
          </a:xfrm>
          <a:prstGeom prst="line">
            <a:avLst/>
          </a:prstGeom>
          <a:ln>
            <a:gradFill>
              <a:gsLst>
                <a:gs pos="36000">
                  <a:srgbClr val="568D11"/>
                </a:gs>
                <a:gs pos="98000">
                  <a:srgbClr val="414455">
                    <a:alpha val="0"/>
                  </a:srgb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17" name="文本框 16"/>
          <p:cNvSpPr txBox="1"/>
          <p:nvPr/>
        </p:nvSpPr>
        <p:spPr>
          <a:xfrm>
            <a:off x="3559175" y="1762125"/>
            <a:ext cx="1558290" cy="368300"/>
          </a:xfrm>
          <a:prstGeom prst="rect">
            <a:avLst/>
          </a:prstGeom>
          <a:noFill/>
        </p:spPr>
        <p:txBody>
          <a:bodyPr wrap="square" rtlCol="0">
            <a:spAutoFit/>
          </a:bodyPr>
          <a:lstStyle/>
          <a:p>
            <a:r>
              <a:rPr lang="zh-CN" altLang="zh-CN">
                <a:solidFill>
                  <a:srgbClr val="568D11"/>
                </a:solidFill>
                <a:latin typeface="微软雅黑" panose="020B0503020204020204" pitchFamily="34" charset="-122"/>
                <a:ea typeface="微软雅黑" panose="020B0503020204020204" pitchFamily="34" charset="-122"/>
              </a:rPr>
              <a:t>主体联动机制</a:t>
            </a:r>
            <a:endParaRPr lang="zh-CN" altLang="zh-CN">
              <a:solidFill>
                <a:srgbClr val="568D11"/>
              </a:solidFill>
              <a:latin typeface="微软雅黑" panose="020B0503020204020204" pitchFamily="34" charset="-122"/>
              <a:ea typeface="微软雅黑" panose="020B0503020204020204" pitchFamily="34" charset="-122"/>
            </a:endParaRPr>
          </a:p>
        </p:txBody>
      </p:sp>
      <p:pic>
        <p:nvPicPr>
          <p:cNvPr id="18" name="图片 17" descr="right"/>
          <p:cNvPicPr>
            <a:picLocks noChangeAspect="1"/>
          </p:cNvPicPr>
          <p:nvPr/>
        </p:nvPicPr>
        <p:blipFill>
          <a:blip r:embed="rId1"/>
          <a:stretch>
            <a:fillRect/>
          </a:stretch>
        </p:blipFill>
        <p:spPr>
          <a:xfrm>
            <a:off x="2861945" y="4084320"/>
            <a:ext cx="337820" cy="337820"/>
          </a:xfrm>
          <a:prstGeom prst="rect">
            <a:avLst/>
          </a:prstGeom>
        </p:spPr>
      </p:pic>
      <p:sp>
        <p:nvSpPr>
          <p:cNvPr id="19" name="文本框 18"/>
          <p:cNvSpPr txBox="1"/>
          <p:nvPr/>
        </p:nvSpPr>
        <p:spPr>
          <a:xfrm>
            <a:off x="1223010" y="4053840"/>
            <a:ext cx="1638935" cy="368300"/>
          </a:xfrm>
          <a:prstGeom prst="rect">
            <a:avLst/>
          </a:prstGeom>
          <a:noFill/>
        </p:spPr>
        <p:txBody>
          <a:bodyPr wrap="square" rtlCol="0">
            <a:spAutoFit/>
          </a:bodyPr>
          <a:lstStyle/>
          <a:p>
            <a:pPr algn="r"/>
            <a:r>
              <a:rPr lang="zh-CN" altLang="zh-CN">
                <a:solidFill>
                  <a:srgbClr val="568D11"/>
                </a:solidFill>
                <a:latin typeface="微软雅黑" panose="020B0503020204020204" pitchFamily="34" charset="-122"/>
                <a:ea typeface="微软雅黑" panose="020B0503020204020204" pitchFamily="34" charset="-122"/>
              </a:rPr>
              <a:t>危机预警机制</a:t>
            </a:r>
            <a:endParaRPr lang="zh-CN" altLang="zh-CN">
              <a:solidFill>
                <a:srgbClr val="568D11"/>
              </a:solidFill>
              <a:latin typeface="微软雅黑" panose="020B0503020204020204" pitchFamily="34" charset="-122"/>
              <a:ea typeface="微软雅黑" panose="020B0503020204020204" pitchFamily="34" charset="-122"/>
            </a:endParaRPr>
          </a:p>
        </p:txBody>
      </p:sp>
      <p:pic>
        <p:nvPicPr>
          <p:cNvPr id="20" name="图片 19" descr="right"/>
          <p:cNvPicPr>
            <a:picLocks noChangeAspect="1"/>
          </p:cNvPicPr>
          <p:nvPr/>
        </p:nvPicPr>
        <p:blipFill>
          <a:blip r:embed="rId1"/>
          <a:stretch>
            <a:fillRect/>
          </a:stretch>
        </p:blipFill>
        <p:spPr>
          <a:xfrm flipH="1">
            <a:off x="8263890" y="3209290"/>
            <a:ext cx="337820" cy="337820"/>
          </a:xfrm>
          <a:prstGeom prst="rect">
            <a:avLst/>
          </a:prstGeom>
        </p:spPr>
      </p:pic>
      <p:cxnSp>
        <p:nvCxnSpPr>
          <p:cNvPr id="23" name="直接连接符 22"/>
          <p:cNvCxnSpPr/>
          <p:nvPr/>
        </p:nvCxnSpPr>
        <p:spPr>
          <a:xfrm flipH="1">
            <a:off x="3173730" y="4859020"/>
            <a:ext cx="7356475" cy="0"/>
          </a:xfrm>
          <a:prstGeom prst="line">
            <a:avLst/>
          </a:prstGeom>
          <a:ln>
            <a:gradFill>
              <a:gsLst>
                <a:gs pos="36000">
                  <a:srgbClr val="568D11"/>
                </a:gs>
                <a:gs pos="98000">
                  <a:srgbClr val="414455">
                    <a:alpha val="0"/>
                  </a:srgbClr>
                </a:gs>
              </a:gsLst>
              <a:lin ang="0" scaled="1"/>
            </a:gra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flipV="1">
            <a:off x="8883015" y="3479800"/>
            <a:ext cx="25400" cy="2757805"/>
          </a:xfrm>
          <a:prstGeom prst="line">
            <a:avLst/>
          </a:prstGeom>
          <a:ln>
            <a:gradFill>
              <a:gsLst>
                <a:gs pos="36000">
                  <a:srgbClr val="568D11"/>
                </a:gs>
                <a:gs pos="98000">
                  <a:srgbClr val="414455">
                    <a:alpha val="0"/>
                  </a:srgbClr>
                </a:gs>
              </a:gsLst>
              <a:lin ang="5400000" scaled="1"/>
            </a:gradFill>
          </a:ln>
        </p:spPr>
        <p:style>
          <a:lnRef idx="1">
            <a:schemeClr val="accent1"/>
          </a:lnRef>
          <a:fillRef idx="0">
            <a:schemeClr val="accent1"/>
          </a:fillRef>
          <a:effectRef idx="0">
            <a:schemeClr val="accent1"/>
          </a:effectRef>
          <a:fontRef idx="minor">
            <a:schemeClr val="tx1"/>
          </a:fontRef>
        </p:style>
      </p:cxnSp>
      <p:pic>
        <p:nvPicPr>
          <p:cNvPr id="26" name="图片 25" descr="right"/>
          <p:cNvPicPr>
            <a:picLocks noChangeAspect="1"/>
          </p:cNvPicPr>
          <p:nvPr/>
        </p:nvPicPr>
        <p:blipFill>
          <a:blip r:embed="rId1"/>
          <a:stretch>
            <a:fillRect/>
          </a:stretch>
        </p:blipFill>
        <p:spPr>
          <a:xfrm>
            <a:off x="8532495" y="5916295"/>
            <a:ext cx="337820" cy="337820"/>
          </a:xfrm>
          <a:prstGeom prst="rect">
            <a:avLst/>
          </a:prstGeom>
        </p:spPr>
      </p:pic>
      <p:sp>
        <p:nvSpPr>
          <p:cNvPr id="27" name="文本框 26"/>
          <p:cNvSpPr txBox="1"/>
          <p:nvPr/>
        </p:nvSpPr>
        <p:spPr>
          <a:xfrm>
            <a:off x="6785610" y="5901055"/>
            <a:ext cx="1746885" cy="368300"/>
          </a:xfrm>
          <a:prstGeom prst="rect">
            <a:avLst/>
          </a:prstGeom>
          <a:noFill/>
        </p:spPr>
        <p:txBody>
          <a:bodyPr wrap="square" rtlCol="0">
            <a:spAutoFit/>
          </a:bodyPr>
          <a:lstStyle/>
          <a:p>
            <a:pPr algn="r"/>
            <a:r>
              <a:rPr lang="zh-CN" altLang="zh-CN">
                <a:solidFill>
                  <a:srgbClr val="568D11"/>
                </a:solidFill>
                <a:latin typeface="微软雅黑" panose="020B0503020204020204" pitchFamily="34" charset="-122"/>
                <a:ea typeface="微软雅黑" panose="020B0503020204020204" pitchFamily="34" charset="-122"/>
              </a:rPr>
              <a:t>合理疏导机制</a:t>
            </a:r>
            <a:endParaRPr lang="zh-CN" altLang="zh-CN">
              <a:solidFill>
                <a:srgbClr val="568D11"/>
              </a:solidFill>
              <a:latin typeface="微软雅黑" panose="020B0503020204020204" pitchFamily="34" charset="-122"/>
              <a:ea typeface="微软雅黑" panose="020B0503020204020204" pitchFamily="34" charset="-122"/>
            </a:endParaRPr>
          </a:p>
        </p:txBody>
      </p:sp>
      <p:sp>
        <p:nvSpPr>
          <p:cNvPr id="2" name="矩形 1"/>
          <p:cNvSpPr/>
          <p:nvPr/>
        </p:nvSpPr>
        <p:spPr>
          <a:xfrm>
            <a:off x="955040" y="1692275"/>
            <a:ext cx="2183130" cy="1302385"/>
          </a:xfrm>
          <a:prstGeom prst="rect">
            <a:avLst/>
          </a:prstGeom>
          <a:solidFill>
            <a:srgbClr val="568D11"/>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t>联合各方力量共同控制舆情扩散。</a:t>
            </a:r>
            <a:endParaRPr lang="zh-CN" altLang="en-US"/>
          </a:p>
        </p:txBody>
      </p:sp>
      <p:sp>
        <p:nvSpPr>
          <p:cNvPr id="3" name="矩形 2"/>
          <p:cNvSpPr/>
          <p:nvPr/>
        </p:nvSpPr>
        <p:spPr>
          <a:xfrm>
            <a:off x="3354705" y="3209290"/>
            <a:ext cx="2183130" cy="1390650"/>
          </a:xfrm>
          <a:prstGeom prst="rect">
            <a:avLst/>
          </a:prstGeom>
          <a:solidFill>
            <a:srgbClr val="568D11"/>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t>设立迅速反应的综合响应系统</a:t>
            </a:r>
            <a:endParaRPr lang="zh-CN" altLang="en-US"/>
          </a:p>
        </p:txBody>
      </p:sp>
      <p:sp>
        <p:nvSpPr>
          <p:cNvPr id="5" name="矩形 4"/>
          <p:cNvSpPr/>
          <p:nvPr/>
        </p:nvSpPr>
        <p:spPr>
          <a:xfrm>
            <a:off x="5933440" y="3209290"/>
            <a:ext cx="2183130" cy="1390650"/>
          </a:xfrm>
          <a:prstGeom prst="rect">
            <a:avLst/>
          </a:prstGeom>
          <a:solidFill>
            <a:srgbClr val="568D11"/>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t>线上线下协同联动响应有效治理</a:t>
            </a:r>
            <a:endParaRPr lang="zh-CN" altLang="en-US"/>
          </a:p>
        </p:txBody>
      </p:sp>
      <p:sp>
        <p:nvSpPr>
          <p:cNvPr id="9" name="文本框 8"/>
          <p:cNvSpPr txBox="1"/>
          <p:nvPr/>
        </p:nvSpPr>
        <p:spPr>
          <a:xfrm>
            <a:off x="8540115" y="3183890"/>
            <a:ext cx="2962275" cy="645160"/>
          </a:xfrm>
          <a:prstGeom prst="rect">
            <a:avLst/>
          </a:prstGeom>
          <a:noFill/>
        </p:spPr>
        <p:txBody>
          <a:bodyPr wrap="square" rtlCol="0">
            <a:spAutoFit/>
          </a:bodyPr>
          <a:p>
            <a:r>
              <a:rPr lang="zh-CN" altLang="zh-CN">
                <a:solidFill>
                  <a:srgbClr val="568D11"/>
                </a:solidFill>
                <a:latin typeface="微软雅黑" panose="020B0503020204020204" pitchFamily="34" charset="-122"/>
                <a:ea typeface="微软雅黑" panose="020B0503020204020204" pitchFamily="34" charset="-122"/>
                <a:sym typeface="+mn-ea"/>
              </a:rPr>
              <a:t>虚实协同机制</a:t>
            </a:r>
            <a:endParaRPr lang="zh-CN" altLang="en-US"/>
          </a:p>
          <a:p>
            <a:endParaRPr lang="zh-CN" altLang="en-US"/>
          </a:p>
        </p:txBody>
      </p:sp>
      <p:sp>
        <p:nvSpPr>
          <p:cNvPr id="10" name="矩形 9"/>
          <p:cNvSpPr/>
          <p:nvPr/>
        </p:nvSpPr>
        <p:spPr>
          <a:xfrm>
            <a:off x="9010015" y="5047615"/>
            <a:ext cx="2183130" cy="1390650"/>
          </a:xfrm>
          <a:prstGeom prst="rect">
            <a:avLst/>
          </a:prstGeom>
          <a:solidFill>
            <a:srgbClr val="568D11"/>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t>善后处理危机事件造成的长尾效应</a:t>
            </a:r>
            <a:endParaRPr lang="zh-CN" altLang="en-US"/>
          </a:p>
        </p:txBody>
      </p:sp>
    </p:spTree>
    <p:custDataLst>
      <p:tags r:id="rId2"/>
    </p:custDataLst>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37185" y="176530"/>
            <a:ext cx="11509375" cy="597535"/>
            <a:chOff x="531" y="278"/>
            <a:chExt cx="18125" cy="941"/>
          </a:xfrm>
        </p:grpSpPr>
        <p:sp>
          <p:nvSpPr>
            <p:cNvPr id="9" name=" 4"/>
            <p:cNvSpPr/>
            <p:nvPr/>
          </p:nvSpPr>
          <p:spPr>
            <a:xfrm>
              <a:off x="531" y="278"/>
              <a:ext cx="2934" cy="826"/>
            </a:xfrm>
            <a:prstGeom prst="homePlate">
              <a:avLst/>
            </a:prstGeom>
            <a:solidFill>
              <a:srgbClr val="568D1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5" name="文本框 4"/>
            <p:cNvSpPr txBox="1"/>
            <p:nvPr/>
          </p:nvSpPr>
          <p:spPr>
            <a:xfrm>
              <a:off x="542" y="282"/>
              <a:ext cx="2530" cy="822"/>
            </a:xfrm>
            <a:prstGeom prst="rect">
              <a:avLst/>
            </a:prstGeom>
            <a:noFill/>
          </p:spPr>
          <p:txBody>
            <a:bodyPr wrap="square" rtlCol="0">
              <a:spAutoFit/>
            </a:bodyPr>
            <a:lstStyle/>
            <a:p>
              <a:r>
                <a:rPr lang="zh-CN" altLang="zh-CN" sz="2800" b="1">
                  <a:solidFill>
                    <a:schemeClr val="bg1"/>
                  </a:solidFill>
                  <a:latin typeface="微软雅黑" panose="020B0503020204020204" pitchFamily="34" charset="-122"/>
                  <a:ea typeface="微软雅黑" panose="020B0503020204020204" pitchFamily="34" charset="-122"/>
                </a:rPr>
                <a:t>智慧旅游</a:t>
              </a:r>
              <a:endParaRPr lang="zh-CN" altLang="zh-CN" sz="2800" b="1">
                <a:solidFill>
                  <a:schemeClr val="bg1"/>
                </a:solidFill>
                <a:latin typeface="微软雅黑" panose="020B0503020204020204" pitchFamily="34" charset="-122"/>
                <a:ea typeface="微软雅黑" panose="020B0503020204020204" pitchFamily="34" charset="-122"/>
              </a:endParaRPr>
            </a:p>
          </p:txBody>
        </p:sp>
        <p:cxnSp>
          <p:nvCxnSpPr>
            <p:cNvPr id="13" name="直接连接符 12"/>
            <p:cNvCxnSpPr/>
            <p:nvPr/>
          </p:nvCxnSpPr>
          <p:spPr>
            <a:xfrm>
              <a:off x="542" y="1219"/>
              <a:ext cx="18114" cy="0"/>
            </a:xfrm>
            <a:prstGeom prst="line">
              <a:avLst/>
            </a:prstGeom>
            <a:ln w="12700">
              <a:solidFill>
                <a:srgbClr val="568D11"/>
              </a:solidFill>
            </a:ln>
          </p:spPr>
          <p:style>
            <a:lnRef idx="1">
              <a:schemeClr val="accent1"/>
            </a:lnRef>
            <a:fillRef idx="0">
              <a:schemeClr val="accent1"/>
            </a:fillRef>
            <a:effectRef idx="0">
              <a:schemeClr val="accent1"/>
            </a:effectRef>
            <a:fontRef idx="minor">
              <a:schemeClr val="tx1"/>
            </a:fontRef>
          </p:style>
        </p:cxnSp>
      </p:grpSp>
      <p:grpSp>
        <p:nvGrpSpPr>
          <p:cNvPr id="88" name="组合 87"/>
          <p:cNvGrpSpPr/>
          <p:nvPr/>
        </p:nvGrpSpPr>
        <p:grpSpPr>
          <a:xfrm>
            <a:off x="352425" y="1517015"/>
            <a:ext cx="4285615" cy="4319905"/>
            <a:chOff x="14983" y="3315"/>
            <a:chExt cx="5357" cy="5400"/>
          </a:xfrm>
        </p:grpSpPr>
        <p:sp>
          <p:nvSpPr>
            <p:cNvPr id="50" name="矩形 49"/>
            <p:cNvSpPr/>
            <p:nvPr/>
          </p:nvSpPr>
          <p:spPr>
            <a:xfrm>
              <a:off x="15163" y="3315"/>
              <a:ext cx="2344" cy="2337"/>
            </a:xfrm>
            <a:prstGeom prst="rect">
              <a:avLst/>
            </a:prstGeom>
            <a:solidFill>
              <a:srgbClr val="568D11"/>
            </a:solidFill>
            <a:ln>
              <a:noFill/>
            </a:ln>
          </p:spPr>
          <p:style>
            <a:lnRef idx="2">
              <a:schemeClr val="accent1">
                <a:shade val="50000"/>
              </a:schemeClr>
            </a:lnRef>
            <a:fillRef idx="1">
              <a:schemeClr val="accent1"/>
            </a:fillRef>
            <a:effectRef idx="0">
              <a:schemeClr val="accent1"/>
            </a:effectRef>
            <a:fontRef idx="minor">
              <a:schemeClr val="lt1"/>
            </a:fontRef>
          </p:style>
          <p:txBody>
            <a:bodyPr lIns="75520" tIns="37760" rIns="75520" bIns="37760" rtlCol="0" anchor="ctr"/>
            <a:lstStyle/>
            <a:p>
              <a:pPr algn="ctr"/>
              <a:endParaRPr lang="zh-CN" altLang="en-US"/>
            </a:p>
          </p:txBody>
        </p:sp>
        <p:sp>
          <p:nvSpPr>
            <p:cNvPr id="51" name="矩形 50"/>
            <p:cNvSpPr/>
            <p:nvPr/>
          </p:nvSpPr>
          <p:spPr>
            <a:xfrm>
              <a:off x="15163" y="5652"/>
              <a:ext cx="2344" cy="1402"/>
            </a:xfrm>
            <a:prstGeom prst="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lIns="75520" tIns="37760" rIns="75520" bIns="37760" rtlCol="0" anchor="ctr"/>
            <a:lstStyle/>
            <a:p>
              <a:pPr algn="ctr"/>
              <a:r>
                <a:rPr lang="zh-CN" altLang="en-US" sz="2400">
                  <a:latin typeface="微软雅黑" panose="020B0503020204020204" pitchFamily="34" charset="-122"/>
                  <a:ea typeface="微软雅黑" panose="020B0503020204020204" pitchFamily="34" charset="-122"/>
                  <a:cs typeface="华文黑体" panose="02010600040101010101" pitchFamily="2" charset="-122"/>
                </a:rPr>
                <a:t>智慧城市</a:t>
              </a:r>
              <a:endParaRPr lang="zh-CN" altLang="en-US" sz="2400">
                <a:latin typeface="微软雅黑" panose="020B0503020204020204" pitchFamily="34" charset="-122"/>
                <a:ea typeface="微软雅黑" panose="020B0503020204020204" pitchFamily="34" charset="-122"/>
                <a:cs typeface="华文黑体" panose="02010600040101010101" pitchFamily="2" charset="-122"/>
              </a:endParaRPr>
            </a:p>
          </p:txBody>
        </p:sp>
        <p:sp>
          <p:nvSpPr>
            <p:cNvPr id="81" name="等腰三角形 80"/>
            <p:cNvSpPr/>
            <p:nvPr/>
          </p:nvSpPr>
          <p:spPr>
            <a:xfrm flipV="1">
              <a:off x="16172" y="7450"/>
              <a:ext cx="326" cy="280"/>
            </a:xfrm>
            <a:prstGeom prst="triangle">
              <a:avLst/>
            </a:prstGeom>
            <a:solidFill>
              <a:srgbClr val="407434"/>
            </a:solidFill>
            <a:ln>
              <a:noFill/>
            </a:ln>
          </p:spPr>
          <p:style>
            <a:lnRef idx="2">
              <a:schemeClr val="accent1">
                <a:shade val="50000"/>
              </a:schemeClr>
            </a:lnRef>
            <a:fillRef idx="1">
              <a:schemeClr val="accent1"/>
            </a:fillRef>
            <a:effectRef idx="0">
              <a:schemeClr val="accent1"/>
            </a:effectRef>
            <a:fontRef idx="minor">
              <a:schemeClr val="lt1"/>
            </a:fontRef>
          </p:style>
          <p:txBody>
            <a:bodyPr lIns="75520" tIns="37760" rIns="75520" bIns="37760" rtlCol="0" anchor="ctr"/>
            <a:lstStyle/>
            <a:p>
              <a:pPr algn="ctr"/>
              <a:endParaRPr lang="zh-CN" altLang="en-US"/>
            </a:p>
          </p:txBody>
        </p:sp>
        <p:sp>
          <p:nvSpPr>
            <p:cNvPr id="87" name="矩形 86"/>
            <p:cNvSpPr/>
            <p:nvPr/>
          </p:nvSpPr>
          <p:spPr>
            <a:xfrm>
              <a:off x="14983" y="7950"/>
              <a:ext cx="5357" cy="765"/>
            </a:xfrm>
            <a:prstGeom prst="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lIns="75520" tIns="37760" rIns="75520" bIns="37760" rtlCol="0" anchor="ctr"/>
            <a:lstStyle/>
            <a:p>
              <a:pPr algn="ctr"/>
              <a:r>
                <a:rPr lang="zh-CN" altLang="en-US" sz="2400">
                  <a:latin typeface="微软雅黑" panose="020B0503020204020204" pitchFamily="34" charset="-122"/>
                  <a:ea typeface="微软雅黑" panose="020B0503020204020204" pitchFamily="34" charset="-122"/>
                </a:rPr>
                <a:t>起    源</a:t>
              </a:r>
              <a:endParaRPr lang="zh-CN" altLang="en-US" sz="2400">
                <a:latin typeface="微软雅黑" panose="020B0503020204020204" pitchFamily="34" charset="-122"/>
                <a:ea typeface="微软雅黑" panose="020B0503020204020204" pitchFamily="34" charset="-122"/>
              </a:endParaRPr>
            </a:p>
          </p:txBody>
        </p:sp>
      </p:grpSp>
      <p:pic>
        <p:nvPicPr>
          <p:cNvPr id="90" name="图片 89" descr="timg (3)"/>
          <p:cNvPicPr/>
          <p:nvPr/>
        </p:nvPicPr>
        <p:blipFill>
          <a:blip r:embed="rId1"/>
          <a:stretch>
            <a:fillRect/>
          </a:stretch>
        </p:blipFill>
        <p:spPr>
          <a:xfrm>
            <a:off x="603885" y="1635760"/>
            <a:ext cx="1661795" cy="1645285"/>
          </a:xfrm>
          <a:prstGeom prst="rect">
            <a:avLst/>
          </a:prstGeom>
        </p:spPr>
      </p:pic>
      <p:grpSp>
        <p:nvGrpSpPr>
          <p:cNvPr id="96" name="组合 95"/>
          <p:cNvGrpSpPr/>
          <p:nvPr/>
        </p:nvGrpSpPr>
        <p:grpSpPr>
          <a:xfrm>
            <a:off x="2585720" y="1526540"/>
            <a:ext cx="1875790" cy="3529965"/>
            <a:chOff x="15994" y="1963"/>
            <a:chExt cx="2954" cy="5559"/>
          </a:xfrm>
        </p:grpSpPr>
        <p:sp>
          <p:nvSpPr>
            <p:cNvPr id="92" name="矩形 91"/>
            <p:cNvSpPr/>
            <p:nvPr/>
          </p:nvSpPr>
          <p:spPr>
            <a:xfrm>
              <a:off x="15994" y="1963"/>
              <a:ext cx="2954" cy="2944"/>
            </a:xfrm>
            <a:prstGeom prst="rect">
              <a:avLst/>
            </a:prstGeom>
            <a:solidFill>
              <a:srgbClr val="568D11"/>
            </a:solidFill>
            <a:ln>
              <a:noFill/>
            </a:ln>
          </p:spPr>
          <p:style>
            <a:lnRef idx="2">
              <a:schemeClr val="accent1">
                <a:shade val="50000"/>
              </a:schemeClr>
            </a:lnRef>
            <a:fillRef idx="1">
              <a:schemeClr val="accent1"/>
            </a:fillRef>
            <a:effectRef idx="0">
              <a:schemeClr val="accent1"/>
            </a:effectRef>
            <a:fontRef idx="minor">
              <a:schemeClr val="lt1"/>
            </a:fontRef>
          </p:style>
          <p:txBody>
            <a:bodyPr lIns="75520" tIns="37760" rIns="75520" bIns="37760" rtlCol="0" anchor="ctr"/>
            <a:lstStyle/>
            <a:p>
              <a:pPr algn="ctr"/>
              <a:endParaRPr lang="zh-CN" altLang="en-US"/>
            </a:p>
          </p:txBody>
        </p:sp>
        <p:sp>
          <p:nvSpPr>
            <p:cNvPr id="93" name="矩形 92"/>
            <p:cNvSpPr/>
            <p:nvPr/>
          </p:nvSpPr>
          <p:spPr>
            <a:xfrm>
              <a:off x="15994" y="4893"/>
              <a:ext cx="2954" cy="1767"/>
            </a:xfrm>
            <a:prstGeom prst="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lIns="75520" tIns="37760" rIns="75520" bIns="37760" rtlCol="0" anchor="ctr"/>
            <a:lstStyle/>
            <a:p>
              <a:pPr algn="ctr"/>
              <a:r>
                <a:rPr lang="zh-CN" altLang="en-US" sz="2400">
                  <a:latin typeface="微软雅黑" panose="020B0503020204020204" pitchFamily="34" charset="-122"/>
                  <a:ea typeface="微软雅黑" panose="020B0503020204020204" pitchFamily="34" charset="-122"/>
                  <a:cs typeface="华文黑体" panose="02010600040101010101" pitchFamily="2" charset="-122"/>
                </a:rPr>
                <a:t>智慧地球</a:t>
              </a:r>
              <a:endParaRPr lang="zh-CN" altLang="en-US" sz="2400">
                <a:latin typeface="微软雅黑" panose="020B0503020204020204" pitchFamily="34" charset="-122"/>
                <a:ea typeface="微软雅黑" panose="020B0503020204020204" pitchFamily="34" charset="-122"/>
                <a:cs typeface="华文黑体" panose="02010600040101010101" pitchFamily="2" charset="-122"/>
              </a:endParaRPr>
            </a:p>
          </p:txBody>
        </p:sp>
        <p:sp>
          <p:nvSpPr>
            <p:cNvPr id="94" name="等腰三角形 93"/>
            <p:cNvSpPr/>
            <p:nvPr/>
          </p:nvSpPr>
          <p:spPr>
            <a:xfrm flipV="1">
              <a:off x="17265" y="7169"/>
              <a:ext cx="411" cy="353"/>
            </a:xfrm>
            <a:prstGeom prst="triangle">
              <a:avLst/>
            </a:prstGeom>
            <a:solidFill>
              <a:srgbClr val="407434"/>
            </a:solidFill>
            <a:ln>
              <a:noFill/>
            </a:ln>
          </p:spPr>
          <p:style>
            <a:lnRef idx="2">
              <a:schemeClr val="accent1">
                <a:shade val="50000"/>
              </a:schemeClr>
            </a:lnRef>
            <a:fillRef idx="1">
              <a:schemeClr val="accent1"/>
            </a:fillRef>
            <a:effectRef idx="0">
              <a:schemeClr val="accent1"/>
            </a:effectRef>
            <a:fontRef idx="minor">
              <a:schemeClr val="lt1"/>
            </a:fontRef>
          </p:style>
          <p:txBody>
            <a:bodyPr lIns="75520" tIns="37760" rIns="75520" bIns="37760" rtlCol="0" anchor="ctr"/>
            <a:lstStyle/>
            <a:p>
              <a:pPr algn="ctr"/>
              <a:endParaRPr lang="zh-CN" altLang="en-US"/>
            </a:p>
          </p:txBody>
        </p:sp>
      </p:grpSp>
      <p:pic>
        <p:nvPicPr>
          <p:cNvPr id="97" name="图片 96" descr="timg (5)"/>
          <p:cNvPicPr>
            <a:picLocks noChangeAspect="1"/>
          </p:cNvPicPr>
          <p:nvPr/>
        </p:nvPicPr>
        <p:blipFill>
          <a:blip r:embed="rId2"/>
          <a:srcRect l="2335" t="2083" r="47693" b="5555"/>
          <a:stretch>
            <a:fillRect/>
          </a:stretch>
        </p:blipFill>
        <p:spPr>
          <a:xfrm>
            <a:off x="2692400" y="1657985"/>
            <a:ext cx="1663065" cy="1632585"/>
          </a:xfrm>
          <a:prstGeom prst="rect">
            <a:avLst/>
          </a:prstGeom>
        </p:spPr>
      </p:pic>
      <p:sp>
        <p:nvSpPr>
          <p:cNvPr id="99" name="矩形 98"/>
          <p:cNvSpPr/>
          <p:nvPr/>
        </p:nvSpPr>
        <p:spPr>
          <a:xfrm>
            <a:off x="352425" y="1352550"/>
            <a:ext cx="4286250" cy="3324225"/>
          </a:xfrm>
          <a:prstGeom prst="rect">
            <a:avLst/>
          </a:prstGeom>
          <a:noFill/>
          <a:ln w="12700" cmpd="sng">
            <a:solidFill>
              <a:srgbClr val="568D1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0" name="组合 129"/>
          <p:cNvGrpSpPr/>
          <p:nvPr/>
        </p:nvGrpSpPr>
        <p:grpSpPr>
          <a:xfrm>
            <a:off x="5210810" y="1352550"/>
            <a:ext cx="6635750" cy="3324225"/>
            <a:chOff x="8206" y="1710"/>
            <a:chExt cx="10450" cy="5235"/>
          </a:xfrm>
        </p:grpSpPr>
        <p:sp>
          <p:nvSpPr>
            <p:cNvPr id="102" name="矩形 101"/>
            <p:cNvSpPr/>
            <p:nvPr>
              <p:custDataLst>
                <p:tags r:id="rId3"/>
              </p:custDataLst>
            </p:nvPr>
          </p:nvSpPr>
          <p:spPr>
            <a:xfrm>
              <a:off x="8627" y="1933"/>
              <a:ext cx="3204" cy="2407"/>
            </a:xfrm>
            <a:prstGeom prst="rect">
              <a:avLst/>
            </a:prstGeom>
            <a:solidFill>
              <a:srgbClr val="568D11"/>
            </a:solidFill>
            <a:ln>
              <a:noFill/>
            </a:ln>
          </p:spPr>
          <p:style>
            <a:lnRef idx="2">
              <a:srgbClr val="F99F7B">
                <a:shade val="50000"/>
              </a:srgbClr>
            </a:lnRef>
            <a:fillRef idx="1">
              <a:srgbClr val="F99F7B"/>
            </a:fillRef>
            <a:effectRef idx="0">
              <a:srgbClr val="F99F7B"/>
            </a:effectRef>
            <a:fontRef idx="minor">
              <a:srgbClr val="FFFFFF"/>
            </a:fontRef>
          </p:style>
          <p:txBody>
            <a:bodyPr rtlCol="0" anchor="ctr">
              <a:normAutofit/>
            </a:bodyPr>
            <a:lstStyle/>
            <a:p>
              <a:pPr algn="ctr"/>
              <a:endParaRPr lang="zh-CN" altLang="en-US">
                <a:solidFill>
                  <a:srgbClr val="FFFFFF"/>
                </a:solidFill>
                <a:sym typeface="Arial" panose="020B0604020202020204" pitchFamily="34" charset="0"/>
              </a:endParaRPr>
            </a:p>
          </p:txBody>
        </p:sp>
        <p:sp>
          <p:nvSpPr>
            <p:cNvPr id="103" name="矩形 102"/>
            <p:cNvSpPr/>
            <p:nvPr>
              <p:custDataLst>
                <p:tags r:id="rId4"/>
              </p:custDataLst>
            </p:nvPr>
          </p:nvSpPr>
          <p:spPr>
            <a:xfrm>
              <a:off x="11831" y="4340"/>
              <a:ext cx="3204" cy="2407"/>
            </a:xfrm>
            <a:prstGeom prst="rect">
              <a:avLst/>
            </a:prstGeom>
            <a:solidFill>
              <a:srgbClr val="568D11"/>
            </a:solidFill>
            <a:ln>
              <a:noFill/>
            </a:ln>
          </p:spPr>
          <p:style>
            <a:lnRef idx="2">
              <a:srgbClr val="F99F7B">
                <a:shade val="50000"/>
              </a:srgbClr>
            </a:lnRef>
            <a:fillRef idx="1">
              <a:srgbClr val="F99F7B"/>
            </a:fillRef>
            <a:effectRef idx="0">
              <a:srgbClr val="F99F7B"/>
            </a:effectRef>
            <a:fontRef idx="minor">
              <a:srgbClr val="FFFFFF"/>
            </a:fontRef>
          </p:style>
          <p:txBody>
            <a:bodyPr rtlCol="0" anchor="ctr">
              <a:normAutofit/>
            </a:bodyPr>
            <a:lstStyle/>
            <a:p>
              <a:pPr algn="ctr"/>
              <a:endParaRPr lang="zh-CN" altLang="en-US">
                <a:solidFill>
                  <a:srgbClr val="FFFFFF"/>
                </a:solidFill>
                <a:sym typeface="Arial" panose="020B0604020202020204" pitchFamily="34" charset="0"/>
              </a:endParaRPr>
            </a:p>
          </p:txBody>
        </p:sp>
        <p:sp>
          <p:nvSpPr>
            <p:cNvPr id="104" name="矩形 103"/>
            <p:cNvSpPr/>
            <p:nvPr>
              <p:custDataLst>
                <p:tags r:id="rId5"/>
              </p:custDataLst>
            </p:nvPr>
          </p:nvSpPr>
          <p:spPr>
            <a:xfrm>
              <a:off x="15034" y="1933"/>
              <a:ext cx="3204" cy="2407"/>
            </a:xfrm>
            <a:prstGeom prst="rect">
              <a:avLst/>
            </a:prstGeom>
            <a:solidFill>
              <a:srgbClr val="568D11"/>
            </a:solidFill>
            <a:ln>
              <a:noFill/>
            </a:ln>
          </p:spPr>
          <p:style>
            <a:lnRef idx="2">
              <a:srgbClr val="F99F7B">
                <a:shade val="50000"/>
              </a:srgbClr>
            </a:lnRef>
            <a:fillRef idx="1">
              <a:srgbClr val="F99F7B"/>
            </a:fillRef>
            <a:effectRef idx="0">
              <a:srgbClr val="F99F7B"/>
            </a:effectRef>
            <a:fontRef idx="minor">
              <a:srgbClr val="FFFFFF"/>
            </a:fontRef>
          </p:style>
          <p:txBody>
            <a:bodyPr rtlCol="0" anchor="ctr">
              <a:normAutofit/>
            </a:bodyPr>
            <a:lstStyle/>
            <a:p>
              <a:pPr algn="ctr"/>
              <a:endParaRPr lang="zh-CN" altLang="en-US">
                <a:solidFill>
                  <a:srgbClr val="FFFFFF"/>
                </a:solidFill>
                <a:sym typeface="Arial" panose="020B0604020202020204" pitchFamily="34" charset="0"/>
              </a:endParaRPr>
            </a:p>
          </p:txBody>
        </p:sp>
        <p:sp>
          <p:nvSpPr>
            <p:cNvPr id="120" name="矩形 119"/>
            <p:cNvSpPr/>
            <p:nvPr>
              <p:custDataLst>
                <p:tags r:id="rId6"/>
              </p:custDataLst>
            </p:nvPr>
          </p:nvSpPr>
          <p:spPr>
            <a:xfrm>
              <a:off x="12253" y="1933"/>
              <a:ext cx="2745" cy="2407"/>
            </a:xfrm>
            <a:prstGeom prst="rect">
              <a:avLst/>
            </a:prstGeom>
          </p:spPr>
          <p:txBody>
            <a:bodyPr wrap="square" anchor="ctr" anchorCtr="0">
              <a:normAutofit/>
            </a:bodyPr>
            <a:lstStyle/>
            <a:p>
              <a:pPr algn="l">
                <a:lnSpc>
                  <a:spcPct val="120000"/>
                </a:lnSpc>
              </a:pPr>
              <a:r>
                <a:rPr lang="en-US" altLang="zh-CN" sz="16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       </a:t>
              </a:r>
              <a:r>
                <a:rPr lang="zh-CN" altLang="en-US" sz="16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各种技术的成熟和发展为智慧旅游建设提供技术支撑</a:t>
              </a:r>
              <a:endParaRPr lang="zh-CN" altLang="en-US" sz="16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121" name="矩形 120"/>
            <p:cNvSpPr/>
            <p:nvPr>
              <p:custDataLst>
                <p:tags r:id="rId7"/>
              </p:custDataLst>
            </p:nvPr>
          </p:nvSpPr>
          <p:spPr>
            <a:xfrm>
              <a:off x="8652" y="4340"/>
              <a:ext cx="2771" cy="2406"/>
            </a:xfrm>
            <a:prstGeom prst="rect">
              <a:avLst/>
            </a:prstGeom>
          </p:spPr>
          <p:txBody>
            <a:bodyPr wrap="square" anchor="ctr" anchorCtr="0">
              <a:normAutofit fontScale="90000" lnSpcReduction="10000"/>
            </a:bodyPr>
            <a:lstStyle/>
            <a:p>
              <a:pPr algn="l">
                <a:lnSpc>
                  <a:spcPct val="120000"/>
                </a:lnSpc>
              </a:pPr>
              <a:r>
                <a:rPr lang="en-US" altLang="zh-CN">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       </a:t>
              </a:r>
              <a:r>
                <a:rPr lang="zh-CN" altLang="en-US">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智能手机、平板电脑等智能移动终端的普及提供了智慧旅游的应用载体</a:t>
              </a:r>
              <a:endParaRPr lang="zh-CN" altLang="en-US"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122" name="矩形 121"/>
            <p:cNvSpPr/>
            <p:nvPr>
              <p:custDataLst>
                <p:tags r:id="rId8"/>
              </p:custDataLst>
            </p:nvPr>
          </p:nvSpPr>
          <p:spPr>
            <a:xfrm>
              <a:off x="15045" y="4808"/>
              <a:ext cx="3156" cy="1938"/>
            </a:xfrm>
            <a:prstGeom prst="rect">
              <a:avLst/>
            </a:prstGeom>
          </p:spPr>
          <p:txBody>
            <a:bodyPr wrap="square" anchor="ctr" anchorCtr="0">
              <a:normAutofit fontScale="90000"/>
            </a:bodyPr>
            <a:lstStyle/>
            <a:p>
              <a:pPr algn="l">
                <a:lnSpc>
                  <a:spcPct val="120000"/>
                </a:lnSpc>
              </a:pPr>
              <a:r>
                <a:rPr lang="en-US" altLang="zh-CN" sz="16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       </a:t>
              </a:r>
              <a:r>
                <a:rPr lang="zh-CN" altLang="en-US" sz="16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旅游者对旅游体验的需求增加，对获取信息的实时性等提出了新的要求</a:t>
              </a:r>
              <a:endParaRPr lang="zh-CN" altLang="en-US" sz="16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algn="ctr">
                <a:lnSpc>
                  <a:spcPct val="120000"/>
                </a:lnSpc>
              </a:pPr>
              <a:endParaRPr lang="zh-CN" altLang="en-US" sz="16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123" name="等腰三角形 122"/>
            <p:cNvSpPr/>
            <p:nvPr>
              <p:custDataLst>
                <p:tags r:id="rId9"/>
              </p:custDataLst>
            </p:nvPr>
          </p:nvSpPr>
          <p:spPr>
            <a:xfrm rot="5400000">
              <a:off x="11669" y="2912"/>
              <a:ext cx="761" cy="447"/>
            </a:xfrm>
            <a:prstGeom prst="triangle">
              <a:avLst/>
            </a:prstGeom>
            <a:solidFill>
              <a:srgbClr val="568D11"/>
            </a:solidFill>
            <a:ln>
              <a:noFill/>
            </a:ln>
          </p:spPr>
          <p:style>
            <a:lnRef idx="2">
              <a:srgbClr val="F99F7B">
                <a:shade val="50000"/>
              </a:srgbClr>
            </a:lnRef>
            <a:fillRef idx="1">
              <a:srgbClr val="F99F7B"/>
            </a:fillRef>
            <a:effectRef idx="0">
              <a:srgbClr val="F99F7B"/>
            </a:effectRef>
            <a:fontRef idx="minor">
              <a:srgbClr val="FFFFFF"/>
            </a:fontRef>
          </p:style>
          <p:txBody>
            <a:bodyPr rtlCol="0" anchor="ctr">
              <a:normAutofit fontScale="25000" lnSpcReduction="20000"/>
            </a:bodyPr>
            <a:lstStyle/>
            <a:p>
              <a:pPr algn="ctr"/>
              <a:endParaRPr lang="zh-CN" altLang="en-US">
                <a:solidFill>
                  <a:srgbClr val="FFFFFF"/>
                </a:solidFill>
                <a:sym typeface="Arial" panose="020B0604020202020204" pitchFamily="34" charset="0"/>
              </a:endParaRPr>
            </a:p>
          </p:txBody>
        </p:sp>
        <p:sp>
          <p:nvSpPr>
            <p:cNvPr id="124" name="等腰三角形 123"/>
            <p:cNvSpPr/>
            <p:nvPr>
              <p:custDataLst>
                <p:tags r:id="rId10"/>
              </p:custDataLst>
            </p:nvPr>
          </p:nvSpPr>
          <p:spPr>
            <a:xfrm rot="10800000">
              <a:off x="16256" y="4336"/>
              <a:ext cx="761" cy="447"/>
            </a:xfrm>
            <a:prstGeom prst="triangle">
              <a:avLst/>
            </a:prstGeom>
            <a:solidFill>
              <a:srgbClr val="568D11"/>
            </a:solidFill>
            <a:ln>
              <a:noFill/>
            </a:ln>
          </p:spPr>
          <p:style>
            <a:lnRef idx="2">
              <a:srgbClr val="F99F7B">
                <a:shade val="50000"/>
              </a:srgbClr>
            </a:lnRef>
            <a:fillRef idx="1">
              <a:srgbClr val="F99F7B"/>
            </a:fillRef>
            <a:effectRef idx="0">
              <a:srgbClr val="F99F7B"/>
            </a:effectRef>
            <a:fontRef idx="minor">
              <a:srgbClr val="FFFFFF"/>
            </a:fontRef>
          </p:style>
          <p:txBody>
            <a:bodyPr rtlCol="0" anchor="ctr">
              <a:normAutofit fontScale="25000" lnSpcReduction="20000"/>
            </a:bodyPr>
            <a:lstStyle/>
            <a:p>
              <a:pPr algn="ctr"/>
              <a:endParaRPr lang="zh-CN" altLang="en-US">
                <a:solidFill>
                  <a:srgbClr val="FFFFFF"/>
                </a:solidFill>
                <a:sym typeface="Arial" panose="020B0604020202020204" pitchFamily="34" charset="0"/>
              </a:endParaRPr>
            </a:p>
          </p:txBody>
        </p:sp>
        <p:sp>
          <p:nvSpPr>
            <p:cNvPr id="125" name="等腰三角形 124"/>
            <p:cNvSpPr/>
            <p:nvPr>
              <p:custDataLst>
                <p:tags r:id="rId11"/>
              </p:custDataLst>
            </p:nvPr>
          </p:nvSpPr>
          <p:spPr>
            <a:xfrm rot="16200000">
              <a:off x="11227" y="5319"/>
              <a:ext cx="761" cy="447"/>
            </a:xfrm>
            <a:prstGeom prst="triangle">
              <a:avLst/>
            </a:prstGeom>
            <a:solidFill>
              <a:srgbClr val="568D11"/>
            </a:solidFill>
            <a:ln>
              <a:noFill/>
            </a:ln>
          </p:spPr>
          <p:style>
            <a:lnRef idx="2">
              <a:srgbClr val="F99F7B">
                <a:shade val="50000"/>
              </a:srgbClr>
            </a:lnRef>
            <a:fillRef idx="1">
              <a:srgbClr val="F99F7B"/>
            </a:fillRef>
            <a:effectRef idx="0">
              <a:srgbClr val="F99F7B"/>
            </a:effectRef>
            <a:fontRef idx="minor">
              <a:srgbClr val="FFFFFF"/>
            </a:fontRef>
          </p:style>
          <p:txBody>
            <a:bodyPr rtlCol="0" anchor="ctr">
              <a:normAutofit fontScale="25000" lnSpcReduction="20000"/>
            </a:bodyPr>
            <a:lstStyle/>
            <a:p>
              <a:pPr algn="ctr"/>
              <a:endParaRPr lang="zh-CN" altLang="en-US">
                <a:solidFill>
                  <a:srgbClr val="FFFFFF"/>
                </a:solidFill>
                <a:sym typeface="Arial" panose="020B0604020202020204" pitchFamily="34" charset="0"/>
              </a:endParaRPr>
            </a:p>
          </p:txBody>
        </p:sp>
        <p:pic>
          <p:nvPicPr>
            <p:cNvPr id="126" name="图片 125" descr="Operation and maintenance management"/>
            <p:cNvPicPr>
              <a:picLocks noChangeAspect="1"/>
            </p:cNvPicPr>
            <p:nvPr/>
          </p:nvPicPr>
          <p:blipFill>
            <a:blip r:embed="rId12"/>
            <a:stretch>
              <a:fillRect/>
            </a:stretch>
          </p:blipFill>
          <p:spPr>
            <a:xfrm>
              <a:off x="9257" y="2284"/>
              <a:ext cx="1644" cy="1644"/>
            </a:xfrm>
            <a:prstGeom prst="rect">
              <a:avLst/>
            </a:prstGeom>
          </p:spPr>
        </p:pic>
        <p:pic>
          <p:nvPicPr>
            <p:cNvPr id="127" name="图片 126" descr="phone (1)"/>
            <p:cNvPicPr>
              <a:picLocks noChangeAspect="1"/>
            </p:cNvPicPr>
            <p:nvPr/>
          </p:nvPicPr>
          <p:blipFill>
            <a:blip r:embed="rId13"/>
            <a:stretch>
              <a:fillRect/>
            </a:stretch>
          </p:blipFill>
          <p:spPr>
            <a:xfrm>
              <a:off x="12611" y="4747"/>
              <a:ext cx="1644" cy="1644"/>
            </a:xfrm>
            <a:prstGeom prst="rect">
              <a:avLst/>
            </a:prstGeom>
          </p:spPr>
        </p:pic>
        <p:pic>
          <p:nvPicPr>
            <p:cNvPr id="128" name="图片 127" descr="people"/>
            <p:cNvPicPr>
              <a:picLocks noChangeAspect="1"/>
            </p:cNvPicPr>
            <p:nvPr/>
          </p:nvPicPr>
          <p:blipFill>
            <a:blip r:embed="rId14"/>
            <a:stretch>
              <a:fillRect/>
            </a:stretch>
          </p:blipFill>
          <p:spPr>
            <a:xfrm>
              <a:off x="15801" y="2284"/>
              <a:ext cx="1644" cy="1644"/>
            </a:xfrm>
            <a:prstGeom prst="rect">
              <a:avLst/>
            </a:prstGeom>
          </p:spPr>
        </p:pic>
        <p:sp>
          <p:nvSpPr>
            <p:cNvPr id="129" name="矩形 128"/>
            <p:cNvSpPr/>
            <p:nvPr/>
          </p:nvSpPr>
          <p:spPr>
            <a:xfrm>
              <a:off x="8206" y="1710"/>
              <a:ext cx="10450" cy="5235"/>
            </a:xfrm>
            <a:prstGeom prst="rect">
              <a:avLst/>
            </a:prstGeom>
            <a:noFill/>
            <a:ln w="12700" cmpd="sng">
              <a:solidFill>
                <a:srgbClr val="568D1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1" name="等腰三角形 130"/>
          <p:cNvSpPr/>
          <p:nvPr/>
        </p:nvSpPr>
        <p:spPr>
          <a:xfrm flipV="1">
            <a:off x="10341135" y="4830534"/>
            <a:ext cx="260814" cy="224028"/>
          </a:xfrm>
          <a:prstGeom prst="triangle">
            <a:avLst/>
          </a:prstGeom>
          <a:solidFill>
            <a:srgbClr val="568D11"/>
          </a:solidFill>
          <a:ln>
            <a:noFill/>
          </a:ln>
        </p:spPr>
        <p:style>
          <a:lnRef idx="2">
            <a:schemeClr val="accent1">
              <a:shade val="50000"/>
            </a:schemeClr>
          </a:lnRef>
          <a:fillRef idx="1">
            <a:schemeClr val="accent1"/>
          </a:fillRef>
          <a:effectRef idx="0">
            <a:schemeClr val="accent1"/>
          </a:effectRef>
          <a:fontRef idx="minor">
            <a:schemeClr val="lt1"/>
          </a:fontRef>
        </p:style>
        <p:txBody>
          <a:bodyPr lIns="75520" tIns="37760" rIns="75520" bIns="37760" rtlCol="0" anchor="ctr"/>
          <a:lstStyle/>
          <a:p>
            <a:pPr algn="ctr"/>
            <a:endParaRPr lang="zh-CN" altLang="en-US"/>
          </a:p>
        </p:txBody>
      </p:sp>
      <p:sp>
        <p:nvSpPr>
          <p:cNvPr id="132" name="等腰三角形 131"/>
          <p:cNvSpPr/>
          <p:nvPr/>
        </p:nvSpPr>
        <p:spPr>
          <a:xfrm flipV="1">
            <a:off x="6104108" y="4832134"/>
            <a:ext cx="260814" cy="224028"/>
          </a:xfrm>
          <a:prstGeom prst="triangle">
            <a:avLst/>
          </a:prstGeom>
          <a:solidFill>
            <a:srgbClr val="568D11"/>
          </a:solidFill>
          <a:ln>
            <a:noFill/>
          </a:ln>
        </p:spPr>
        <p:style>
          <a:lnRef idx="2">
            <a:schemeClr val="accent1">
              <a:shade val="50000"/>
            </a:schemeClr>
          </a:lnRef>
          <a:fillRef idx="1">
            <a:schemeClr val="accent1"/>
          </a:fillRef>
          <a:effectRef idx="0">
            <a:schemeClr val="accent1"/>
          </a:effectRef>
          <a:fontRef idx="minor">
            <a:schemeClr val="lt1"/>
          </a:fontRef>
        </p:style>
        <p:txBody>
          <a:bodyPr lIns="75520" tIns="37760" rIns="75520" bIns="37760" rtlCol="0" anchor="ctr"/>
          <a:lstStyle/>
          <a:p>
            <a:pPr algn="ctr"/>
            <a:endParaRPr lang="zh-CN" altLang="en-US"/>
          </a:p>
        </p:txBody>
      </p:sp>
      <p:sp>
        <p:nvSpPr>
          <p:cNvPr id="133" name="等腰三角形 132"/>
          <p:cNvSpPr/>
          <p:nvPr/>
        </p:nvSpPr>
        <p:spPr>
          <a:xfrm flipV="1">
            <a:off x="8223422" y="4832134"/>
            <a:ext cx="260814" cy="224028"/>
          </a:xfrm>
          <a:prstGeom prst="triangle">
            <a:avLst/>
          </a:prstGeom>
          <a:solidFill>
            <a:srgbClr val="568D11"/>
          </a:solidFill>
          <a:ln>
            <a:noFill/>
          </a:ln>
        </p:spPr>
        <p:style>
          <a:lnRef idx="2">
            <a:schemeClr val="accent1">
              <a:shade val="50000"/>
            </a:schemeClr>
          </a:lnRef>
          <a:fillRef idx="1">
            <a:schemeClr val="accent1"/>
          </a:fillRef>
          <a:effectRef idx="0">
            <a:schemeClr val="accent1"/>
          </a:effectRef>
          <a:fontRef idx="minor">
            <a:schemeClr val="lt1"/>
          </a:fontRef>
        </p:style>
        <p:txBody>
          <a:bodyPr lIns="75520" tIns="37760" rIns="75520" bIns="37760" rtlCol="0" anchor="ctr"/>
          <a:lstStyle/>
          <a:p>
            <a:pPr algn="ctr"/>
            <a:endParaRPr lang="zh-CN" altLang="en-US"/>
          </a:p>
        </p:txBody>
      </p:sp>
      <p:sp>
        <p:nvSpPr>
          <p:cNvPr id="134" name="矩形 133"/>
          <p:cNvSpPr/>
          <p:nvPr/>
        </p:nvSpPr>
        <p:spPr>
          <a:xfrm>
            <a:off x="5210810" y="5224780"/>
            <a:ext cx="6635750" cy="612140"/>
          </a:xfrm>
          <a:prstGeom prst="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lIns="75520" tIns="37760" rIns="75520" bIns="37760" rtlCol="0" anchor="ctr"/>
          <a:lstStyle/>
          <a:p>
            <a:pPr algn="ctr"/>
            <a:r>
              <a:rPr lang="zh-CN" altLang="en-US" sz="2400">
                <a:latin typeface="微软雅黑" panose="020B0503020204020204" pitchFamily="34" charset="-122"/>
                <a:ea typeface="微软雅黑" panose="020B0503020204020204" pitchFamily="34" charset="-122"/>
              </a:rPr>
              <a:t>发展条件</a:t>
            </a:r>
            <a:endParaRPr lang="zh-CN" altLang="en-US" sz="240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9"/>
    </mc:Choice>
    <mc:Fallback>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 name="图片 93" descr="right"/>
          <p:cNvPicPr>
            <a:picLocks noChangeAspect="1"/>
          </p:cNvPicPr>
          <p:nvPr/>
        </p:nvPicPr>
        <p:blipFill>
          <a:blip r:embed="rId1"/>
          <a:stretch>
            <a:fillRect/>
          </a:stretch>
        </p:blipFill>
        <p:spPr>
          <a:xfrm>
            <a:off x="2162175" y="247015"/>
            <a:ext cx="386080" cy="386080"/>
          </a:xfrm>
          <a:prstGeom prst="rect">
            <a:avLst/>
          </a:prstGeom>
        </p:spPr>
      </p:pic>
      <p:sp>
        <p:nvSpPr>
          <p:cNvPr id="95" name="文本框 94"/>
          <p:cNvSpPr txBox="1"/>
          <p:nvPr/>
        </p:nvSpPr>
        <p:spPr>
          <a:xfrm>
            <a:off x="2548255" y="179070"/>
            <a:ext cx="7141210" cy="521970"/>
          </a:xfrm>
          <a:prstGeom prst="rect">
            <a:avLst/>
          </a:prstGeom>
          <a:noFill/>
        </p:spPr>
        <p:txBody>
          <a:bodyPr wrap="square" rtlCol="0">
            <a:spAutoFit/>
          </a:bodyPr>
          <a:lstStyle/>
          <a:p>
            <a:r>
              <a:rPr lang="zh-CN" altLang="en-US" sz="2800">
                <a:solidFill>
                  <a:srgbClr val="568D11"/>
                </a:solidFill>
                <a:latin typeface="微软雅黑" panose="020B0503020204020204" pitchFamily="34" charset="-122"/>
                <a:ea typeface="微软雅黑" panose="020B0503020204020204" pitchFamily="34" charset="-122"/>
                <a:sym typeface="+mn-ea"/>
              </a:rPr>
              <a:t>旅游危机事件网络舆情的应对机制</a:t>
            </a:r>
            <a:endParaRPr lang="zh-CN" altLang="en-US" sz="2800">
              <a:solidFill>
                <a:srgbClr val="568D11"/>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337185" y="176530"/>
            <a:ext cx="11509375" cy="597535"/>
            <a:chOff x="531" y="278"/>
            <a:chExt cx="18125" cy="941"/>
          </a:xfrm>
        </p:grpSpPr>
        <p:sp>
          <p:nvSpPr>
            <p:cNvPr id="12" name=" 4"/>
            <p:cNvSpPr/>
            <p:nvPr/>
          </p:nvSpPr>
          <p:spPr>
            <a:xfrm>
              <a:off x="531" y="278"/>
              <a:ext cx="2934" cy="826"/>
            </a:xfrm>
            <a:prstGeom prst="homePlate">
              <a:avLst/>
            </a:prstGeom>
            <a:solidFill>
              <a:srgbClr val="568D1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14" name="文本框 13"/>
            <p:cNvSpPr txBox="1"/>
            <p:nvPr/>
          </p:nvSpPr>
          <p:spPr>
            <a:xfrm>
              <a:off x="542" y="282"/>
              <a:ext cx="2530" cy="822"/>
            </a:xfrm>
            <a:prstGeom prst="rect">
              <a:avLst/>
            </a:prstGeom>
            <a:noFill/>
          </p:spPr>
          <p:txBody>
            <a:bodyPr wrap="square" rtlCol="0">
              <a:spAutoFit/>
            </a:bodyPr>
            <a:lstStyle/>
            <a:p>
              <a:r>
                <a:rPr lang="zh-CN" altLang="en-US" sz="2800" b="1">
                  <a:solidFill>
                    <a:schemeClr val="bg1"/>
                  </a:solidFill>
                  <a:latin typeface="微软雅黑" panose="020B0503020204020204" pitchFamily="34" charset="-122"/>
                  <a:ea typeface="微软雅黑" panose="020B0503020204020204" pitchFamily="34" charset="-122"/>
                </a:rPr>
                <a:t>工作内容</a:t>
              </a:r>
              <a:endParaRPr lang="en-US" altLang="zh-CN" sz="2800" b="1">
                <a:solidFill>
                  <a:schemeClr val="bg1"/>
                </a:solidFill>
                <a:latin typeface="微软雅黑" panose="020B0503020204020204" pitchFamily="34" charset="-122"/>
                <a:ea typeface="微软雅黑" panose="020B0503020204020204" pitchFamily="34" charset="-122"/>
              </a:endParaRPr>
            </a:p>
          </p:txBody>
        </p:sp>
        <p:cxnSp>
          <p:nvCxnSpPr>
            <p:cNvPr id="16" name="直接连接符 15"/>
            <p:cNvCxnSpPr/>
            <p:nvPr/>
          </p:nvCxnSpPr>
          <p:spPr>
            <a:xfrm>
              <a:off x="542" y="1219"/>
              <a:ext cx="18114" cy="0"/>
            </a:xfrm>
            <a:prstGeom prst="line">
              <a:avLst/>
            </a:prstGeom>
            <a:ln w="12700">
              <a:solidFill>
                <a:srgbClr val="568D11"/>
              </a:solidFill>
            </a:ln>
          </p:spPr>
          <p:style>
            <a:lnRef idx="1">
              <a:schemeClr val="accent1"/>
            </a:lnRef>
            <a:fillRef idx="0">
              <a:schemeClr val="accent1"/>
            </a:fillRef>
            <a:effectRef idx="0">
              <a:schemeClr val="accent1"/>
            </a:effectRef>
            <a:fontRef idx="minor">
              <a:schemeClr val="tx1"/>
            </a:fontRef>
          </p:style>
        </p:cxnSp>
      </p:grpSp>
      <p:sp>
        <p:nvSpPr>
          <p:cNvPr id="2" name="文本框 1"/>
          <p:cNvSpPr txBox="1"/>
          <p:nvPr/>
        </p:nvSpPr>
        <p:spPr>
          <a:xfrm>
            <a:off x="443865" y="1028700"/>
            <a:ext cx="11451590" cy="5539105"/>
          </a:xfrm>
          <a:prstGeom prst="rect">
            <a:avLst/>
          </a:prstGeom>
          <a:noFill/>
        </p:spPr>
        <p:txBody>
          <a:bodyPr wrap="square" rtlCol="0">
            <a:spAutoFit/>
          </a:bodyPr>
          <a:p>
            <a:pPr indent="0" algn="l" fontAlgn="auto">
              <a:lnSpc>
                <a:spcPct val="150000"/>
              </a:lnSpc>
              <a:spcAft>
                <a:spcPts val="600"/>
              </a:spcAft>
              <a:extLst>
                <a:ext uri="{35155182-B16C-46BC-9424-99874614C6A1}">
                  <wpsdc:indentchars xmlns:wpsdc="http://www.wps.cn/officeDocument/2017/drawingmlCustomData" val="0" checksum="779244985"/>
                </a:ext>
              </a:extLst>
            </a:pPr>
            <a:r>
              <a:rPr lang="en-US" altLang="zh-CN">
                <a:latin typeface="微软雅黑" panose="020B0503020204020204" pitchFamily="34" charset="-122"/>
                <a:ea typeface="微软雅黑" panose="020B0503020204020204" pitchFamily="34" charset="-122"/>
                <a:cs typeface="微软雅黑" panose="020B0503020204020204" pitchFamily="34" charset="-122"/>
              </a:rPr>
              <a:t>(一)主体联动机制:联合各方力量共同控制舆情扩散</a:t>
            </a:r>
            <a:endParaRPr lang="en-US" altLang="zh-CN">
              <a:latin typeface="微软雅黑" panose="020B0503020204020204" pitchFamily="34" charset="-122"/>
              <a:ea typeface="微软雅黑" panose="020B0503020204020204" pitchFamily="34" charset="-122"/>
              <a:cs typeface="微软雅黑" panose="020B0503020204020204" pitchFamily="34" charset="-122"/>
            </a:endParaRPr>
          </a:p>
          <a:p>
            <a:pPr indent="457200" algn="l" fontAlgn="auto">
              <a:lnSpc>
                <a:spcPct val="150000"/>
              </a:lnSpc>
              <a:spcAft>
                <a:spcPts val="1200"/>
              </a:spcAft>
              <a:extLst>
                <a:ext uri="{35155182-B16C-46BC-9424-99874614C6A1}">
                  <wpsdc:indentchars xmlns:wpsdc="http://www.wps.cn/officeDocument/2017/drawingmlCustomData" val="200" checksum="59296752"/>
                </a:ext>
              </a:extLst>
            </a:pPr>
            <a:r>
              <a:rPr lang="en-US" altLang="zh-CN">
                <a:latin typeface="微软雅黑" panose="020B0503020204020204" pitchFamily="34" charset="-122"/>
                <a:ea typeface="微软雅黑" panose="020B0503020204020204" pitchFamily="34" charset="-122"/>
                <a:cs typeface="微软雅黑" panose="020B0503020204020204" pitchFamily="34" charset="-122"/>
              </a:rPr>
              <a:t>      旅游危机事件当事人利益攸关方、新闻媒体、官方代表及其他网民等传播主体的作用贯穿了旅游危机事件网络舆情传播的整个过程，舆情主体对事件网络舆情传播起着至关重要的作用。然而，网络传播媒介往往容易将片面的情绪和失真的“噪音”混人舆情之中。情绪和噪音的泛滥导致公众需要了解事实的真相,需要政府及时、公平、公正、公开地对事件做出合理的处置,对公众舆论给予正确的回应和解释。</a:t>
            </a:r>
            <a:endParaRPr lang="en-US" altLang="zh-CN">
              <a:latin typeface="微软雅黑" panose="020B0503020204020204" pitchFamily="34" charset="-122"/>
              <a:ea typeface="微软雅黑" panose="020B0503020204020204" pitchFamily="34" charset="-122"/>
              <a:cs typeface="微软雅黑" panose="020B0503020204020204" pitchFamily="34" charset="-122"/>
            </a:endParaRPr>
          </a:p>
          <a:p>
            <a:pPr indent="0" algn="l" fontAlgn="auto">
              <a:lnSpc>
                <a:spcPct val="150000"/>
              </a:lnSpc>
              <a:spcAft>
                <a:spcPts val="600"/>
              </a:spcAft>
              <a:extLst>
                <a:ext uri="{35155182-B16C-46BC-9424-99874614C6A1}">
                  <wpsdc:indentchars xmlns:wpsdc="http://www.wps.cn/officeDocument/2017/drawingmlCustomData" val="0" checksum="779244985"/>
                </a:ext>
              </a:extLst>
            </a:pPr>
            <a:r>
              <a:rPr lang="en-US" altLang="zh-CN">
                <a:latin typeface="微软雅黑" panose="020B0503020204020204" pitchFamily="34" charset="-122"/>
                <a:ea typeface="微软雅黑" panose="020B0503020204020204" pitchFamily="34" charset="-122"/>
                <a:cs typeface="微软雅黑" panose="020B0503020204020204" pitchFamily="34" charset="-122"/>
              </a:rPr>
              <a:t> (二)危机预警机制:设立迅速反应的综合响应系统</a:t>
            </a:r>
            <a:endParaRPr lang="en-US" altLang="zh-CN">
              <a:latin typeface="微软雅黑" panose="020B0503020204020204" pitchFamily="34" charset="-122"/>
              <a:ea typeface="微软雅黑" panose="020B0503020204020204" pitchFamily="34" charset="-122"/>
              <a:cs typeface="微软雅黑" panose="020B0503020204020204" pitchFamily="34" charset="-122"/>
            </a:endParaRPr>
          </a:p>
          <a:p>
            <a:pPr indent="457200" algn="l" fontAlgn="auto">
              <a:lnSpc>
                <a:spcPct val="150000"/>
              </a:lnSpc>
              <a:spcAft>
                <a:spcPts val="600"/>
              </a:spcAft>
              <a:extLst>
                <a:ext uri="{35155182-B16C-46BC-9424-99874614C6A1}">
                  <wpsdc:indentchars xmlns:wpsdc="http://www.wps.cn/officeDocument/2017/drawingmlCustomData" val="200" checksum="59296752"/>
                </a:ext>
              </a:extLst>
            </a:pPr>
            <a:r>
              <a:rPr lang="en-US" altLang="zh-CN">
                <a:latin typeface="微软雅黑" panose="020B0503020204020204" pitchFamily="34" charset="-122"/>
                <a:ea typeface="微软雅黑" panose="020B0503020204020204" pitchFamily="34" charset="-122"/>
                <a:cs typeface="微软雅黑" panose="020B0503020204020204" pitchFamily="34" charset="-122"/>
              </a:rPr>
              <a:t>      旅游危机事件网络舆情预警流程包括主题规划、信息收集、信息分析、信息预警和危机处理,而危机处理又涵盖了舆情采集、监测、预控和发布等机制。危机预警是危机管理的第</a:t>
            </a:r>
            <a:r>
              <a:rPr lang="zh-CN" altLang="en-US">
                <a:latin typeface="微软雅黑" panose="020B0503020204020204" pitchFamily="34" charset="-122"/>
                <a:ea typeface="微软雅黑" panose="020B0503020204020204" pitchFamily="34" charset="-122"/>
                <a:cs typeface="微软雅黑" panose="020B0503020204020204" pitchFamily="34" charset="-122"/>
              </a:rPr>
              <a:t>一</a:t>
            </a:r>
            <a:r>
              <a:rPr lang="en-US" altLang="zh-CN">
                <a:latin typeface="微软雅黑" panose="020B0503020204020204" pitchFamily="34" charset="-122"/>
                <a:ea typeface="微软雅黑" panose="020B0503020204020204" pitchFamily="34" charset="-122"/>
                <a:cs typeface="微软雅黑" panose="020B0503020204020204" pitchFamily="34" charset="-122"/>
              </a:rPr>
              <a:t>步,也是其关键所在。网络舆情预警机制的建立是一项系统工程,需要通过树立预警观念、建立预警体系和构建预警系统来保障旅游危机事件网络舆情预警机制的有效运行。</a:t>
            </a:r>
            <a:endParaRPr lang="en-US" altLang="zh-CN">
              <a:latin typeface="微软雅黑" panose="020B0503020204020204" pitchFamily="34" charset="-122"/>
              <a:ea typeface="微软雅黑" panose="020B0503020204020204" pitchFamily="34" charset="-122"/>
              <a:cs typeface="微软雅黑" panose="020B0503020204020204" pitchFamily="34" charset="-122"/>
            </a:endParaRPr>
          </a:p>
          <a:p>
            <a:pPr indent="0" algn="l">
              <a:lnSpc>
                <a:spcPct val="150000"/>
              </a:lnSpc>
              <a:spcAft>
                <a:spcPts val="600"/>
              </a:spcAft>
              <a:extLst>
                <a:ext uri="{35155182-B16C-46BC-9424-99874614C6A1}">
                  <wpsdc:indentchars xmlns:wpsdc="http://www.wps.cn/officeDocument/2017/drawingmlCustomData" val="0" checksum="779244985"/>
                </a:ext>
              </a:extLst>
            </a:pPr>
            <a:r>
              <a:rPr lang="en-US" altLang="zh-CN">
                <a:latin typeface="微软雅黑" panose="020B0503020204020204" pitchFamily="34" charset="-122"/>
                <a:ea typeface="微软雅黑" panose="020B0503020204020204" pitchFamily="34" charset="-122"/>
                <a:cs typeface="微软雅黑" panose="020B0503020204020204" pitchFamily="34" charset="-122"/>
              </a:rPr>
              <a:t>(三)虚实协同机制:线上线下协同联动响应有效治理</a:t>
            </a:r>
            <a:endParaRPr lang="en-US" altLang="zh-CN">
              <a:latin typeface="微软雅黑" panose="020B0503020204020204" pitchFamily="34" charset="-122"/>
              <a:ea typeface="微软雅黑" panose="020B0503020204020204" pitchFamily="34" charset="-122"/>
              <a:cs typeface="微软雅黑" panose="020B0503020204020204" pitchFamily="34" charset="-122"/>
            </a:endParaRPr>
          </a:p>
          <a:p>
            <a:pPr indent="0" algn="l">
              <a:lnSpc>
                <a:spcPct val="150000"/>
              </a:lnSpc>
              <a:spcAft>
                <a:spcPts val="600"/>
              </a:spcAft>
              <a:extLst>
                <a:ext uri="{35155182-B16C-46BC-9424-99874614C6A1}">
                  <wpsdc:indentchars xmlns:wpsdc="http://www.wps.cn/officeDocument/2017/drawingmlCustomData" val="0" checksum="779244985"/>
                </a:ext>
              </a:extLst>
            </a:pPr>
            <a:endParaRPr lang="en-US" altLang="zh-CN">
              <a:latin typeface="微软雅黑" panose="020B0503020204020204" pitchFamily="34" charset="-122"/>
              <a:ea typeface="微软雅黑" panose="020B0503020204020204" pitchFamily="34" charset="-122"/>
              <a:cs typeface="微软雅黑" panose="020B0503020204020204" pitchFamily="34" charset="-122"/>
            </a:endParaRPr>
          </a:p>
        </p:txBody>
      </p:sp>
    </p:spTree>
    <p:custDataLst>
      <p:tags r:id="rId2"/>
    </p:custDataLst>
  </p:cSld>
  <p:clrMapOvr>
    <a:masterClrMapping/>
  </p:clrMapOvr>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 name="图片 93" descr="right"/>
          <p:cNvPicPr>
            <a:picLocks noChangeAspect="1"/>
          </p:cNvPicPr>
          <p:nvPr/>
        </p:nvPicPr>
        <p:blipFill>
          <a:blip r:embed="rId1"/>
          <a:stretch>
            <a:fillRect/>
          </a:stretch>
        </p:blipFill>
        <p:spPr>
          <a:xfrm>
            <a:off x="2162175" y="247015"/>
            <a:ext cx="386080" cy="386080"/>
          </a:xfrm>
          <a:prstGeom prst="rect">
            <a:avLst/>
          </a:prstGeom>
        </p:spPr>
      </p:pic>
      <p:sp>
        <p:nvSpPr>
          <p:cNvPr id="95" name="文本框 94"/>
          <p:cNvSpPr txBox="1"/>
          <p:nvPr/>
        </p:nvSpPr>
        <p:spPr>
          <a:xfrm>
            <a:off x="2548255" y="179070"/>
            <a:ext cx="7141210" cy="521970"/>
          </a:xfrm>
          <a:prstGeom prst="rect">
            <a:avLst/>
          </a:prstGeom>
          <a:noFill/>
        </p:spPr>
        <p:txBody>
          <a:bodyPr wrap="square" rtlCol="0">
            <a:spAutoFit/>
          </a:bodyPr>
          <a:lstStyle/>
          <a:p>
            <a:r>
              <a:rPr lang="zh-CN" altLang="en-US" sz="2800">
                <a:solidFill>
                  <a:srgbClr val="568D11"/>
                </a:solidFill>
                <a:latin typeface="微软雅黑" panose="020B0503020204020204" pitchFamily="34" charset="-122"/>
                <a:ea typeface="微软雅黑" panose="020B0503020204020204" pitchFamily="34" charset="-122"/>
                <a:sym typeface="+mn-ea"/>
              </a:rPr>
              <a:t>旅游危机事件网络舆情的应对机制</a:t>
            </a:r>
            <a:endParaRPr lang="zh-CN" altLang="en-US" sz="2800">
              <a:solidFill>
                <a:srgbClr val="568D11"/>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337185" y="176530"/>
            <a:ext cx="11509375" cy="597535"/>
            <a:chOff x="531" y="278"/>
            <a:chExt cx="18125" cy="941"/>
          </a:xfrm>
        </p:grpSpPr>
        <p:sp>
          <p:nvSpPr>
            <p:cNvPr id="12" name=" 4"/>
            <p:cNvSpPr/>
            <p:nvPr/>
          </p:nvSpPr>
          <p:spPr>
            <a:xfrm>
              <a:off x="531" y="278"/>
              <a:ext cx="2934" cy="826"/>
            </a:xfrm>
            <a:prstGeom prst="homePlate">
              <a:avLst/>
            </a:prstGeom>
            <a:solidFill>
              <a:srgbClr val="568D1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14" name="文本框 13"/>
            <p:cNvSpPr txBox="1"/>
            <p:nvPr/>
          </p:nvSpPr>
          <p:spPr>
            <a:xfrm>
              <a:off x="542" y="282"/>
              <a:ext cx="2530" cy="822"/>
            </a:xfrm>
            <a:prstGeom prst="rect">
              <a:avLst/>
            </a:prstGeom>
            <a:noFill/>
          </p:spPr>
          <p:txBody>
            <a:bodyPr wrap="square" rtlCol="0">
              <a:spAutoFit/>
            </a:bodyPr>
            <a:lstStyle/>
            <a:p>
              <a:r>
                <a:rPr lang="zh-CN" altLang="en-US" sz="2800" b="1">
                  <a:solidFill>
                    <a:schemeClr val="bg1"/>
                  </a:solidFill>
                  <a:latin typeface="微软雅黑" panose="020B0503020204020204" pitchFamily="34" charset="-122"/>
                  <a:ea typeface="微软雅黑" panose="020B0503020204020204" pitchFamily="34" charset="-122"/>
                </a:rPr>
                <a:t>工作内容</a:t>
              </a:r>
              <a:endParaRPr lang="en-US" altLang="zh-CN" sz="2800" b="1">
                <a:solidFill>
                  <a:schemeClr val="bg1"/>
                </a:solidFill>
                <a:latin typeface="微软雅黑" panose="020B0503020204020204" pitchFamily="34" charset="-122"/>
                <a:ea typeface="微软雅黑" panose="020B0503020204020204" pitchFamily="34" charset="-122"/>
              </a:endParaRPr>
            </a:p>
          </p:txBody>
        </p:sp>
        <p:cxnSp>
          <p:nvCxnSpPr>
            <p:cNvPr id="16" name="直接连接符 15"/>
            <p:cNvCxnSpPr/>
            <p:nvPr/>
          </p:nvCxnSpPr>
          <p:spPr>
            <a:xfrm>
              <a:off x="542" y="1219"/>
              <a:ext cx="18114" cy="0"/>
            </a:xfrm>
            <a:prstGeom prst="line">
              <a:avLst/>
            </a:prstGeom>
            <a:ln w="12700">
              <a:solidFill>
                <a:srgbClr val="568D11"/>
              </a:solidFill>
            </a:ln>
          </p:spPr>
          <p:style>
            <a:lnRef idx="1">
              <a:schemeClr val="accent1"/>
            </a:lnRef>
            <a:fillRef idx="0">
              <a:schemeClr val="accent1"/>
            </a:fillRef>
            <a:effectRef idx="0">
              <a:schemeClr val="accent1"/>
            </a:effectRef>
            <a:fontRef idx="minor">
              <a:schemeClr val="tx1"/>
            </a:fontRef>
          </p:style>
        </p:cxnSp>
      </p:grpSp>
      <p:sp>
        <p:nvSpPr>
          <p:cNvPr id="2" name="文本框 1"/>
          <p:cNvSpPr txBox="1"/>
          <p:nvPr/>
        </p:nvSpPr>
        <p:spPr>
          <a:xfrm>
            <a:off x="482600" y="1156335"/>
            <a:ext cx="11119485" cy="3569335"/>
          </a:xfrm>
          <a:prstGeom prst="rect">
            <a:avLst/>
          </a:prstGeom>
          <a:noFill/>
        </p:spPr>
        <p:txBody>
          <a:bodyPr wrap="square" rtlCol="0">
            <a:spAutoFit/>
          </a:bodyPr>
          <a:p>
            <a:pPr indent="457200" algn="l">
              <a:lnSpc>
                <a:spcPct val="150000"/>
              </a:lnSpc>
              <a:spcAft>
                <a:spcPts val="600"/>
              </a:spcAft>
              <a:extLst>
                <a:ext uri="{35155182-B16C-46BC-9424-99874614C6A1}">
                  <wpsdc:indentchars xmlns:wpsdc="http://www.wps.cn/officeDocument/2017/drawingmlCustomData" val="200" checksum="59296752"/>
                </a:ext>
              </a:extLst>
            </a:pPr>
            <a:r>
              <a:rPr lang="en-US" altLang="zh-CN">
                <a:latin typeface="微软雅黑" panose="020B0503020204020204" pitchFamily="34" charset="-122"/>
                <a:ea typeface="微软雅黑" panose="020B0503020204020204" pitchFamily="34" charset="-122"/>
                <a:cs typeface="微软雅黑" panose="020B0503020204020204" pitchFamily="34" charset="-122"/>
              </a:rPr>
              <a:t>旅游危机事件爆发于线下,相关负面信息经由网络媒介的传播形成舆情危机。线下的有效治理主要取决于相关管理部门对事件的妥善解决，线上的协同治理则是对相关管理部门]治理方式的网络化延伸。对于旅游危机事件网络舆情的治理而言,线上线下的协同联动式处理具有重要意义。</a:t>
            </a:r>
            <a:endParaRPr lang="en-US" altLang="zh-CN">
              <a:latin typeface="微软雅黑" panose="020B0503020204020204" pitchFamily="34" charset="-122"/>
              <a:ea typeface="微软雅黑" panose="020B0503020204020204" pitchFamily="34" charset="-122"/>
              <a:cs typeface="微软雅黑" panose="020B0503020204020204" pitchFamily="34" charset="-122"/>
            </a:endParaRPr>
          </a:p>
          <a:p>
            <a:pPr indent="0" algn="l" fontAlgn="auto">
              <a:lnSpc>
                <a:spcPct val="150000"/>
              </a:lnSpc>
              <a:spcAft>
                <a:spcPts val="600"/>
              </a:spcAft>
              <a:extLst>
                <a:ext uri="{35155182-B16C-46BC-9424-99874614C6A1}">
                  <wpsdc:indentchars xmlns:wpsdc="http://www.wps.cn/officeDocument/2017/drawingmlCustomData" val="0" checksum="779244985"/>
                </a:ext>
              </a:extLst>
            </a:pPr>
            <a:r>
              <a:rPr lang="en-US" altLang="zh-CN">
                <a:latin typeface="微软雅黑" panose="020B0503020204020204" pitchFamily="34" charset="-122"/>
                <a:ea typeface="微软雅黑" panose="020B0503020204020204" pitchFamily="34" charset="-122"/>
                <a:cs typeface="微软雅黑" panose="020B0503020204020204" pitchFamily="34" charset="-122"/>
              </a:rPr>
              <a:t>(四)合理疏导机制:善后处理危机事件造成的长尾效应</a:t>
            </a:r>
            <a:endParaRPr lang="en-US" altLang="zh-CN">
              <a:latin typeface="微软雅黑" panose="020B0503020204020204" pitchFamily="34" charset="-122"/>
              <a:ea typeface="微软雅黑" panose="020B0503020204020204" pitchFamily="34" charset="-122"/>
              <a:cs typeface="微软雅黑" panose="020B0503020204020204" pitchFamily="34" charset="-122"/>
            </a:endParaRPr>
          </a:p>
          <a:p>
            <a:pPr indent="457200" algn="l">
              <a:lnSpc>
                <a:spcPct val="150000"/>
              </a:lnSpc>
              <a:spcAft>
                <a:spcPts val="600"/>
              </a:spcAft>
              <a:extLst>
                <a:ext uri="{35155182-B16C-46BC-9424-99874614C6A1}">
                  <wpsdc:indentchars xmlns:wpsdc="http://www.wps.cn/officeDocument/2017/drawingmlCustomData" val="200" checksum="59296752"/>
                </a:ext>
              </a:extLst>
            </a:pPr>
            <a:r>
              <a:rPr lang="en-US" altLang="zh-CN">
                <a:latin typeface="微软雅黑" panose="020B0503020204020204" pitchFamily="34" charset="-122"/>
                <a:ea typeface="微软雅黑" panose="020B0503020204020204" pitchFamily="34" charset="-122"/>
                <a:cs typeface="微软雅黑" panose="020B0503020204020204" pitchFamily="34" charset="-122"/>
              </a:rPr>
              <a:t>科学处理危机善后,合理引导网络舆情是减小旅游危机事件负面影响的重要措施。以开放、包容和坦诚的态度应对危机,主动融入舆论场,积极纠正错误、修复形象有助于建立合理的舆情疏导机制。旅游危机事件的网络舆情传播给旅游目的地带来的影响深远,短时间内难以消除,因而旅游</a:t>
            </a:r>
            <a:r>
              <a:rPr lang="zh-CN" altLang="en-US">
                <a:latin typeface="微软雅黑" panose="020B0503020204020204" pitchFamily="34" charset="-122"/>
                <a:ea typeface="微软雅黑" panose="020B0503020204020204" pitchFamily="34" charset="-122"/>
                <a:cs typeface="微软雅黑" panose="020B0503020204020204" pitchFamily="34" charset="-122"/>
              </a:rPr>
              <a:t>危机事件的善后处理应注重对网络舆情的长期正面引导。</a:t>
            </a: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p:txBody>
      </p:sp>
    </p:spTree>
    <p:custDataLst>
      <p:tags r:id="rId2"/>
    </p:custDataLst>
  </p:cSld>
  <p:clrMapOvr>
    <a:masterClrMapping/>
  </p:clrMapOvr>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337185" y="176530"/>
            <a:ext cx="11509375" cy="597535"/>
            <a:chOff x="531" y="278"/>
            <a:chExt cx="18125" cy="941"/>
          </a:xfrm>
        </p:grpSpPr>
        <p:pic>
          <p:nvPicPr>
            <p:cNvPr id="94" name="图片 93" descr="right"/>
            <p:cNvPicPr>
              <a:picLocks noChangeAspect="1"/>
            </p:cNvPicPr>
            <p:nvPr/>
          </p:nvPicPr>
          <p:blipFill>
            <a:blip r:embed="rId1"/>
            <a:stretch>
              <a:fillRect/>
            </a:stretch>
          </p:blipFill>
          <p:spPr>
            <a:xfrm>
              <a:off x="3405" y="389"/>
              <a:ext cx="608" cy="608"/>
            </a:xfrm>
            <a:prstGeom prst="rect">
              <a:avLst/>
            </a:prstGeom>
          </p:spPr>
        </p:pic>
        <p:sp>
          <p:nvSpPr>
            <p:cNvPr id="95" name="文本框 94"/>
            <p:cNvSpPr txBox="1"/>
            <p:nvPr/>
          </p:nvSpPr>
          <p:spPr>
            <a:xfrm>
              <a:off x="4013" y="282"/>
              <a:ext cx="11246" cy="822"/>
            </a:xfrm>
            <a:prstGeom prst="rect">
              <a:avLst/>
            </a:prstGeom>
            <a:noFill/>
          </p:spPr>
          <p:txBody>
            <a:bodyPr wrap="square" rtlCol="0">
              <a:spAutoFit/>
            </a:bodyPr>
            <a:lstStyle/>
            <a:p>
              <a:r>
                <a:rPr lang="zh-CN" altLang="en-US" sz="2800">
                  <a:solidFill>
                    <a:srgbClr val="568D11"/>
                  </a:solidFill>
                  <a:latin typeface="微软雅黑" panose="020B0503020204020204" pitchFamily="34" charset="-122"/>
                  <a:ea typeface="微软雅黑" panose="020B0503020204020204" pitchFamily="34" charset="-122"/>
                </a:rPr>
                <a:t>多目标智能优化模型</a:t>
              </a:r>
              <a:endParaRPr lang="zh-CN" altLang="en-US" sz="2800">
                <a:solidFill>
                  <a:srgbClr val="568D11"/>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531" y="278"/>
              <a:ext cx="18125" cy="941"/>
              <a:chOff x="531" y="278"/>
              <a:chExt cx="18125" cy="941"/>
            </a:xfrm>
          </p:grpSpPr>
          <p:sp>
            <p:nvSpPr>
              <p:cNvPr id="12" name=" 4"/>
              <p:cNvSpPr/>
              <p:nvPr/>
            </p:nvSpPr>
            <p:spPr>
              <a:xfrm>
                <a:off x="531" y="278"/>
                <a:ext cx="2934" cy="826"/>
              </a:xfrm>
              <a:prstGeom prst="homePlate">
                <a:avLst/>
              </a:prstGeom>
              <a:solidFill>
                <a:srgbClr val="568D1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14" name="文本框 13"/>
              <p:cNvSpPr txBox="1"/>
              <p:nvPr/>
            </p:nvSpPr>
            <p:spPr>
              <a:xfrm>
                <a:off x="542" y="282"/>
                <a:ext cx="2530" cy="822"/>
              </a:xfrm>
              <a:prstGeom prst="rect">
                <a:avLst/>
              </a:prstGeom>
              <a:noFill/>
            </p:spPr>
            <p:txBody>
              <a:bodyPr wrap="square" rtlCol="0">
                <a:spAutoFit/>
              </a:bodyPr>
              <a:lstStyle/>
              <a:p>
                <a:r>
                  <a:rPr lang="zh-CN" altLang="en-US" sz="2800" b="1">
                    <a:solidFill>
                      <a:schemeClr val="bg1"/>
                    </a:solidFill>
                    <a:latin typeface="微软雅黑" panose="020B0503020204020204" pitchFamily="34" charset="-122"/>
                    <a:ea typeface="微软雅黑" panose="020B0503020204020204" pitchFamily="34" charset="-122"/>
                  </a:rPr>
                  <a:t>技术支持</a:t>
                </a:r>
                <a:endParaRPr lang="zh-CN" altLang="en-US" sz="2800" b="1">
                  <a:solidFill>
                    <a:schemeClr val="bg1"/>
                  </a:solidFill>
                  <a:latin typeface="微软雅黑" panose="020B0503020204020204" pitchFamily="34" charset="-122"/>
                  <a:ea typeface="微软雅黑" panose="020B0503020204020204" pitchFamily="34" charset="-122"/>
                </a:endParaRPr>
              </a:p>
            </p:txBody>
          </p:sp>
          <p:cxnSp>
            <p:nvCxnSpPr>
              <p:cNvPr id="16" name="直接连接符 15"/>
              <p:cNvCxnSpPr/>
              <p:nvPr/>
            </p:nvCxnSpPr>
            <p:spPr>
              <a:xfrm>
                <a:off x="542" y="1219"/>
                <a:ext cx="18114" cy="0"/>
              </a:xfrm>
              <a:prstGeom prst="line">
                <a:avLst/>
              </a:prstGeom>
              <a:ln w="12700">
                <a:solidFill>
                  <a:srgbClr val="568D11"/>
                </a:solidFill>
              </a:ln>
            </p:spPr>
            <p:style>
              <a:lnRef idx="1">
                <a:schemeClr val="accent1"/>
              </a:lnRef>
              <a:fillRef idx="0">
                <a:schemeClr val="accent1"/>
              </a:fillRef>
              <a:effectRef idx="0">
                <a:schemeClr val="accent1"/>
              </a:effectRef>
              <a:fontRef idx="minor">
                <a:schemeClr val="tx1"/>
              </a:fontRef>
            </p:style>
          </p:cxnSp>
        </p:grpSp>
      </p:grpSp>
      <p:sp>
        <p:nvSpPr>
          <p:cNvPr id="3" name="文本框 2"/>
          <p:cNvSpPr txBox="1"/>
          <p:nvPr/>
        </p:nvSpPr>
        <p:spPr>
          <a:xfrm>
            <a:off x="337185" y="1050290"/>
            <a:ext cx="11502390" cy="953135"/>
          </a:xfrm>
          <a:prstGeom prst="rect">
            <a:avLst/>
          </a:prstGeom>
          <a:noFill/>
        </p:spPr>
        <p:txBody>
          <a:bodyPr wrap="square" rtlCol="0">
            <a:spAutoFit/>
          </a:bodyPr>
          <a:lstStyle/>
          <a:p>
            <a:r>
              <a:rPr lang="zh-CN" altLang="en-US">
                <a:latin typeface="微软雅黑" panose="020B0503020204020204" pitchFamily="34" charset="-122"/>
                <a:ea typeface="微软雅黑" panose="020B0503020204020204" pitchFamily="34" charset="-122"/>
                <a:cs typeface="微软雅黑" panose="020B0503020204020204" pitchFamily="34" charset="-122"/>
              </a:rPr>
              <a:t>在汉中旅游情境下，提出多目标问题模型假设：</a:t>
            </a: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a:p>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a:p>
            <a:pPr algn="ctr"/>
            <a:r>
              <a:rPr lang="zh-CN" altLang="en-US" sz="2000" b="1">
                <a:solidFill>
                  <a:srgbClr val="568D11"/>
                </a:solidFill>
                <a:latin typeface="微软雅黑" panose="020B0503020204020204" pitchFamily="34" charset="-122"/>
                <a:ea typeface="微软雅黑" panose="020B0503020204020204" pitchFamily="34" charset="-122"/>
                <a:cs typeface="微软雅黑" panose="020B0503020204020204" pitchFamily="34" charset="-122"/>
              </a:rPr>
              <a:t>如何为旅客动态推荐最为恰当的旅游方案？</a:t>
            </a: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 name="文本框 3"/>
          <p:cNvSpPr txBox="1"/>
          <p:nvPr/>
        </p:nvSpPr>
        <p:spPr>
          <a:xfrm>
            <a:off x="689610" y="2423795"/>
            <a:ext cx="4848860" cy="2584450"/>
          </a:xfrm>
          <a:prstGeom prst="rect">
            <a:avLst/>
          </a:prstGeom>
          <a:noFill/>
        </p:spPr>
        <p:txBody>
          <a:bodyPr wrap="square" rtlCol="0" anchor="t">
            <a:spAutoFit/>
          </a:bodyPr>
          <a:lstStyle/>
          <a:p>
            <a:r>
              <a:rPr lang="zh-CN" altLang="en-US">
                <a:latin typeface="微软雅黑" panose="020B0503020204020204" pitchFamily="34" charset="-122"/>
                <a:ea typeface="微软雅黑" panose="020B0503020204020204" pitchFamily="34" charset="-122"/>
                <a:cs typeface="微软雅黑" panose="020B0503020204020204" pitchFamily="34" charset="-122"/>
              </a:rPr>
              <a:t>根据不同旅客的需求层次不同，分三种情况： </a:t>
            </a: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a:latin typeface="微软雅黑" panose="020B0503020204020204" pitchFamily="34" charset="-122"/>
                <a:ea typeface="微软雅黑" panose="020B0503020204020204" pitchFamily="34" charset="-122"/>
                <a:cs typeface="微软雅黑" panose="020B0503020204020204" pitchFamily="34" charset="-122"/>
              </a:rPr>
              <a:t>  </a:t>
            </a: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a:latin typeface="微软雅黑" panose="020B0503020204020204" pitchFamily="34" charset="-122"/>
                <a:ea typeface="微软雅黑" panose="020B0503020204020204" pitchFamily="34" charset="-122"/>
                <a:cs typeface="微软雅黑" panose="020B0503020204020204" pitchFamily="34" charset="-122"/>
              </a:rPr>
              <a:t>1）无费用限制，有时间限制的情况； </a:t>
            </a: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a:latin typeface="微软雅黑" panose="020B0503020204020204" pitchFamily="34" charset="-122"/>
                <a:ea typeface="微软雅黑" panose="020B0503020204020204" pitchFamily="34" charset="-122"/>
                <a:cs typeface="微软雅黑" panose="020B0503020204020204" pitchFamily="34" charset="-122"/>
              </a:rPr>
              <a:t>  </a:t>
            </a: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a:latin typeface="微软雅黑" panose="020B0503020204020204" pitchFamily="34" charset="-122"/>
                <a:ea typeface="微软雅黑" panose="020B0503020204020204" pitchFamily="34" charset="-122"/>
                <a:cs typeface="微软雅黑" panose="020B0503020204020204" pitchFamily="34" charset="-122"/>
              </a:rPr>
              <a:t>2）有费用限制，有时间限制的情况； </a:t>
            </a: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a:latin typeface="微软雅黑" panose="020B0503020204020204" pitchFamily="34" charset="-122"/>
                <a:ea typeface="微软雅黑" panose="020B0503020204020204" pitchFamily="34" charset="-122"/>
                <a:cs typeface="微软雅黑" panose="020B0503020204020204" pitchFamily="34" charset="-122"/>
              </a:rPr>
              <a:t>  </a:t>
            </a: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a:latin typeface="微软雅黑" panose="020B0503020204020204" pitchFamily="34" charset="-122"/>
                <a:ea typeface="微软雅黑" panose="020B0503020204020204" pitchFamily="34" charset="-122"/>
                <a:cs typeface="微软雅黑" panose="020B0503020204020204" pitchFamily="34" charset="-122"/>
              </a:rPr>
              <a:t>3）有费用限制，无时间限制的情况。 </a:t>
            </a: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a:latin typeface="微软雅黑" panose="020B0503020204020204" pitchFamily="34" charset="-122"/>
                <a:ea typeface="微软雅黑" panose="020B0503020204020204" pitchFamily="34" charset="-122"/>
                <a:cs typeface="微软雅黑" panose="020B0503020204020204" pitchFamily="34" charset="-122"/>
              </a:rPr>
              <a:t>  </a:t>
            </a: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a:p>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 name="文本框 1"/>
          <p:cNvSpPr txBox="1"/>
          <p:nvPr/>
        </p:nvSpPr>
        <p:spPr>
          <a:xfrm>
            <a:off x="7483475" y="2423795"/>
            <a:ext cx="4101465" cy="3969385"/>
          </a:xfrm>
          <a:prstGeom prst="rect">
            <a:avLst/>
          </a:prstGeom>
          <a:noFill/>
        </p:spPr>
        <p:txBody>
          <a:bodyPr wrap="square" rtlCol="0" anchor="t">
            <a:spAutoFit/>
          </a:bodyPr>
          <a:lstStyle/>
          <a:p>
            <a:r>
              <a:rPr lang="zh-CN" altLang="en-US">
                <a:latin typeface="微软雅黑" panose="020B0503020204020204" pitchFamily="34" charset="-122"/>
                <a:ea typeface="微软雅黑" panose="020B0503020204020204" pitchFamily="34" charset="-122"/>
                <a:cs typeface="微软雅黑" panose="020B0503020204020204" pitchFamily="34" charset="-122"/>
                <a:sym typeface="+mn-ea"/>
              </a:rPr>
              <a:t>在每种情况下，对模型做基本假设：</a:t>
            </a: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a:latin typeface="微软雅黑" panose="020B0503020204020204" pitchFamily="34" charset="-122"/>
                <a:ea typeface="微软雅黑" panose="020B0503020204020204" pitchFamily="34" charset="-122"/>
                <a:cs typeface="微软雅黑" panose="020B0503020204020204" pitchFamily="34" charset="-122"/>
                <a:sym typeface="+mn-ea"/>
              </a:rPr>
              <a:t>  </a:t>
            </a: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a:latin typeface="微软雅黑" panose="020B0503020204020204" pitchFamily="34" charset="-122"/>
                <a:ea typeface="微软雅黑" panose="020B0503020204020204" pitchFamily="34" charset="-122"/>
                <a:cs typeface="微软雅黑" panose="020B0503020204020204" pitchFamily="34" charset="-122"/>
                <a:sym typeface="+mn-ea"/>
              </a:rPr>
              <a:t>1）交通限制</a:t>
            </a:r>
            <a:endParaRPr lang="zh-CN" altLang="en-US">
              <a:latin typeface="微软雅黑" panose="020B0503020204020204" pitchFamily="34" charset="-122"/>
              <a:ea typeface="微软雅黑" panose="020B0503020204020204" pitchFamily="34" charset="-122"/>
              <a:cs typeface="微软雅黑" panose="020B0503020204020204" pitchFamily="34" charset="-122"/>
              <a:sym typeface="+mn-ea"/>
            </a:endParaRPr>
          </a:p>
          <a:p>
            <a:endParaRPr lang="zh-CN" altLang="en-US">
              <a:latin typeface="微软雅黑" panose="020B0503020204020204" pitchFamily="34" charset="-122"/>
              <a:ea typeface="微软雅黑" panose="020B0503020204020204" pitchFamily="34" charset="-122"/>
              <a:cs typeface="微软雅黑" panose="020B0503020204020204" pitchFamily="34" charset="-122"/>
              <a:sym typeface="+mn-ea"/>
            </a:endParaRPr>
          </a:p>
          <a:p>
            <a:r>
              <a:rPr lang="en-US" altLang="zh-CN">
                <a:latin typeface="微软雅黑" panose="020B0503020204020204" pitchFamily="34" charset="-122"/>
                <a:ea typeface="微软雅黑" panose="020B0503020204020204" pitchFamily="34" charset="-122"/>
                <a:cs typeface="微软雅黑" panose="020B0503020204020204" pitchFamily="34" charset="-122"/>
                <a:sym typeface="+mn-ea"/>
              </a:rPr>
              <a:t>2</a:t>
            </a:r>
            <a:r>
              <a:rPr lang="zh-CN" altLang="en-US">
                <a:latin typeface="微软雅黑" panose="020B0503020204020204" pitchFamily="34" charset="-122"/>
                <a:ea typeface="微软雅黑" panose="020B0503020204020204" pitchFamily="34" charset="-122"/>
                <a:cs typeface="微软雅黑" panose="020B0503020204020204" pitchFamily="34" charset="-122"/>
                <a:sym typeface="+mn-ea"/>
              </a:rPr>
              <a:t>）天气限制</a:t>
            </a:r>
            <a:endParaRPr lang="zh-CN" altLang="en-US">
              <a:latin typeface="微软雅黑" panose="020B0503020204020204" pitchFamily="34" charset="-122"/>
              <a:ea typeface="微软雅黑" panose="020B0503020204020204" pitchFamily="34" charset="-122"/>
              <a:cs typeface="微软雅黑" panose="020B0503020204020204" pitchFamily="34" charset="-122"/>
              <a:sym typeface="+mn-ea"/>
            </a:endParaRPr>
          </a:p>
          <a:p>
            <a:endParaRPr lang="zh-CN" altLang="en-US">
              <a:latin typeface="微软雅黑" panose="020B0503020204020204" pitchFamily="34" charset="-122"/>
              <a:ea typeface="微软雅黑" panose="020B0503020204020204" pitchFamily="34" charset="-122"/>
              <a:cs typeface="微软雅黑" panose="020B0503020204020204" pitchFamily="34" charset="-122"/>
              <a:sym typeface="+mn-ea"/>
            </a:endParaRPr>
          </a:p>
          <a:p>
            <a:r>
              <a:rPr lang="en-US" altLang="zh-CN">
                <a:latin typeface="微软雅黑" panose="020B0503020204020204" pitchFamily="34" charset="-122"/>
                <a:ea typeface="微软雅黑" panose="020B0503020204020204" pitchFamily="34" charset="-122"/>
                <a:cs typeface="微软雅黑" panose="020B0503020204020204" pitchFamily="34" charset="-122"/>
                <a:sym typeface="+mn-ea"/>
              </a:rPr>
              <a:t>3</a:t>
            </a:r>
            <a:r>
              <a:rPr lang="zh-CN" altLang="en-US">
                <a:latin typeface="微软雅黑" panose="020B0503020204020204" pitchFamily="34" charset="-122"/>
                <a:ea typeface="微软雅黑" panose="020B0503020204020204" pitchFamily="34" charset="-122"/>
                <a:cs typeface="微软雅黑" panose="020B0503020204020204" pitchFamily="34" charset="-122"/>
                <a:sym typeface="+mn-ea"/>
              </a:rPr>
              <a:t>）距离限制</a:t>
            </a:r>
            <a:endParaRPr lang="zh-CN" altLang="en-US">
              <a:latin typeface="微软雅黑" panose="020B0503020204020204" pitchFamily="34" charset="-122"/>
              <a:ea typeface="微软雅黑" panose="020B0503020204020204" pitchFamily="34" charset="-122"/>
              <a:cs typeface="微软雅黑" panose="020B0503020204020204" pitchFamily="34" charset="-122"/>
              <a:sym typeface="+mn-ea"/>
            </a:endParaRPr>
          </a:p>
          <a:p>
            <a:endParaRPr lang="zh-CN" altLang="en-US">
              <a:latin typeface="微软雅黑" panose="020B0503020204020204" pitchFamily="34" charset="-122"/>
              <a:ea typeface="微软雅黑" panose="020B0503020204020204" pitchFamily="34" charset="-122"/>
              <a:cs typeface="微软雅黑" panose="020B0503020204020204" pitchFamily="34" charset="-122"/>
              <a:sym typeface="+mn-ea"/>
            </a:endParaRPr>
          </a:p>
          <a:p>
            <a:r>
              <a:rPr lang="en-US" altLang="zh-CN">
                <a:latin typeface="微软雅黑" panose="020B0503020204020204" pitchFamily="34" charset="-122"/>
                <a:ea typeface="微软雅黑" panose="020B0503020204020204" pitchFamily="34" charset="-122"/>
                <a:cs typeface="微软雅黑" panose="020B0503020204020204" pitchFamily="34" charset="-122"/>
                <a:sym typeface="+mn-ea"/>
              </a:rPr>
              <a:t>4</a:t>
            </a:r>
            <a:r>
              <a:rPr lang="zh-CN" altLang="en-US">
                <a:latin typeface="微软雅黑" panose="020B0503020204020204" pitchFamily="34" charset="-122"/>
                <a:ea typeface="微软雅黑" panose="020B0503020204020204" pitchFamily="34" charset="-122"/>
                <a:cs typeface="微软雅黑" panose="020B0503020204020204" pitchFamily="34" charset="-122"/>
                <a:sym typeface="+mn-ea"/>
              </a:rPr>
              <a:t>）出行方式限制</a:t>
            </a:r>
            <a:endParaRPr lang="zh-CN" altLang="en-US">
              <a:latin typeface="微软雅黑" panose="020B0503020204020204" pitchFamily="34" charset="-122"/>
              <a:ea typeface="微软雅黑" panose="020B0503020204020204" pitchFamily="34" charset="-122"/>
              <a:cs typeface="微软雅黑" panose="020B0503020204020204" pitchFamily="34" charset="-122"/>
              <a:sym typeface="+mn-ea"/>
            </a:endParaRPr>
          </a:p>
          <a:p>
            <a:endParaRPr lang="zh-CN" altLang="en-US">
              <a:latin typeface="微软雅黑" panose="020B0503020204020204" pitchFamily="34" charset="-122"/>
              <a:ea typeface="微软雅黑" panose="020B0503020204020204" pitchFamily="34" charset="-122"/>
              <a:cs typeface="微软雅黑" panose="020B0503020204020204" pitchFamily="34" charset="-122"/>
              <a:sym typeface="+mn-ea"/>
            </a:endParaRPr>
          </a:p>
          <a:p>
            <a:r>
              <a:rPr lang="en-US" altLang="zh-CN">
                <a:latin typeface="微软雅黑" panose="020B0503020204020204" pitchFamily="34" charset="-122"/>
                <a:ea typeface="微软雅黑" panose="020B0503020204020204" pitchFamily="34" charset="-122"/>
                <a:cs typeface="微软雅黑" panose="020B0503020204020204" pitchFamily="34" charset="-122"/>
                <a:sym typeface="+mn-ea"/>
              </a:rPr>
              <a:t>5</a:t>
            </a:r>
            <a:r>
              <a:rPr lang="zh-CN" altLang="en-US">
                <a:latin typeface="微软雅黑" panose="020B0503020204020204" pitchFamily="34" charset="-122"/>
                <a:ea typeface="微软雅黑" panose="020B0503020204020204" pitchFamily="34" charset="-122"/>
                <a:cs typeface="微软雅黑" panose="020B0503020204020204" pitchFamily="34" charset="-122"/>
                <a:sym typeface="+mn-ea"/>
              </a:rPr>
              <a:t>）票务预订是否成功 </a:t>
            </a:r>
            <a:endParaRPr lang="zh-CN" altLang="en-US">
              <a:latin typeface="微软雅黑" panose="020B0503020204020204" pitchFamily="34" charset="-122"/>
              <a:ea typeface="微软雅黑" panose="020B0503020204020204" pitchFamily="34" charset="-122"/>
              <a:cs typeface="微软雅黑" panose="020B0503020204020204" pitchFamily="34" charset="-122"/>
              <a:sym typeface="+mn-ea"/>
            </a:endParaRPr>
          </a:p>
          <a:p>
            <a:endParaRPr lang="zh-CN" altLang="en-US">
              <a:latin typeface="微软雅黑" panose="020B0503020204020204" pitchFamily="34" charset="-122"/>
              <a:ea typeface="微软雅黑" panose="020B0503020204020204" pitchFamily="34" charset="-122"/>
              <a:cs typeface="微软雅黑" panose="020B0503020204020204" pitchFamily="34" charset="-122"/>
              <a:sym typeface="+mn-ea"/>
            </a:endParaRPr>
          </a:p>
          <a:p>
            <a:r>
              <a:rPr lang="en-US" altLang="zh-CN">
                <a:latin typeface="微软雅黑" panose="020B0503020204020204" pitchFamily="34" charset="-122"/>
                <a:ea typeface="微软雅黑" panose="020B0503020204020204" pitchFamily="34" charset="-122"/>
                <a:cs typeface="微软雅黑" panose="020B0503020204020204" pitchFamily="34" charset="-122"/>
                <a:sym typeface="+mn-ea"/>
              </a:rPr>
              <a:t>6</a:t>
            </a:r>
            <a:r>
              <a:rPr lang="zh-CN" altLang="en-US">
                <a:latin typeface="微软雅黑" panose="020B0503020204020204" pitchFamily="34" charset="-122"/>
                <a:ea typeface="微软雅黑" panose="020B0503020204020204" pitchFamily="34" charset="-122"/>
                <a:cs typeface="微软雅黑" panose="020B0503020204020204" pitchFamily="34" charset="-122"/>
                <a:sym typeface="+mn-ea"/>
              </a:rPr>
              <a:t>）个人偏好</a:t>
            </a: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a:p>
            <a:endParaRPr lang="zh-CN" altLang="en-US"/>
          </a:p>
        </p:txBody>
      </p:sp>
      <p:sp>
        <p:nvSpPr>
          <p:cNvPr id="148" name=" 148"/>
          <p:cNvSpPr/>
          <p:nvPr/>
        </p:nvSpPr>
        <p:spPr>
          <a:xfrm>
            <a:off x="5905500" y="3253105"/>
            <a:ext cx="952500" cy="352425"/>
          </a:xfrm>
          <a:custGeom>
            <a:avLst/>
            <a:gdLst>
              <a:gd name="connsiteX0" fmla="*/ 360040 w 576064"/>
              <a:gd name="connsiteY0" fmla="*/ 0 h 250588"/>
              <a:gd name="connsiteX1" fmla="*/ 576064 w 576064"/>
              <a:gd name="connsiteY1" fmla="*/ 125294 h 250588"/>
              <a:gd name="connsiteX2" fmla="*/ 360040 w 576064"/>
              <a:gd name="connsiteY2" fmla="*/ 250588 h 250588"/>
              <a:gd name="connsiteX3" fmla="*/ 360040 w 576064"/>
              <a:gd name="connsiteY3" fmla="*/ 143294 h 250588"/>
              <a:gd name="connsiteX4" fmla="*/ 0 w 576064"/>
              <a:gd name="connsiteY4" fmla="*/ 143294 h 250588"/>
              <a:gd name="connsiteX5" fmla="*/ 0 w 576064"/>
              <a:gd name="connsiteY5" fmla="*/ 107294 h 250588"/>
              <a:gd name="connsiteX6" fmla="*/ 360040 w 576064"/>
              <a:gd name="connsiteY6" fmla="*/ 107294 h 250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6064" h="250588">
                <a:moveTo>
                  <a:pt x="360040" y="0"/>
                </a:moveTo>
                <a:lnTo>
                  <a:pt x="576064" y="125294"/>
                </a:lnTo>
                <a:lnTo>
                  <a:pt x="360040" y="250588"/>
                </a:lnTo>
                <a:lnTo>
                  <a:pt x="360040" y="143294"/>
                </a:lnTo>
                <a:lnTo>
                  <a:pt x="0" y="143294"/>
                </a:lnTo>
                <a:lnTo>
                  <a:pt x="0" y="107294"/>
                </a:lnTo>
                <a:lnTo>
                  <a:pt x="360040" y="107294"/>
                </a:lnTo>
                <a:close/>
              </a:path>
            </a:pathLst>
          </a:custGeom>
          <a:solidFill>
            <a:srgbClr val="568D1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Tree>
    <p:custDataLst>
      <p:tags r:id="rId2"/>
    </p:custDataLst>
  </p:cSld>
  <p:clrMapOvr>
    <a:masterClrMapping/>
  </p:clrMapOvr>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337185" y="176530"/>
            <a:ext cx="11509375" cy="955675"/>
            <a:chOff x="531" y="278"/>
            <a:chExt cx="18125" cy="1505"/>
          </a:xfrm>
        </p:grpSpPr>
        <p:pic>
          <p:nvPicPr>
            <p:cNvPr id="94" name="图片 93" descr="right"/>
            <p:cNvPicPr>
              <a:picLocks noChangeAspect="1"/>
            </p:cNvPicPr>
            <p:nvPr/>
          </p:nvPicPr>
          <p:blipFill>
            <a:blip r:embed="rId1"/>
            <a:stretch>
              <a:fillRect/>
            </a:stretch>
          </p:blipFill>
          <p:spPr>
            <a:xfrm>
              <a:off x="3405" y="389"/>
              <a:ext cx="608" cy="608"/>
            </a:xfrm>
            <a:prstGeom prst="rect">
              <a:avLst/>
            </a:prstGeom>
          </p:spPr>
        </p:pic>
        <p:sp>
          <p:nvSpPr>
            <p:cNvPr id="95" name="文本框 94"/>
            <p:cNvSpPr txBox="1"/>
            <p:nvPr/>
          </p:nvSpPr>
          <p:spPr>
            <a:xfrm>
              <a:off x="4013" y="282"/>
              <a:ext cx="11246" cy="1501"/>
            </a:xfrm>
            <a:prstGeom prst="rect">
              <a:avLst/>
            </a:prstGeom>
            <a:noFill/>
          </p:spPr>
          <p:txBody>
            <a:bodyPr wrap="square" rtlCol="0">
              <a:spAutoFit/>
            </a:bodyPr>
            <a:lstStyle/>
            <a:p>
              <a:r>
                <a:rPr lang="zh-CN" altLang="en-US" sz="2800">
                  <a:solidFill>
                    <a:srgbClr val="568D11"/>
                  </a:solidFill>
                  <a:latin typeface="微软雅黑" panose="020B0503020204020204" pitchFamily="34" charset="-122"/>
                  <a:ea typeface="微软雅黑" panose="020B0503020204020204" pitchFamily="34" charset="-122"/>
                  <a:sym typeface="+mn-ea"/>
                </a:rPr>
                <a:t>多目标时间依赖定向问题(MOTDOP)</a:t>
              </a:r>
              <a:endParaRPr lang="en-US" altLang="zh-CN" sz="2800"/>
            </a:p>
            <a:p>
              <a:endParaRPr lang="zh-CN" altLang="en-US" sz="2800">
                <a:solidFill>
                  <a:srgbClr val="568D11"/>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531" y="278"/>
              <a:ext cx="18125" cy="941"/>
              <a:chOff x="531" y="278"/>
              <a:chExt cx="18125" cy="941"/>
            </a:xfrm>
          </p:grpSpPr>
          <p:sp>
            <p:nvSpPr>
              <p:cNvPr id="12" name=" 4"/>
              <p:cNvSpPr/>
              <p:nvPr/>
            </p:nvSpPr>
            <p:spPr>
              <a:xfrm>
                <a:off x="531" y="278"/>
                <a:ext cx="2934" cy="826"/>
              </a:xfrm>
              <a:prstGeom prst="homePlate">
                <a:avLst/>
              </a:prstGeom>
              <a:solidFill>
                <a:srgbClr val="568D1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14" name="文本框 13"/>
              <p:cNvSpPr txBox="1"/>
              <p:nvPr/>
            </p:nvSpPr>
            <p:spPr>
              <a:xfrm>
                <a:off x="542" y="282"/>
                <a:ext cx="2530" cy="822"/>
              </a:xfrm>
              <a:prstGeom prst="rect">
                <a:avLst/>
              </a:prstGeom>
              <a:noFill/>
            </p:spPr>
            <p:txBody>
              <a:bodyPr wrap="square" rtlCol="0">
                <a:spAutoFit/>
              </a:bodyPr>
              <a:lstStyle/>
              <a:p>
                <a:r>
                  <a:rPr lang="zh-CN" altLang="en-US" sz="2800" b="1">
                    <a:solidFill>
                      <a:schemeClr val="bg1"/>
                    </a:solidFill>
                    <a:latin typeface="微软雅黑" panose="020B0503020204020204" pitchFamily="34" charset="-122"/>
                    <a:ea typeface="微软雅黑" panose="020B0503020204020204" pitchFamily="34" charset="-122"/>
                  </a:rPr>
                  <a:t>技术支持</a:t>
                </a:r>
                <a:endParaRPr lang="zh-CN" altLang="en-US" sz="2800" b="1">
                  <a:solidFill>
                    <a:schemeClr val="bg1"/>
                  </a:solidFill>
                  <a:latin typeface="微软雅黑" panose="020B0503020204020204" pitchFamily="34" charset="-122"/>
                  <a:ea typeface="微软雅黑" panose="020B0503020204020204" pitchFamily="34" charset="-122"/>
                </a:endParaRPr>
              </a:p>
            </p:txBody>
          </p:sp>
          <p:cxnSp>
            <p:nvCxnSpPr>
              <p:cNvPr id="16" name="直接连接符 15"/>
              <p:cNvCxnSpPr/>
              <p:nvPr/>
            </p:nvCxnSpPr>
            <p:spPr>
              <a:xfrm>
                <a:off x="542" y="1219"/>
                <a:ext cx="18114" cy="0"/>
              </a:xfrm>
              <a:prstGeom prst="line">
                <a:avLst/>
              </a:prstGeom>
              <a:ln w="12700">
                <a:solidFill>
                  <a:srgbClr val="568D11"/>
                </a:solidFill>
              </a:ln>
            </p:spPr>
            <p:style>
              <a:lnRef idx="1">
                <a:schemeClr val="accent1"/>
              </a:lnRef>
              <a:fillRef idx="0">
                <a:schemeClr val="accent1"/>
              </a:fillRef>
              <a:effectRef idx="0">
                <a:schemeClr val="accent1"/>
              </a:effectRef>
              <a:fontRef idx="minor">
                <a:schemeClr val="tx1"/>
              </a:fontRef>
            </p:style>
          </p:cxnSp>
        </p:grpSp>
      </p:grpSp>
      <p:sp>
        <p:nvSpPr>
          <p:cNvPr id="4" name="文本框 3"/>
          <p:cNvSpPr txBox="1"/>
          <p:nvPr/>
        </p:nvSpPr>
        <p:spPr>
          <a:xfrm>
            <a:off x="1047115" y="976630"/>
            <a:ext cx="10748645" cy="1014730"/>
          </a:xfrm>
          <a:prstGeom prst="rect">
            <a:avLst/>
          </a:prstGeom>
          <a:noFill/>
        </p:spPr>
        <p:txBody>
          <a:bodyPr wrap="square" rtlCol="0">
            <a:spAutoFit/>
          </a:bodyPr>
          <a:p>
            <a:r>
              <a:rPr lang="en-US" altLang="zh-CN" sz="2400"/>
              <a:t>MOTDOP</a:t>
            </a:r>
            <a:r>
              <a:rPr lang="zh-CN" altLang="en-US" sz="2400"/>
              <a:t>的数学模型表示如下</a:t>
            </a:r>
            <a:r>
              <a:rPr lang="en-US" altLang="zh-CN" sz="2400"/>
              <a:t>:</a:t>
            </a:r>
            <a:endParaRPr lang="en-US" altLang="zh-CN" sz="2400"/>
          </a:p>
          <a:p>
            <a:endParaRPr lang="en-US" altLang="zh-CN"/>
          </a:p>
          <a:p>
            <a:r>
              <a:rPr lang="en-US" altLang="zh-CN"/>
              <a:t>          </a:t>
            </a:r>
            <a:endParaRPr lang="en-US" altLang="zh-CN"/>
          </a:p>
        </p:txBody>
      </p:sp>
      <p:graphicFrame>
        <p:nvGraphicFramePr>
          <p:cNvPr id="5" name="对象 4">
            <a:hlinkClick r:id="" action="ppaction://ole?verb="/>
          </p:cNvPr>
          <p:cNvGraphicFramePr>
            <a:graphicFrameLocks noChangeAspect="1"/>
          </p:cNvGraphicFramePr>
          <p:nvPr/>
        </p:nvGraphicFramePr>
        <p:xfrm>
          <a:off x="2327275" y="1463040"/>
          <a:ext cx="2185670" cy="619760"/>
        </p:xfrm>
        <a:graphic>
          <a:graphicData uri="http://schemas.openxmlformats.org/presentationml/2006/ole">
            <mc:AlternateContent xmlns:mc="http://schemas.openxmlformats.org/markup-compatibility/2006">
              <mc:Choice xmlns:v="urn:schemas-microsoft-com:vml" Requires="v">
                <p:oleObj spid="_x0000_s1025" name="" r:id="rId2" imgW="862965" imgH="330200" progId="Equation.KSEE3">
                  <p:embed/>
                </p:oleObj>
              </mc:Choice>
              <mc:Fallback>
                <p:oleObj name="" r:id="rId2" imgW="862965" imgH="330200" progId="Equation.KSEE3">
                  <p:embed/>
                  <p:pic>
                    <p:nvPicPr>
                      <p:cNvPr id="0" name="图片 1024"/>
                      <p:cNvPicPr/>
                      <p:nvPr/>
                    </p:nvPicPr>
                    <p:blipFill>
                      <a:blip r:embed="rId3"/>
                      <a:stretch>
                        <a:fillRect/>
                      </a:stretch>
                    </p:blipFill>
                    <p:spPr>
                      <a:xfrm>
                        <a:off x="2327275" y="1463040"/>
                        <a:ext cx="2185670" cy="619760"/>
                      </a:xfrm>
                      <a:prstGeom prst="rect">
                        <a:avLst/>
                      </a:prstGeom>
                    </p:spPr>
                  </p:pic>
                </p:oleObj>
              </mc:Fallback>
            </mc:AlternateContent>
          </a:graphicData>
        </a:graphic>
      </p:graphicFrame>
      <p:graphicFrame>
        <p:nvGraphicFramePr>
          <p:cNvPr id="6" name="对象 5">
            <a:hlinkClick r:id="" action="ppaction://ole?verb="/>
          </p:cNvPr>
          <p:cNvGraphicFramePr>
            <a:graphicFrameLocks noChangeAspect="1"/>
          </p:cNvGraphicFramePr>
          <p:nvPr/>
        </p:nvGraphicFramePr>
        <p:xfrm>
          <a:off x="5975350" y="1546860"/>
          <a:ext cx="1297940" cy="393700"/>
        </p:xfrm>
        <a:graphic>
          <a:graphicData uri="http://schemas.openxmlformats.org/presentationml/2006/ole">
            <mc:AlternateContent xmlns:mc="http://schemas.openxmlformats.org/markup-compatibility/2006">
              <mc:Choice xmlns:v="urn:schemas-microsoft-com:vml" Requires="v">
                <p:oleObj spid="_x0000_s1026" name="" r:id="rId4" imgW="584200" imgH="177165" progId="Equation.KSEE3">
                  <p:embed/>
                </p:oleObj>
              </mc:Choice>
              <mc:Fallback>
                <p:oleObj name="" r:id="rId4" imgW="584200" imgH="177165" progId="Equation.KSEE3">
                  <p:embed/>
                  <p:pic>
                    <p:nvPicPr>
                      <p:cNvPr id="0" name="图片 1025"/>
                      <p:cNvPicPr/>
                      <p:nvPr/>
                    </p:nvPicPr>
                    <p:blipFill>
                      <a:blip r:embed="rId5"/>
                      <a:stretch>
                        <a:fillRect/>
                      </a:stretch>
                    </p:blipFill>
                    <p:spPr>
                      <a:xfrm>
                        <a:off x="5975350" y="1546860"/>
                        <a:ext cx="1297940" cy="393700"/>
                      </a:xfrm>
                      <a:prstGeom prst="rect">
                        <a:avLst/>
                      </a:prstGeom>
                    </p:spPr>
                  </p:pic>
                </p:oleObj>
              </mc:Fallback>
            </mc:AlternateContent>
          </a:graphicData>
        </a:graphic>
      </p:graphicFrame>
      <p:graphicFrame>
        <p:nvGraphicFramePr>
          <p:cNvPr id="7" name="对象 6">
            <a:hlinkClick r:id="" action="ppaction://ole?verb="/>
          </p:cNvPr>
          <p:cNvGraphicFramePr>
            <a:graphicFrameLocks noChangeAspect="1"/>
          </p:cNvGraphicFramePr>
          <p:nvPr/>
        </p:nvGraphicFramePr>
        <p:xfrm>
          <a:off x="8169910" y="1689100"/>
          <a:ext cx="774065" cy="302260"/>
        </p:xfrm>
        <a:graphic>
          <a:graphicData uri="http://schemas.openxmlformats.org/presentationml/2006/ole">
            <mc:AlternateContent xmlns:mc="http://schemas.openxmlformats.org/markup-compatibility/2006">
              <mc:Choice xmlns:v="urn:schemas-microsoft-com:vml" Requires="v">
                <p:oleObj spid="_x0000_s1027" name="" r:id="rId6" imgW="1628775" imgH="663575" progId="Equation.KSEE3">
                  <p:embed/>
                </p:oleObj>
              </mc:Choice>
              <mc:Fallback>
                <p:oleObj name="" r:id="rId6" imgW="1628775" imgH="663575" progId="Equation.KSEE3">
                  <p:embed/>
                  <p:pic>
                    <p:nvPicPr>
                      <p:cNvPr id="0" name="图片 1026"/>
                      <p:cNvPicPr/>
                      <p:nvPr/>
                    </p:nvPicPr>
                    <p:blipFill>
                      <a:blip r:embed="rId7"/>
                      <a:stretch>
                        <a:fillRect/>
                      </a:stretch>
                    </p:blipFill>
                    <p:spPr>
                      <a:xfrm>
                        <a:off x="8169910" y="1689100"/>
                        <a:ext cx="774065" cy="302260"/>
                      </a:xfrm>
                      <a:prstGeom prst="rect">
                        <a:avLst/>
                      </a:prstGeom>
                    </p:spPr>
                  </p:pic>
                </p:oleObj>
              </mc:Fallback>
            </mc:AlternateContent>
          </a:graphicData>
        </a:graphic>
      </p:graphicFrame>
      <p:graphicFrame>
        <p:nvGraphicFramePr>
          <p:cNvPr id="8" name="对象 7">
            <a:hlinkClick r:id="" action="ppaction://ole?verb="/>
          </p:cNvPr>
          <p:cNvGraphicFramePr>
            <a:graphicFrameLocks noChangeAspect="1"/>
          </p:cNvGraphicFramePr>
          <p:nvPr/>
        </p:nvGraphicFramePr>
        <p:xfrm>
          <a:off x="2948305" y="2129155"/>
          <a:ext cx="2442845" cy="621665"/>
        </p:xfrm>
        <a:graphic>
          <a:graphicData uri="http://schemas.openxmlformats.org/presentationml/2006/ole">
            <mc:AlternateContent xmlns:mc="http://schemas.openxmlformats.org/markup-compatibility/2006">
              <mc:Choice xmlns:v="urn:schemas-microsoft-com:vml" Requires="v">
                <p:oleObj spid="_x0000_s1028" name="" r:id="rId8" imgW="1091565" imgH="330200" progId="Equation.KSEE3">
                  <p:embed/>
                </p:oleObj>
              </mc:Choice>
              <mc:Fallback>
                <p:oleObj name="" r:id="rId8" imgW="1091565" imgH="330200" progId="Equation.KSEE3">
                  <p:embed/>
                  <p:pic>
                    <p:nvPicPr>
                      <p:cNvPr id="0" name="图片 1027"/>
                      <p:cNvPicPr/>
                      <p:nvPr/>
                    </p:nvPicPr>
                    <p:blipFill>
                      <a:blip r:embed="rId9"/>
                      <a:stretch>
                        <a:fillRect/>
                      </a:stretch>
                    </p:blipFill>
                    <p:spPr>
                      <a:xfrm>
                        <a:off x="2948305" y="2129155"/>
                        <a:ext cx="2442845" cy="621665"/>
                      </a:xfrm>
                      <a:prstGeom prst="rect">
                        <a:avLst/>
                      </a:prstGeom>
                    </p:spPr>
                  </p:pic>
                </p:oleObj>
              </mc:Fallback>
            </mc:AlternateContent>
          </a:graphicData>
        </a:graphic>
      </p:graphicFrame>
      <p:graphicFrame>
        <p:nvGraphicFramePr>
          <p:cNvPr id="10" name="对象 9">
            <a:hlinkClick r:id="" action="ppaction://ole?verb="/>
          </p:cNvPr>
          <p:cNvGraphicFramePr>
            <a:graphicFrameLocks noChangeAspect="1"/>
          </p:cNvGraphicFramePr>
          <p:nvPr/>
        </p:nvGraphicFramePr>
        <p:xfrm>
          <a:off x="8169275" y="2229485"/>
          <a:ext cx="774065" cy="319405"/>
        </p:xfrm>
        <a:graphic>
          <a:graphicData uri="http://schemas.openxmlformats.org/presentationml/2006/ole">
            <mc:AlternateContent xmlns:mc="http://schemas.openxmlformats.org/markup-compatibility/2006">
              <mc:Choice xmlns:v="urn:schemas-microsoft-com:vml" Requires="v">
                <p:oleObj spid="_x0000_s2" name="" r:id="rId10" imgW="765175" imgH="545465" progId="Equation.KSEE3">
                  <p:embed/>
                </p:oleObj>
              </mc:Choice>
              <mc:Fallback>
                <p:oleObj name="" r:id="rId10" imgW="765175" imgH="545465" progId="Equation.KSEE3">
                  <p:embed/>
                  <p:pic>
                    <p:nvPicPr>
                      <p:cNvPr id="0" name="图片 1026"/>
                      <p:cNvPicPr/>
                      <p:nvPr/>
                    </p:nvPicPr>
                    <p:blipFill>
                      <a:blip r:embed="rId11"/>
                      <a:stretch>
                        <a:fillRect/>
                      </a:stretch>
                    </p:blipFill>
                    <p:spPr>
                      <a:xfrm>
                        <a:off x="8169275" y="2229485"/>
                        <a:ext cx="774065" cy="319405"/>
                      </a:xfrm>
                      <a:prstGeom prst="rect">
                        <a:avLst/>
                      </a:prstGeom>
                    </p:spPr>
                  </p:pic>
                </p:oleObj>
              </mc:Fallback>
            </mc:AlternateContent>
          </a:graphicData>
        </a:graphic>
      </p:graphicFrame>
      <p:graphicFrame>
        <p:nvGraphicFramePr>
          <p:cNvPr id="13" name="对象 12">
            <a:hlinkClick r:id="" action="ppaction://ole?verb="/>
          </p:cNvPr>
          <p:cNvGraphicFramePr>
            <a:graphicFrameLocks noChangeAspect="1"/>
          </p:cNvGraphicFramePr>
          <p:nvPr/>
        </p:nvGraphicFramePr>
        <p:xfrm>
          <a:off x="2948305" y="2725420"/>
          <a:ext cx="2021840" cy="631825"/>
        </p:xfrm>
        <a:graphic>
          <a:graphicData uri="http://schemas.openxmlformats.org/presentationml/2006/ole">
            <mc:AlternateContent xmlns:mc="http://schemas.openxmlformats.org/markup-compatibility/2006">
              <mc:Choice xmlns:v="urn:schemas-microsoft-com:vml" Requires="v">
                <p:oleObj spid="_x0000_s3" name="" r:id="rId12" imgW="889000" imgH="330200" progId="Equation.KSEE3">
                  <p:embed/>
                </p:oleObj>
              </mc:Choice>
              <mc:Fallback>
                <p:oleObj name="" r:id="rId12" imgW="889000" imgH="330200" progId="Equation.KSEE3">
                  <p:embed/>
                  <p:pic>
                    <p:nvPicPr>
                      <p:cNvPr id="0" name="图片 1027"/>
                      <p:cNvPicPr/>
                      <p:nvPr/>
                    </p:nvPicPr>
                    <p:blipFill>
                      <a:blip r:embed="rId13"/>
                      <a:stretch>
                        <a:fillRect/>
                      </a:stretch>
                    </p:blipFill>
                    <p:spPr>
                      <a:xfrm>
                        <a:off x="2948305" y="2725420"/>
                        <a:ext cx="2021840" cy="631825"/>
                      </a:xfrm>
                      <a:prstGeom prst="rect">
                        <a:avLst/>
                      </a:prstGeom>
                    </p:spPr>
                  </p:pic>
                </p:oleObj>
              </mc:Fallback>
            </mc:AlternateContent>
          </a:graphicData>
        </a:graphic>
      </p:graphicFrame>
      <p:graphicFrame>
        <p:nvGraphicFramePr>
          <p:cNvPr id="15" name="对象 14">
            <a:hlinkClick r:id="" action="ppaction://ole?verb="/>
          </p:cNvPr>
          <p:cNvGraphicFramePr>
            <a:graphicFrameLocks noChangeAspect="1"/>
          </p:cNvGraphicFramePr>
          <p:nvPr/>
        </p:nvGraphicFramePr>
        <p:xfrm>
          <a:off x="8169910" y="2789555"/>
          <a:ext cx="723265" cy="335280"/>
        </p:xfrm>
        <a:graphic>
          <a:graphicData uri="http://schemas.openxmlformats.org/presentationml/2006/ole">
            <mc:AlternateContent xmlns:mc="http://schemas.openxmlformats.org/markup-compatibility/2006">
              <mc:Choice xmlns:v="urn:schemas-microsoft-com:vml" Requires="v">
                <p:oleObj spid="_x0000_s28" name="" r:id="rId14" imgW="342900" imgH="190500" progId="Equation.KSEE3">
                  <p:embed/>
                </p:oleObj>
              </mc:Choice>
              <mc:Fallback>
                <p:oleObj name="" r:id="rId14" imgW="342900" imgH="190500" progId="Equation.KSEE3">
                  <p:embed/>
                  <p:pic>
                    <p:nvPicPr>
                      <p:cNvPr id="0" name="图片 1026"/>
                      <p:cNvPicPr/>
                      <p:nvPr/>
                    </p:nvPicPr>
                    <p:blipFill>
                      <a:blip r:embed="rId15"/>
                      <a:stretch>
                        <a:fillRect/>
                      </a:stretch>
                    </p:blipFill>
                    <p:spPr>
                      <a:xfrm>
                        <a:off x="8169910" y="2789555"/>
                        <a:ext cx="723265" cy="335280"/>
                      </a:xfrm>
                      <a:prstGeom prst="rect">
                        <a:avLst/>
                      </a:prstGeom>
                    </p:spPr>
                  </p:pic>
                </p:oleObj>
              </mc:Fallback>
            </mc:AlternateContent>
          </a:graphicData>
        </a:graphic>
      </p:graphicFrame>
      <p:graphicFrame>
        <p:nvGraphicFramePr>
          <p:cNvPr id="29" name="对象 28">
            <a:hlinkClick r:id="" action="ppaction://ole?verb="/>
          </p:cNvPr>
          <p:cNvGraphicFramePr>
            <a:graphicFrameLocks noChangeAspect="1"/>
          </p:cNvGraphicFramePr>
          <p:nvPr/>
        </p:nvGraphicFramePr>
        <p:xfrm>
          <a:off x="2948305" y="3331845"/>
          <a:ext cx="1881505" cy="579755"/>
        </p:xfrm>
        <a:graphic>
          <a:graphicData uri="http://schemas.openxmlformats.org/presentationml/2006/ole">
            <mc:AlternateContent xmlns:mc="http://schemas.openxmlformats.org/markup-compatibility/2006">
              <mc:Choice xmlns:v="urn:schemas-microsoft-com:vml" Requires="v">
                <p:oleObj spid="_x0000_s30" name="" r:id="rId16" imgW="787400" imgH="330200" progId="Equation.KSEE3">
                  <p:embed/>
                </p:oleObj>
              </mc:Choice>
              <mc:Fallback>
                <p:oleObj name="" r:id="rId16" imgW="787400" imgH="330200" progId="Equation.KSEE3">
                  <p:embed/>
                  <p:pic>
                    <p:nvPicPr>
                      <p:cNvPr id="0" name="图片 1027"/>
                      <p:cNvPicPr/>
                      <p:nvPr/>
                    </p:nvPicPr>
                    <p:blipFill>
                      <a:blip r:embed="rId17"/>
                      <a:stretch>
                        <a:fillRect/>
                      </a:stretch>
                    </p:blipFill>
                    <p:spPr>
                      <a:xfrm>
                        <a:off x="2948305" y="3331845"/>
                        <a:ext cx="1881505" cy="579755"/>
                      </a:xfrm>
                      <a:prstGeom prst="rect">
                        <a:avLst/>
                      </a:prstGeom>
                    </p:spPr>
                  </p:pic>
                </p:oleObj>
              </mc:Fallback>
            </mc:AlternateContent>
          </a:graphicData>
        </a:graphic>
      </p:graphicFrame>
      <p:graphicFrame>
        <p:nvGraphicFramePr>
          <p:cNvPr id="31" name="对象 30">
            <a:hlinkClick r:id="" action="ppaction://ole?verb="/>
          </p:cNvPr>
          <p:cNvGraphicFramePr>
            <a:graphicFrameLocks noChangeAspect="1"/>
          </p:cNvGraphicFramePr>
          <p:nvPr/>
        </p:nvGraphicFramePr>
        <p:xfrm>
          <a:off x="6013450" y="3409950"/>
          <a:ext cx="1537335" cy="363855"/>
        </p:xfrm>
        <a:graphic>
          <a:graphicData uri="http://schemas.openxmlformats.org/presentationml/2006/ole">
            <mc:AlternateContent xmlns:mc="http://schemas.openxmlformats.org/markup-compatibility/2006">
              <mc:Choice xmlns:v="urn:schemas-microsoft-com:vml" Requires="v">
                <p:oleObj spid="_x0000_s17" name="" r:id="rId18" imgW="698500" imgH="165100" progId="Equation.KSEE3">
                  <p:embed/>
                </p:oleObj>
              </mc:Choice>
              <mc:Fallback>
                <p:oleObj name="" r:id="rId18" imgW="698500" imgH="165100" progId="Equation.KSEE3">
                  <p:embed/>
                  <p:pic>
                    <p:nvPicPr>
                      <p:cNvPr id="0" name="图片 1025"/>
                      <p:cNvPicPr/>
                      <p:nvPr/>
                    </p:nvPicPr>
                    <p:blipFill>
                      <a:blip r:embed="rId19"/>
                      <a:stretch>
                        <a:fillRect/>
                      </a:stretch>
                    </p:blipFill>
                    <p:spPr>
                      <a:xfrm>
                        <a:off x="6013450" y="3409950"/>
                        <a:ext cx="1537335" cy="363855"/>
                      </a:xfrm>
                      <a:prstGeom prst="rect">
                        <a:avLst/>
                      </a:prstGeom>
                    </p:spPr>
                  </p:pic>
                </p:oleObj>
              </mc:Fallback>
            </mc:AlternateContent>
          </a:graphicData>
        </a:graphic>
      </p:graphicFrame>
      <p:graphicFrame>
        <p:nvGraphicFramePr>
          <p:cNvPr id="32" name="对象 31">
            <a:hlinkClick r:id="" action="ppaction://ole?verb="/>
          </p:cNvPr>
          <p:cNvGraphicFramePr>
            <a:graphicFrameLocks noChangeAspect="1"/>
          </p:cNvGraphicFramePr>
          <p:nvPr/>
        </p:nvGraphicFramePr>
        <p:xfrm>
          <a:off x="8180070" y="3435350"/>
          <a:ext cx="738505" cy="340360"/>
        </p:xfrm>
        <a:graphic>
          <a:graphicData uri="http://schemas.openxmlformats.org/presentationml/2006/ole">
            <mc:AlternateContent xmlns:mc="http://schemas.openxmlformats.org/markup-compatibility/2006">
              <mc:Choice xmlns:v="urn:schemas-microsoft-com:vml" Requires="v">
                <p:oleObj spid="_x0000_s33" name="" r:id="rId20" imgW="355600" imgH="190500" progId="Equation.KSEE3">
                  <p:embed/>
                </p:oleObj>
              </mc:Choice>
              <mc:Fallback>
                <p:oleObj name="" r:id="rId20" imgW="355600" imgH="190500" progId="Equation.KSEE3">
                  <p:embed/>
                  <p:pic>
                    <p:nvPicPr>
                      <p:cNvPr id="0" name="图片 1026"/>
                      <p:cNvPicPr/>
                      <p:nvPr/>
                    </p:nvPicPr>
                    <p:blipFill>
                      <a:blip r:embed="rId21"/>
                      <a:stretch>
                        <a:fillRect/>
                      </a:stretch>
                    </p:blipFill>
                    <p:spPr>
                      <a:xfrm>
                        <a:off x="8180070" y="3435350"/>
                        <a:ext cx="738505" cy="340360"/>
                      </a:xfrm>
                      <a:prstGeom prst="rect">
                        <a:avLst/>
                      </a:prstGeom>
                    </p:spPr>
                  </p:pic>
                </p:oleObj>
              </mc:Fallback>
            </mc:AlternateContent>
          </a:graphicData>
        </a:graphic>
      </p:graphicFrame>
      <p:graphicFrame>
        <p:nvGraphicFramePr>
          <p:cNvPr id="34" name="对象 33">
            <a:hlinkClick r:id="" action="ppaction://ole?verb="/>
          </p:cNvPr>
          <p:cNvGraphicFramePr>
            <a:graphicFrameLocks noChangeAspect="1"/>
          </p:cNvGraphicFramePr>
          <p:nvPr/>
        </p:nvGraphicFramePr>
        <p:xfrm>
          <a:off x="2948305" y="4011930"/>
          <a:ext cx="1122045" cy="408940"/>
        </p:xfrm>
        <a:graphic>
          <a:graphicData uri="http://schemas.openxmlformats.org/presentationml/2006/ole">
            <mc:AlternateContent xmlns:mc="http://schemas.openxmlformats.org/markup-compatibility/2006">
              <mc:Choice xmlns:v="urn:schemas-microsoft-com:vml" Requires="v">
                <p:oleObj spid="_x0000_s35" name="" r:id="rId22" imgW="381000" imgH="165100" progId="Equation.KSEE3">
                  <p:embed/>
                </p:oleObj>
              </mc:Choice>
              <mc:Fallback>
                <p:oleObj name="" r:id="rId22" imgW="381000" imgH="165100" progId="Equation.KSEE3">
                  <p:embed/>
                  <p:pic>
                    <p:nvPicPr>
                      <p:cNvPr id="0" name="图片 1027"/>
                      <p:cNvPicPr/>
                      <p:nvPr/>
                    </p:nvPicPr>
                    <p:blipFill>
                      <a:blip r:embed="rId23"/>
                      <a:stretch>
                        <a:fillRect/>
                      </a:stretch>
                    </p:blipFill>
                    <p:spPr>
                      <a:xfrm>
                        <a:off x="2948305" y="4011930"/>
                        <a:ext cx="1122045" cy="408940"/>
                      </a:xfrm>
                      <a:prstGeom prst="rect">
                        <a:avLst/>
                      </a:prstGeom>
                    </p:spPr>
                  </p:pic>
                </p:oleObj>
              </mc:Fallback>
            </mc:AlternateContent>
          </a:graphicData>
        </a:graphic>
      </p:graphicFrame>
      <p:graphicFrame>
        <p:nvGraphicFramePr>
          <p:cNvPr id="38" name="对象 37">
            <a:hlinkClick r:id="" action="ppaction://ole?verb="/>
          </p:cNvPr>
          <p:cNvGraphicFramePr>
            <a:graphicFrameLocks noChangeAspect="1"/>
          </p:cNvGraphicFramePr>
          <p:nvPr/>
        </p:nvGraphicFramePr>
        <p:xfrm>
          <a:off x="8173720" y="3987800"/>
          <a:ext cx="720090" cy="340995"/>
        </p:xfrm>
        <a:graphic>
          <a:graphicData uri="http://schemas.openxmlformats.org/presentationml/2006/ole">
            <mc:AlternateContent xmlns:mc="http://schemas.openxmlformats.org/markup-compatibility/2006">
              <mc:Choice xmlns:v="urn:schemas-microsoft-com:vml" Requires="v">
                <p:oleObj spid="_x0000_s39" name="" r:id="rId24" imgW="342900" imgH="190500" progId="Equation.KSEE3">
                  <p:embed/>
                </p:oleObj>
              </mc:Choice>
              <mc:Fallback>
                <p:oleObj name="" r:id="rId24" imgW="342900" imgH="190500" progId="Equation.KSEE3">
                  <p:embed/>
                  <p:pic>
                    <p:nvPicPr>
                      <p:cNvPr id="0" name="图片 1026"/>
                      <p:cNvPicPr/>
                      <p:nvPr/>
                    </p:nvPicPr>
                    <p:blipFill>
                      <a:blip r:embed="rId25"/>
                      <a:stretch>
                        <a:fillRect/>
                      </a:stretch>
                    </p:blipFill>
                    <p:spPr>
                      <a:xfrm>
                        <a:off x="8173720" y="3987800"/>
                        <a:ext cx="720090" cy="340995"/>
                      </a:xfrm>
                      <a:prstGeom prst="rect">
                        <a:avLst/>
                      </a:prstGeom>
                    </p:spPr>
                  </p:pic>
                </p:oleObj>
              </mc:Fallback>
            </mc:AlternateContent>
          </a:graphicData>
        </a:graphic>
      </p:graphicFrame>
      <p:sp>
        <p:nvSpPr>
          <p:cNvPr id="40" name="文本框 39"/>
          <p:cNvSpPr txBox="1"/>
          <p:nvPr/>
        </p:nvSpPr>
        <p:spPr>
          <a:xfrm>
            <a:off x="1629410" y="1513840"/>
            <a:ext cx="761365" cy="460375"/>
          </a:xfrm>
          <a:prstGeom prst="rect">
            <a:avLst/>
          </a:prstGeom>
          <a:noFill/>
        </p:spPr>
        <p:txBody>
          <a:bodyPr wrap="square" rtlCol="0">
            <a:spAutoFit/>
          </a:bodyPr>
          <a:p>
            <a:r>
              <a:rPr lang="en-US" altLang="zh-CN" sz="2400"/>
              <a:t>max</a:t>
            </a:r>
            <a:endParaRPr lang="en-US" altLang="zh-CN" sz="2400"/>
          </a:p>
        </p:txBody>
      </p:sp>
      <p:graphicFrame>
        <p:nvGraphicFramePr>
          <p:cNvPr id="41" name="对象 40">
            <a:hlinkClick r:id="" action="ppaction://ole?verb="/>
          </p:cNvPr>
          <p:cNvGraphicFramePr>
            <a:graphicFrameLocks noChangeAspect="1"/>
          </p:cNvGraphicFramePr>
          <p:nvPr/>
        </p:nvGraphicFramePr>
        <p:xfrm>
          <a:off x="2902585" y="4542790"/>
          <a:ext cx="1670685" cy="426720"/>
        </p:xfrm>
        <a:graphic>
          <a:graphicData uri="http://schemas.openxmlformats.org/presentationml/2006/ole">
            <mc:AlternateContent xmlns:mc="http://schemas.openxmlformats.org/markup-compatibility/2006">
              <mc:Choice xmlns:v="urn:schemas-microsoft-com:vml" Requires="v">
                <p:oleObj spid="_x0000_s42" name="" r:id="rId26" imgW="584200" imgH="177165" progId="Equation.KSEE3">
                  <p:embed/>
                </p:oleObj>
              </mc:Choice>
              <mc:Fallback>
                <p:oleObj name="" r:id="rId26" imgW="584200" imgH="177165" progId="Equation.KSEE3">
                  <p:embed/>
                  <p:pic>
                    <p:nvPicPr>
                      <p:cNvPr id="0" name="图片 1027"/>
                      <p:cNvPicPr/>
                      <p:nvPr/>
                    </p:nvPicPr>
                    <p:blipFill>
                      <a:blip r:embed="rId27"/>
                      <a:stretch>
                        <a:fillRect/>
                      </a:stretch>
                    </p:blipFill>
                    <p:spPr>
                      <a:xfrm>
                        <a:off x="2902585" y="4542790"/>
                        <a:ext cx="1670685" cy="426720"/>
                      </a:xfrm>
                      <a:prstGeom prst="rect">
                        <a:avLst/>
                      </a:prstGeom>
                    </p:spPr>
                  </p:pic>
                </p:oleObj>
              </mc:Fallback>
            </mc:AlternateContent>
          </a:graphicData>
        </a:graphic>
      </p:graphicFrame>
      <p:graphicFrame>
        <p:nvGraphicFramePr>
          <p:cNvPr id="43" name="对象 42">
            <a:hlinkClick r:id="" action="ppaction://ole?verb="/>
          </p:cNvPr>
          <p:cNvGraphicFramePr>
            <a:graphicFrameLocks noChangeAspect="1"/>
          </p:cNvGraphicFramePr>
          <p:nvPr/>
        </p:nvGraphicFramePr>
        <p:xfrm>
          <a:off x="8197850" y="4542790"/>
          <a:ext cx="694690" cy="340995"/>
        </p:xfrm>
        <a:graphic>
          <a:graphicData uri="http://schemas.openxmlformats.org/presentationml/2006/ole">
            <mc:AlternateContent xmlns:mc="http://schemas.openxmlformats.org/markup-compatibility/2006">
              <mc:Choice xmlns:v="urn:schemas-microsoft-com:vml" Requires="v">
                <p:oleObj spid="_x0000_s44" name="" r:id="rId28" imgW="355600" imgH="190500" progId="Equation.KSEE3">
                  <p:embed/>
                </p:oleObj>
              </mc:Choice>
              <mc:Fallback>
                <p:oleObj name="" r:id="rId28" imgW="355600" imgH="190500" progId="Equation.KSEE3">
                  <p:embed/>
                  <p:pic>
                    <p:nvPicPr>
                      <p:cNvPr id="0" name="图片 1026"/>
                      <p:cNvPicPr/>
                      <p:nvPr/>
                    </p:nvPicPr>
                    <p:blipFill>
                      <a:blip r:embed="rId29"/>
                      <a:stretch>
                        <a:fillRect/>
                      </a:stretch>
                    </p:blipFill>
                    <p:spPr>
                      <a:xfrm>
                        <a:off x="8197850" y="4542790"/>
                        <a:ext cx="694690" cy="340995"/>
                      </a:xfrm>
                      <a:prstGeom prst="rect">
                        <a:avLst/>
                      </a:prstGeom>
                    </p:spPr>
                  </p:pic>
                </p:oleObj>
              </mc:Fallback>
            </mc:AlternateContent>
          </a:graphicData>
        </a:graphic>
      </p:graphicFrame>
      <p:graphicFrame>
        <p:nvGraphicFramePr>
          <p:cNvPr id="45" name="对象 44">
            <a:hlinkClick r:id="" action="ppaction://ole?verb="/>
          </p:cNvPr>
          <p:cNvGraphicFramePr>
            <a:graphicFrameLocks noChangeAspect="1"/>
          </p:cNvGraphicFramePr>
          <p:nvPr/>
        </p:nvGraphicFramePr>
        <p:xfrm>
          <a:off x="2462530" y="5135880"/>
          <a:ext cx="3414395" cy="548005"/>
        </p:xfrm>
        <a:graphic>
          <a:graphicData uri="http://schemas.openxmlformats.org/presentationml/2006/ole">
            <mc:AlternateContent xmlns:mc="http://schemas.openxmlformats.org/markup-compatibility/2006">
              <mc:Choice xmlns:v="urn:schemas-microsoft-com:vml" Requires="v">
                <p:oleObj spid="_x0000_s46" name="" r:id="rId30" imgW="1193800" imgH="316865" progId="Equation.KSEE3">
                  <p:embed/>
                </p:oleObj>
              </mc:Choice>
              <mc:Fallback>
                <p:oleObj name="" r:id="rId30" imgW="1193800" imgH="316865" progId="Equation.KSEE3">
                  <p:embed/>
                  <p:pic>
                    <p:nvPicPr>
                      <p:cNvPr id="0" name="图片 1027"/>
                      <p:cNvPicPr/>
                      <p:nvPr/>
                    </p:nvPicPr>
                    <p:blipFill>
                      <a:blip r:embed="rId31"/>
                      <a:stretch>
                        <a:fillRect/>
                      </a:stretch>
                    </p:blipFill>
                    <p:spPr>
                      <a:xfrm>
                        <a:off x="2462530" y="5135880"/>
                        <a:ext cx="3414395" cy="548005"/>
                      </a:xfrm>
                      <a:prstGeom prst="rect">
                        <a:avLst/>
                      </a:prstGeom>
                    </p:spPr>
                  </p:pic>
                </p:oleObj>
              </mc:Fallback>
            </mc:AlternateContent>
          </a:graphicData>
        </a:graphic>
      </p:graphicFrame>
      <p:graphicFrame>
        <p:nvGraphicFramePr>
          <p:cNvPr id="47" name="对象 46">
            <a:hlinkClick r:id="" action="ppaction://ole?verb="/>
          </p:cNvPr>
          <p:cNvGraphicFramePr>
            <a:graphicFrameLocks noChangeAspect="1"/>
          </p:cNvGraphicFramePr>
          <p:nvPr/>
        </p:nvGraphicFramePr>
        <p:xfrm>
          <a:off x="6073458" y="5220970"/>
          <a:ext cx="1258570" cy="390525"/>
        </p:xfrm>
        <a:graphic>
          <a:graphicData uri="http://schemas.openxmlformats.org/presentationml/2006/ole">
            <mc:AlternateContent xmlns:mc="http://schemas.openxmlformats.org/markup-compatibility/2006">
              <mc:Choice xmlns:v="urn:schemas-microsoft-com:vml" Requires="v">
                <p:oleObj spid="_x0000_s48" name="" r:id="rId32" imgW="571500" imgH="177165" progId="Equation.KSEE3">
                  <p:embed/>
                </p:oleObj>
              </mc:Choice>
              <mc:Fallback>
                <p:oleObj name="" r:id="rId32" imgW="571500" imgH="177165" progId="Equation.KSEE3">
                  <p:embed/>
                  <p:pic>
                    <p:nvPicPr>
                      <p:cNvPr id="0" name="图片 1025"/>
                      <p:cNvPicPr/>
                      <p:nvPr/>
                    </p:nvPicPr>
                    <p:blipFill>
                      <a:blip r:embed="rId33"/>
                      <a:stretch>
                        <a:fillRect/>
                      </a:stretch>
                    </p:blipFill>
                    <p:spPr>
                      <a:xfrm>
                        <a:off x="6073458" y="5220970"/>
                        <a:ext cx="1258570" cy="390525"/>
                      </a:xfrm>
                      <a:prstGeom prst="rect">
                        <a:avLst/>
                      </a:prstGeom>
                    </p:spPr>
                  </p:pic>
                </p:oleObj>
              </mc:Fallback>
            </mc:AlternateContent>
          </a:graphicData>
        </a:graphic>
      </p:graphicFrame>
      <p:graphicFrame>
        <p:nvGraphicFramePr>
          <p:cNvPr id="49" name="对象 48">
            <a:hlinkClick r:id="" action="ppaction://ole?verb="/>
          </p:cNvPr>
          <p:cNvGraphicFramePr>
            <a:graphicFrameLocks noChangeAspect="1"/>
          </p:cNvGraphicFramePr>
          <p:nvPr/>
        </p:nvGraphicFramePr>
        <p:xfrm>
          <a:off x="2948305" y="5816600"/>
          <a:ext cx="1453515" cy="329565"/>
        </p:xfrm>
        <a:graphic>
          <a:graphicData uri="http://schemas.openxmlformats.org/presentationml/2006/ole">
            <mc:AlternateContent xmlns:mc="http://schemas.openxmlformats.org/markup-compatibility/2006">
              <mc:Choice xmlns:v="urn:schemas-microsoft-com:vml" Requires="v">
                <p:oleObj spid="_x0000_s50" name="" r:id="rId34" imgW="508000" imgH="190500" progId="Equation.KSEE3">
                  <p:embed/>
                </p:oleObj>
              </mc:Choice>
              <mc:Fallback>
                <p:oleObj name="" r:id="rId34" imgW="508000" imgH="190500" progId="Equation.KSEE3">
                  <p:embed/>
                  <p:pic>
                    <p:nvPicPr>
                      <p:cNvPr id="0" name="图片 1027"/>
                      <p:cNvPicPr/>
                      <p:nvPr/>
                    </p:nvPicPr>
                    <p:blipFill>
                      <a:blip r:embed="rId35"/>
                      <a:stretch>
                        <a:fillRect/>
                      </a:stretch>
                    </p:blipFill>
                    <p:spPr>
                      <a:xfrm>
                        <a:off x="2948305" y="5816600"/>
                        <a:ext cx="1453515" cy="329565"/>
                      </a:xfrm>
                      <a:prstGeom prst="rect">
                        <a:avLst/>
                      </a:prstGeom>
                    </p:spPr>
                  </p:pic>
                </p:oleObj>
              </mc:Fallback>
            </mc:AlternateContent>
          </a:graphicData>
        </a:graphic>
      </p:graphicFrame>
      <p:graphicFrame>
        <p:nvGraphicFramePr>
          <p:cNvPr id="51" name="对象 50">
            <a:hlinkClick r:id="" action="ppaction://ole?verb="/>
          </p:cNvPr>
          <p:cNvGraphicFramePr>
            <a:graphicFrameLocks noChangeAspect="1"/>
          </p:cNvGraphicFramePr>
          <p:nvPr/>
        </p:nvGraphicFramePr>
        <p:xfrm>
          <a:off x="8180070" y="5220970"/>
          <a:ext cx="694690" cy="340995"/>
        </p:xfrm>
        <a:graphic>
          <a:graphicData uri="http://schemas.openxmlformats.org/presentationml/2006/ole">
            <mc:AlternateContent xmlns:mc="http://schemas.openxmlformats.org/markup-compatibility/2006">
              <mc:Choice xmlns:v="urn:schemas-microsoft-com:vml" Requires="v">
                <p:oleObj spid="_x0000_s52" name="" r:id="rId36" imgW="355600" imgH="190500" progId="Equation.KSEE3">
                  <p:embed/>
                </p:oleObj>
              </mc:Choice>
              <mc:Fallback>
                <p:oleObj name="" r:id="rId36" imgW="355600" imgH="190500" progId="Equation.KSEE3">
                  <p:embed/>
                  <p:pic>
                    <p:nvPicPr>
                      <p:cNvPr id="0" name="图片 1026"/>
                      <p:cNvPicPr/>
                      <p:nvPr/>
                    </p:nvPicPr>
                    <p:blipFill>
                      <a:blip r:embed="rId37"/>
                      <a:stretch>
                        <a:fillRect/>
                      </a:stretch>
                    </p:blipFill>
                    <p:spPr>
                      <a:xfrm>
                        <a:off x="8180070" y="5220970"/>
                        <a:ext cx="694690" cy="340995"/>
                      </a:xfrm>
                      <a:prstGeom prst="rect">
                        <a:avLst/>
                      </a:prstGeom>
                    </p:spPr>
                  </p:pic>
                </p:oleObj>
              </mc:Fallback>
            </mc:AlternateContent>
          </a:graphicData>
        </a:graphic>
      </p:graphicFrame>
      <p:graphicFrame>
        <p:nvGraphicFramePr>
          <p:cNvPr id="53" name="对象 52">
            <a:hlinkClick r:id="" action="ppaction://ole?verb="/>
          </p:cNvPr>
          <p:cNvGraphicFramePr>
            <a:graphicFrameLocks noChangeAspect="1"/>
          </p:cNvGraphicFramePr>
          <p:nvPr/>
        </p:nvGraphicFramePr>
        <p:xfrm>
          <a:off x="8236268" y="5805170"/>
          <a:ext cx="669925" cy="340995"/>
        </p:xfrm>
        <a:graphic>
          <a:graphicData uri="http://schemas.openxmlformats.org/presentationml/2006/ole">
            <mc:AlternateContent xmlns:mc="http://schemas.openxmlformats.org/markup-compatibility/2006">
              <mc:Choice xmlns:v="urn:schemas-microsoft-com:vml" Requires="v">
                <p:oleObj spid="_x0000_s54" name="" r:id="rId38" imgW="342900" imgH="190500" progId="Equation.KSEE3">
                  <p:embed/>
                </p:oleObj>
              </mc:Choice>
              <mc:Fallback>
                <p:oleObj name="" r:id="rId38" imgW="342900" imgH="190500" progId="Equation.KSEE3">
                  <p:embed/>
                  <p:pic>
                    <p:nvPicPr>
                      <p:cNvPr id="0" name="图片 1026"/>
                      <p:cNvPicPr/>
                      <p:nvPr/>
                    </p:nvPicPr>
                    <p:blipFill>
                      <a:blip r:embed="rId39"/>
                      <a:stretch>
                        <a:fillRect/>
                      </a:stretch>
                    </p:blipFill>
                    <p:spPr>
                      <a:xfrm>
                        <a:off x="8236268" y="5805170"/>
                        <a:ext cx="669925" cy="340995"/>
                      </a:xfrm>
                      <a:prstGeom prst="rect">
                        <a:avLst/>
                      </a:prstGeom>
                    </p:spPr>
                  </p:pic>
                </p:oleObj>
              </mc:Fallback>
            </mc:AlternateContent>
          </a:graphicData>
        </a:graphic>
      </p:graphicFrame>
    </p:spTree>
    <p:custDataLst>
      <p:tags r:id="rId40"/>
    </p:custDataLst>
  </p:cSld>
  <p:clrMapOvr>
    <a:masterClrMapping/>
  </p:clrMapOvr>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337185" y="176530"/>
            <a:ext cx="11509375" cy="955675"/>
            <a:chOff x="531" y="278"/>
            <a:chExt cx="18125" cy="1505"/>
          </a:xfrm>
        </p:grpSpPr>
        <p:pic>
          <p:nvPicPr>
            <p:cNvPr id="94" name="图片 93" descr="right"/>
            <p:cNvPicPr>
              <a:picLocks noChangeAspect="1"/>
            </p:cNvPicPr>
            <p:nvPr/>
          </p:nvPicPr>
          <p:blipFill>
            <a:blip r:embed="rId1"/>
            <a:stretch>
              <a:fillRect/>
            </a:stretch>
          </p:blipFill>
          <p:spPr>
            <a:xfrm>
              <a:off x="3405" y="389"/>
              <a:ext cx="608" cy="608"/>
            </a:xfrm>
            <a:prstGeom prst="rect">
              <a:avLst/>
            </a:prstGeom>
          </p:spPr>
        </p:pic>
        <p:sp>
          <p:nvSpPr>
            <p:cNvPr id="95" name="文本框 94"/>
            <p:cNvSpPr txBox="1"/>
            <p:nvPr/>
          </p:nvSpPr>
          <p:spPr>
            <a:xfrm>
              <a:off x="4013" y="282"/>
              <a:ext cx="11246" cy="1501"/>
            </a:xfrm>
            <a:prstGeom prst="rect">
              <a:avLst/>
            </a:prstGeom>
            <a:noFill/>
          </p:spPr>
          <p:txBody>
            <a:bodyPr wrap="square" rtlCol="0">
              <a:spAutoFit/>
            </a:bodyPr>
            <a:lstStyle/>
            <a:p>
              <a:r>
                <a:rPr lang="zh-CN" altLang="en-US" sz="2800">
                  <a:solidFill>
                    <a:srgbClr val="568D11"/>
                  </a:solidFill>
                  <a:latin typeface="微软雅黑" panose="020B0503020204020204" pitchFamily="34" charset="-122"/>
                  <a:ea typeface="微软雅黑" panose="020B0503020204020204" pitchFamily="34" charset="-122"/>
                  <a:sym typeface="+mn-ea"/>
                </a:rPr>
                <a:t>多目标时间依赖定性问题图例</a:t>
              </a:r>
              <a:endParaRPr lang="en-US" altLang="zh-CN" sz="2800"/>
            </a:p>
            <a:p>
              <a:endParaRPr lang="zh-CN" altLang="en-US" sz="2800">
                <a:solidFill>
                  <a:srgbClr val="568D11"/>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531" y="278"/>
              <a:ext cx="18125" cy="941"/>
              <a:chOff x="531" y="278"/>
              <a:chExt cx="18125" cy="941"/>
            </a:xfrm>
          </p:grpSpPr>
          <p:sp>
            <p:nvSpPr>
              <p:cNvPr id="12" name=" 4"/>
              <p:cNvSpPr/>
              <p:nvPr/>
            </p:nvSpPr>
            <p:spPr>
              <a:xfrm>
                <a:off x="531" y="278"/>
                <a:ext cx="2934" cy="826"/>
              </a:xfrm>
              <a:prstGeom prst="homePlate">
                <a:avLst/>
              </a:prstGeom>
              <a:solidFill>
                <a:srgbClr val="568D1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14" name="文本框 13"/>
              <p:cNvSpPr txBox="1"/>
              <p:nvPr/>
            </p:nvSpPr>
            <p:spPr>
              <a:xfrm>
                <a:off x="542" y="282"/>
                <a:ext cx="2530" cy="822"/>
              </a:xfrm>
              <a:prstGeom prst="rect">
                <a:avLst/>
              </a:prstGeom>
              <a:noFill/>
            </p:spPr>
            <p:txBody>
              <a:bodyPr wrap="square" rtlCol="0">
                <a:spAutoFit/>
              </a:bodyPr>
              <a:lstStyle/>
              <a:p>
                <a:r>
                  <a:rPr lang="zh-CN" altLang="en-US" sz="2800" b="1">
                    <a:solidFill>
                      <a:schemeClr val="bg1"/>
                    </a:solidFill>
                    <a:latin typeface="微软雅黑" panose="020B0503020204020204" pitchFamily="34" charset="-122"/>
                    <a:ea typeface="微软雅黑" panose="020B0503020204020204" pitchFamily="34" charset="-122"/>
                  </a:rPr>
                  <a:t>技术支持</a:t>
                </a:r>
                <a:endParaRPr lang="zh-CN" altLang="en-US" sz="2800" b="1">
                  <a:solidFill>
                    <a:schemeClr val="bg1"/>
                  </a:solidFill>
                  <a:latin typeface="微软雅黑" panose="020B0503020204020204" pitchFamily="34" charset="-122"/>
                  <a:ea typeface="微软雅黑" panose="020B0503020204020204" pitchFamily="34" charset="-122"/>
                </a:endParaRPr>
              </a:p>
            </p:txBody>
          </p:sp>
          <p:cxnSp>
            <p:nvCxnSpPr>
              <p:cNvPr id="16" name="直接连接符 15"/>
              <p:cNvCxnSpPr/>
              <p:nvPr/>
            </p:nvCxnSpPr>
            <p:spPr>
              <a:xfrm>
                <a:off x="542" y="1219"/>
                <a:ext cx="18114" cy="0"/>
              </a:xfrm>
              <a:prstGeom prst="line">
                <a:avLst/>
              </a:prstGeom>
              <a:ln w="12700">
                <a:solidFill>
                  <a:srgbClr val="568D11"/>
                </a:solidFill>
              </a:ln>
            </p:spPr>
            <p:style>
              <a:lnRef idx="1">
                <a:schemeClr val="accent1"/>
              </a:lnRef>
              <a:fillRef idx="0">
                <a:schemeClr val="accent1"/>
              </a:fillRef>
              <a:effectRef idx="0">
                <a:schemeClr val="accent1"/>
              </a:effectRef>
              <a:fontRef idx="minor">
                <a:schemeClr val="tx1"/>
              </a:fontRef>
            </p:style>
          </p:cxnSp>
        </p:grpSp>
      </p:grpSp>
      <p:sp>
        <p:nvSpPr>
          <p:cNvPr id="18" name="菱形 17"/>
          <p:cNvSpPr/>
          <p:nvPr/>
        </p:nvSpPr>
        <p:spPr>
          <a:xfrm>
            <a:off x="1421130" y="2660650"/>
            <a:ext cx="634365" cy="482600"/>
          </a:xfrm>
          <a:prstGeom prst="diamond">
            <a:avLst/>
          </a:prstGeom>
          <a:solidFill>
            <a:srgbClr val="568D11"/>
          </a:solidFill>
          <a:ln>
            <a:solidFill>
              <a:srgbClr val="568D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0" name="椭圆 19"/>
          <p:cNvSpPr/>
          <p:nvPr/>
        </p:nvSpPr>
        <p:spPr>
          <a:xfrm>
            <a:off x="2162175" y="4108450"/>
            <a:ext cx="609600" cy="444500"/>
          </a:xfrm>
          <a:prstGeom prst="ellipse">
            <a:avLst/>
          </a:prstGeom>
          <a:solidFill>
            <a:srgbClr val="568D11"/>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1" name="菱形 20"/>
          <p:cNvSpPr/>
          <p:nvPr/>
        </p:nvSpPr>
        <p:spPr>
          <a:xfrm>
            <a:off x="8977630" y="4768850"/>
            <a:ext cx="634365" cy="482600"/>
          </a:xfrm>
          <a:prstGeom prst="diamond">
            <a:avLst/>
          </a:prstGeom>
          <a:solidFill>
            <a:srgbClr val="568D11"/>
          </a:solidFill>
          <a:ln>
            <a:solidFill>
              <a:srgbClr val="568D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2" name="椭圆 21"/>
          <p:cNvSpPr/>
          <p:nvPr/>
        </p:nvSpPr>
        <p:spPr>
          <a:xfrm>
            <a:off x="6101080" y="2698750"/>
            <a:ext cx="609600" cy="444500"/>
          </a:xfrm>
          <a:prstGeom prst="ellipse">
            <a:avLst/>
          </a:prstGeom>
          <a:solidFill>
            <a:srgbClr val="568D11"/>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3" name="椭圆 22"/>
          <p:cNvSpPr/>
          <p:nvPr/>
        </p:nvSpPr>
        <p:spPr>
          <a:xfrm>
            <a:off x="4005580" y="3143250"/>
            <a:ext cx="609600" cy="444500"/>
          </a:xfrm>
          <a:prstGeom prst="ellipse">
            <a:avLst/>
          </a:prstGeom>
          <a:solidFill>
            <a:srgbClr val="568D11"/>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5" name="椭圆 24"/>
          <p:cNvSpPr/>
          <p:nvPr/>
        </p:nvSpPr>
        <p:spPr>
          <a:xfrm>
            <a:off x="9898380" y="3308350"/>
            <a:ext cx="609600" cy="444500"/>
          </a:xfrm>
          <a:prstGeom prst="ellipse">
            <a:avLst/>
          </a:prstGeom>
          <a:solidFill>
            <a:srgbClr val="568D11"/>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6" name="椭圆 25"/>
          <p:cNvSpPr/>
          <p:nvPr/>
        </p:nvSpPr>
        <p:spPr>
          <a:xfrm>
            <a:off x="6355715" y="4806950"/>
            <a:ext cx="609600" cy="444500"/>
          </a:xfrm>
          <a:prstGeom prst="ellipse">
            <a:avLst/>
          </a:prstGeom>
          <a:solidFill>
            <a:srgbClr val="568D11"/>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7" name="椭圆 26"/>
          <p:cNvSpPr/>
          <p:nvPr/>
        </p:nvSpPr>
        <p:spPr>
          <a:xfrm>
            <a:off x="7993380" y="2901950"/>
            <a:ext cx="609600" cy="444500"/>
          </a:xfrm>
          <a:prstGeom prst="ellipse">
            <a:avLst/>
          </a:prstGeom>
          <a:solidFill>
            <a:srgbClr val="568D11"/>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6" name="椭圆 35"/>
          <p:cNvSpPr/>
          <p:nvPr/>
        </p:nvSpPr>
        <p:spPr>
          <a:xfrm>
            <a:off x="3662680" y="1314450"/>
            <a:ext cx="609600" cy="444500"/>
          </a:xfrm>
          <a:prstGeom prst="ellipse">
            <a:avLst/>
          </a:prstGeom>
          <a:solidFill>
            <a:srgbClr val="568D11"/>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7" name="椭圆 36"/>
          <p:cNvSpPr/>
          <p:nvPr/>
        </p:nvSpPr>
        <p:spPr>
          <a:xfrm>
            <a:off x="7847965" y="1314450"/>
            <a:ext cx="609600" cy="444500"/>
          </a:xfrm>
          <a:prstGeom prst="ellipse">
            <a:avLst/>
          </a:prstGeom>
          <a:solidFill>
            <a:srgbClr val="568D11"/>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63" name="曲线连接符 62"/>
          <p:cNvCxnSpPr/>
          <p:nvPr/>
        </p:nvCxnSpPr>
        <p:spPr>
          <a:xfrm flipV="1">
            <a:off x="2694940" y="3498850"/>
            <a:ext cx="1412240" cy="812800"/>
          </a:xfrm>
          <a:prstGeom prst="curvedConnector3">
            <a:avLst>
              <a:gd name="adj1" fmla="val 50045"/>
            </a:avLst>
          </a:prstGeom>
          <a:ln w="31750">
            <a:solidFill>
              <a:srgbClr val="7E9F34"/>
            </a:solidFill>
            <a:tailEnd type="arrow"/>
          </a:ln>
        </p:spPr>
        <p:style>
          <a:lnRef idx="1">
            <a:schemeClr val="accent1"/>
          </a:lnRef>
          <a:fillRef idx="0">
            <a:schemeClr val="accent1"/>
          </a:fillRef>
          <a:effectRef idx="0">
            <a:schemeClr val="accent1"/>
          </a:effectRef>
          <a:fontRef idx="minor">
            <a:schemeClr val="tx1"/>
          </a:fontRef>
        </p:style>
      </p:cxnSp>
      <p:cxnSp>
        <p:nvCxnSpPr>
          <p:cNvPr id="64" name="曲线连接符 63"/>
          <p:cNvCxnSpPr/>
          <p:nvPr/>
        </p:nvCxnSpPr>
        <p:spPr>
          <a:xfrm rot="5400000" flipV="1">
            <a:off x="1359535" y="3483610"/>
            <a:ext cx="1123950" cy="430530"/>
          </a:xfrm>
          <a:prstGeom prst="curvedConnector3">
            <a:avLst>
              <a:gd name="adj1" fmla="val 50056"/>
            </a:avLst>
          </a:prstGeom>
          <a:ln w="31750">
            <a:solidFill>
              <a:srgbClr val="7E9F34"/>
            </a:solidFill>
            <a:tailEnd type="arrow"/>
          </a:ln>
        </p:spPr>
        <p:style>
          <a:lnRef idx="1">
            <a:schemeClr val="accent1"/>
          </a:lnRef>
          <a:fillRef idx="0">
            <a:schemeClr val="accent1"/>
          </a:fillRef>
          <a:effectRef idx="0">
            <a:schemeClr val="accent1"/>
          </a:effectRef>
          <a:fontRef idx="minor">
            <a:schemeClr val="tx1"/>
          </a:fontRef>
        </p:style>
      </p:cxnSp>
      <p:cxnSp>
        <p:nvCxnSpPr>
          <p:cNvPr id="65" name="曲线连接符 64"/>
          <p:cNvCxnSpPr>
            <a:endCxn id="22" idx="1"/>
          </p:cNvCxnSpPr>
          <p:nvPr/>
        </p:nvCxnSpPr>
        <p:spPr>
          <a:xfrm flipV="1">
            <a:off x="4620260" y="2751455"/>
            <a:ext cx="1570355" cy="544195"/>
          </a:xfrm>
          <a:prstGeom prst="curvedConnector4">
            <a:avLst>
              <a:gd name="adj1" fmla="val 47190"/>
              <a:gd name="adj2" fmla="val 155776"/>
            </a:avLst>
          </a:prstGeom>
          <a:ln w="31750">
            <a:solidFill>
              <a:srgbClr val="7E9F34"/>
            </a:solidFill>
            <a:tailEnd type="arrow"/>
          </a:ln>
        </p:spPr>
        <p:style>
          <a:lnRef idx="1">
            <a:schemeClr val="accent1"/>
          </a:lnRef>
          <a:fillRef idx="0">
            <a:schemeClr val="accent1"/>
          </a:fillRef>
          <a:effectRef idx="0">
            <a:schemeClr val="accent1"/>
          </a:effectRef>
          <a:fontRef idx="minor">
            <a:schemeClr val="tx1"/>
          </a:fontRef>
        </p:style>
      </p:cxnSp>
      <p:cxnSp>
        <p:nvCxnSpPr>
          <p:cNvPr id="66" name="曲线连接符 65"/>
          <p:cNvCxnSpPr>
            <a:stCxn id="22" idx="6"/>
          </p:cNvCxnSpPr>
          <p:nvPr/>
        </p:nvCxnSpPr>
        <p:spPr>
          <a:xfrm>
            <a:off x="6710680" y="2908300"/>
            <a:ext cx="1282700" cy="184150"/>
          </a:xfrm>
          <a:prstGeom prst="curvedConnector3">
            <a:avLst>
              <a:gd name="adj1" fmla="val 50000"/>
            </a:avLst>
          </a:prstGeom>
          <a:ln w="31750">
            <a:solidFill>
              <a:srgbClr val="7E9F34"/>
            </a:solidFill>
            <a:tailEnd type="arrow"/>
          </a:ln>
        </p:spPr>
        <p:style>
          <a:lnRef idx="1">
            <a:schemeClr val="accent1"/>
          </a:lnRef>
          <a:fillRef idx="0">
            <a:schemeClr val="accent1"/>
          </a:fillRef>
          <a:effectRef idx="0">
            <a:schemeClr val="accent1"/>
          </a:effectRef>
          <a:fontRef idx="minor">
            <a:schemeClr val="tx1"/>
          </a:fontRef>
        </p:style>
      </p:cxnSp>
      <p:cxnSp>
        <p:nvCxnSpPr>
          <p:cNvPr id="67" name="曲线连接符 66"/>
          <p:cNvCxnSpPr/>
          <p:nvPr/>
        </p:nvCxnSpPr>
        <p:spPr>
          <a:xfrm>
            <a:off x="8457565" y="3038475"/>
            <a:ext cx="1517015" cy="333375"/>
          </a:xfrm>
          <a:prstGeom prst="curvedConnector3">
            <a:avLst>
              <a:gd name="adj1" fmla="val 50021"/>
            </a:avLst>
          </a:prstGeom>
          <a:ln w="31750">
            <a:solidFill>
              <a:srgbClr val="7E9F34"/>
            </a:solidFill>
            <a:tailEnd type="arrow"/>
          </a:ln>
        </p:spPr>
        <p:style>
          <a:lnRef idx="1">
            <a:schemeClr val="accent1"/>
          </a:lnRef>
          <a:fillRef idx="0">
            <a:schemeClr val="accent1"/>
          </a:fillRef>
          <a:effectRef idx="0">
            <a:schemeClr val="accent1"/>
          </a:effectRef>
          <a:fontRef idx="minor">
            <a:schemeClr val="tx1"/>
          </a:fontRef>
        </p:style>
      </p:cxnSp>
      <p:cxnSp>
        <p:nvCxnSpPr>
          <p:cNvPr id="68" name="曲线连接符 67"/>
          <p:cNvCxnSpPr>
            <a:endCxn id="21" idx="0"/>
          </p:cNvCxnSpPr>
          <p:nvPr/>
        </p:nvCxnSpPr>
        <p:spPr>
          <a:xfrm rot="5400000">
            <a:off x="9190355" y="3819525"/>
            <a:ext cx="1041400" cy="831850"/>
          </a:xfrm>
          <a:prstGeom prst="curvedConnector3">
            <a:avLst>
              <a:gd name="adj1" fmla="val 50061"/>
            </a:avLst>
          </a:prstGeom>
          <a:ln w="31750">
            <a:solidFill>
              <a:srgbClr val="7E9F34"/>
            </a:solidFill>
            <a:tailEnd type="arrow"/>
          </a:ln>
        </p:spPr>
        <p:style>
          <a:lnRef idx="1">
            <a:schemeClr val="accent1"/>
          </a:lnRef>
          <a:fillRef idx="0">
            <a:schemeClr val="accent1"/>
          </a:fillRef>
          <a:effectRef idx="0">
            <a:schemeClr val="accent1"/>
          </a:effectRef>
          <a:fontRef idx="minor">
            <a:schemeClr val="tx1"/>
          </a:fontRef>
        </p:style>
      </p:cxnSp>
      <p:sp>
        <p:nvSpPr>
          <p:cNvPr id="69" name="文本框 68"/>
          <p:cNvSpPr txBox="1"/>
          <p:nvPr/>
        </p:nvSpPr>
        <p:spPr>
          <a:xfrm>
            <a:off x="1287780" y="2292350"/>
            <a:ext cx="1054100" cy="368300"/>
          </a:xfrm>
          <a:prstGeom prst="rect">
            <a:avLst/>
          </a:prstGeom>
          <a:noFill/>
        </p:spPr>
        <p:txBody>
          <a:bodyPr wrap="square" rtlCol="0">
            <a:spAutoFit/>
          </a:bodyPr>
          <a:p>
            <a:r>
              <a:rPr lang="en-US" altLang="zh-CN"/>
              <a:t>10:00</a:t>
            </a:r>
            <a:endParaRPr lang="zh-CN" altLang="en-US"/>
          </a:p>
        </p:txBody>
      </p:sp>
      <p:sp>
        <p:nvSpPr>
          <p:cNvPr id="70" name="文本框 69"/>
          <p:cNvSpPr txBox="1"/>
          <p:nvPr/>
        </p:nvSpPr>
        <p:spPr>
          <a:xfrm>
            <a:off x="2136775" y="3752850"/>
            <a:ext cx="1054100" cy="368300"/>
          </a:xfrm>
          <a:prstGeom prst="rect">
            <a:avLst/>
          </a:prstGeom>
          <a:noFill/>
        </p:spPr>
        <p:txBody>
          <a:bodyPr wrap="square" rtlCol="0">
            <a:spAutoFit/>
          </a:bodyPr>
          <a:p>
            <a:r>
              <a:rPr lang="en-US" altLang="zh-CN"/>
              <a:t>11:20</a:t>
            </a:r>
            <a:endParaRPr lang="zh-CN" altLang="en-US"/>
          </a:p>
        </p:txBody>
      </p:sp>
      <p:sp>
        <p:nvSpPr>
          <p:cNvPr id="71" name="文本框 70"/>
          <p:cNvSpPr txBox="1"/>
          <p:nvPr/>
        </p:nvSpPr>
        <p:spPr>
          <a:xfrm>
            <a:off x="3961130" y="2774950"/>
            <a:ext cx="1054100" cy="368300"/>
          </a:xfrm>
          <a:prstGeom prst="rect">
            <a:avLst/>
          </a:prstGeom>
          <a:noFill/>
        </p:spPr>
        <p:txBody>
          <a:bodyPr wrap="square" rtlCol="0">
            <a:spAutoFit/>
          </a:bodyPr>
          <a:p>
            <a:r>
              <a:rPr lang="en-US" altLang="zh-CN"/>
              <a:t>12:40</a:t>
            </a:r>
            <a:endParaRPr lang="zh-CN" altLang="en-US"/>
          </a:p>
        </p:txBody>
      </p:sp>
      <p:sp>
        <p:nvSpPr>
          <p:cNvPr id="72" name="文本框 71"/>
          <p:cNvSpPr txBox="1"/>
          <p:nvPr/>
        </p:nvSpPr>
        <p:spPr>
          <a:xfrm>
            <a:off x="6247130" y="2368550"/>
            <a:ext cx="1054100" cy="368300"/>
          </a:xfrm>
          <a:prstGeom prst="rect">
            <a:avLst/>
          </a:prstGeom>
          <a:noFill/>
        </p:spPr>
        <p:txBody>
          <a:bodyPr wrap="square" rtlCol="0">
            <a:spAutoFit/>
          </a:bodyPr>
          <a:p>
            <a:r>
              <a:rPr lang="en-US" altLang="zh-CN"/>
              <a:t>14:10</a:t>
            </a:r>
            <a:endParaRPr lang="zh-CN" altLang="en-US"/>
          </a:p>
        </p:txBody>
      </p:sp>
      <p:sp>
        <p:nvSpPr>
          <p:cNvPr id="73" name="文本框 72"/>
          <p:cNvSpPr txBox="1"/>
          <p:nvPr/>
        </p:nvSpPr>
        <p:spPr>
          <a:xfrm>
            <a:off x="7923530" y="2533650"/>
            <a:ext cx="1054100" cy="368300"/>
          </a:xfrm>
          <a:prstGeom prst="rect">
            <a:avLst/>
          </a:prstGeom>
          <a:noFill/>
        </p:spPr>
        <p:txBody>
          <a:bodyPr wrap="square" rtlCol="0">
            <a:spAutoFit/>
          </a:bodyPr>
          <a:p>
            <a:r>
              <a:rPr lang="en-US" altLang="zh-CN"/>
              <a:t>15:10</a:t>
            </a:r>
            <a:endParaRPr lang="zh-CN" altLang="en-US"/>
          </a:p>
        </p:txBody>
      </p:sp>
      <p:sp>
        <p:nvSpPr>
          <p:cNvPr id="74" name="文本框 73"/>
          <p:cNvSpPr txBox="1"/>
          <p:nvPr/>
        </p:nvSpPr>
        <p:spPr>
          <a:xfrm>
            <a:off x="9898380" y="2978150"/>
            <a:ext cx="1054100" cy="368300"/>
          </a:xfrm>
          <a:prstGeom prst="rect">
            <a:avLst/>
          </a:prstGeom>
          <a:noFill/>
        </p:spPr>
        <p:txBody>
          <a:bodyPr wrap="square" rtlCol="0">
            <a:spAutoFit/>
          </a:bodyPr>
          <a:p>
            <a:r>
              <a:rPr lang="en-US" altLang="zh-CN"/>
              <a:t>16:30</a:t>
            </a:r>
            <a:endParaRPr lang="zh-CN" altLang="en-US"/>
          </a:p>
        </p:txBody>
      </p:sp>
      <p:sp>
        <p:nvSpPr>
          <p:cNvPr id="75" name="文本框 74"/>
          <p:cNvSpPr txBox="1"/>
          <p:nvPr/>
        </p:nvSpPr>
        <p:spPr>
          <a:xfrm>
            <a:off x="8457565" y="4552950"/>
            <a:ext cx="1054100" cy="368300"/>
          </a:xfrm>
          <a:prstGeom prst="rect">
            <a:avLst/>
          </a:prstGeom>
          <a:noFill/>
        </p:spPr>
        <p:txBody>
          <a:bodyPr wrap="square" rtlCol="0">
            <a:spAutoFit/>
          </a:bodyPr>
          <a:p>
            <a:r>
              <a:rPr lang="en-US" altLang="zh-CN"/>
              <a:t>17:40</a:t>
            </a:r>
            <a:endParaRPr lang="zh-CN" altLang="en-US"/>
          </a:p>
        </p:txBody>
      </p:sp>
      <p:sp>
        <p:nvSpPr>
          <p:cNvPr id="76" name="文本框 75"/>
          <p:cNvSpPr txBox="1"/>
          <p:nvPr/>
        </p:nvSpPr>
        <p:spPr>
          <a:xfrm>
            <a:off x="3662680" y="1708150"/>
            <a:ext cx="939800" cy="368300"/>
          </a:xfrm>
          <a:prstGeom prst="rect">
            <a:avLst/>
          </a:prstGeom>
          <a:noFill/>
        </p:spPr>
        <p:txBody>
          <a:bodyPr wrap="square" rtlCol="0">
            <a:spAutoFit/>
          </a:bodyPr>
          <a:p>
            <a:r>
              <a:rPr lang="en-US" altLang="zh-CN"/>
              <a:t>(1,4)</a:t>
            </a:r>
            <a:endParaRPr lang="en-US" altLang="zh-CN"/>
          </a:p>
        </p:txBody>
      </p:sp>
      <p:sp>
        <p:nvSpPr>
          <p:cNvPr id="77" name="文本框 76"/>
          <p:cNvSpPr txBox="1"/>
          <p:nvPr/>
        </p:nvSpPr>
        <p:spPr>
          <a:xfrm>
            <a:off x="7828280" y="1695450"/>
            <a:ext cx="939800" cy="368300"/>
          </a:xfrm>
          <a:prstGeom prst="rect">
            <a:avLst/>
          </a:prstGeom>
          <a:noFill/>
        </p:spPr>
        <p:txBody>
          <a:bodyPr wrap="square" rtlCol="0">
            <a:spAutoFit/>
          </a:bodyPr>
          <a:p>
            <a:r>
              <a:rPr lang="en-US" altLang="zh-CN"/>
              <a:t>(5,1)</a:t>
            </a:r>
            <a:endParaRPr lang="en-US" altLang="zh-CN"/>
          </a:p>
        </p:txBody>
      </p:sp>
      <p:sp>
        <p:nvSpPr>
          <p:cNvPr id="78" name="文本框 77"/>
          <p:cNvSpPr txBox="1"/>
          <p:nvPr/>
        </p:nvSpPr>
        <p:spPr>
          <a:xfrm>
            <a:off x="6190615" y="3143250"/>
            <a:ext cx="939800" cy="368300"/>
          </a:xfrm>
          <a:prstGeom prst="rect">
            <a:avLst/>
          </a:prstGeom>
          <a:noFill/>
        </p:spPr>
        <p:txBody>
          <a:bodyPr wrap="square" rtlCol="0">
            <a:spAutoFit/>
          </a:bodyPr>
          <a:p>
            <a:r>
              <a:rPr lang="en-US" altLang="zh-CN"/>
              <a:t>(4,3)</a:t>
            </a:r>
            <a:endParaRPr lang="en-US" altLang="zh-CN"/>
          </a:p>
        </p:txBody>
      </p:sp>
      <p:sp>
        <p:nvSpPr>
          <p:cNvPr id="79" name="文本框 78"/>
          <p:cNvSpPr txBox="1"/>
          <p:nvPr/>
        </p:nvSpPr>
        <p:spPr>
          <a:xfrm>
            <a:off x="4075430" y="3587750"/>
            <a:ext cx="939800" cy="368300"/>
          </a:xfrm>
          <a:prstGeom prst="rect">
            <a:avLst/>
          </a:prstGeom>
          <a:noFill/>
        </p:spPr>
        <p:txBody>
          <a:bodyPr wrap="square" rtlCol="0">
            <a:spAutoFit/>
          </a:bodyPr>
          <a:p>
            <a:r>
              <a:rPr lang="en-US" altLang="zh-CN"/>
              <a:t>(3,3)</a:t>
            </a:r>
            <a:endParaRPr lang="en-US" altLang="zh-CN"/>
          </a:p>
        </p:txBody>
      </p:sp>
      <p:sp>
        <p:nvSpPr>
          <p:cNvPr id="80" name="文本框 79"/>
          <p:cNvSpPr txBox="1"/>
          <p:nvPr/>
        </p:nvSpPr>
        <p:spPr>
          <a:xfrm>
            <a:off x="2136775" y="4552950"/>
            <a:ext cx="939800" cy="368300"/>
          </a:xfrm>
          <a:prstGeom prst="rect">
            <a:avLst/>
          </a:prstGeom>
          <a:noFill/>
        </p:spPr>
        <p:txBody>
          <a:bodyPr wrap="square" rtlCol="0">
            <a:spAutoFit/>
          </a:bodyPr>
          <a:p>
            <a:r>
              <a:rPr lang="en-US" altLang="zh-CN"/>
              <a:t>(2,4)</a:t>
            </a:r>
            <a:endParaRPr lang="en-US" altLang="zh-CN"/>
          </a:p>
        </p:txBody>
      </p:sp>
      <p:sp>
        <p:nvSpPr>
          <p:cNvPr id="81" name="文本框 80"/>
          <p:cNvSpPr txBox="1"/>
          <p:nvPr/>
        </p:nvSpPr>
        <p:spPr>
          <a:xfrm>
            <a:off x="6355715" y="5251450"/>
            <a:ext cx="939800" cy="368300"/>
          </a:xfrm>
          <a:prstGeom prst="rect">
            <a:avLst/>
          </a:prstGeom>
          <a:noFill/>
        </p:spPr>
        <p:txBody>
          <a:bodyPr wrap="square" rtlCol="0">
            <a:spAutoFit/>
          </a:bodyPr>
          <a:p>
            <a:r>
              <a:rPr lang="en-US" altLang="zh-CN"/>
              <a:t>(2,2)</a:t>
            </a:r>
            <a:endParaRPr lang="en-US" altLang="zh-CN"/>
          </a:p>
        </p:txBody>
      </p:sp>
      <p:sp>
        <p:nvSpPr>
          <p:cNvPr id="82" name="文本框 81"/>
          <p:cNvSpPr txBox="1"/>
          <p:nvPr/>
        </p:nvSpPr>
        <p:spPr>
          <a:xfrm>
            <a:off x="10431780" y="3587750"/>
            <a:ext cx="939800" cy="368300"/>
          </a:xfrm>
          <a:prstGeom prst="rect">
            <a:avLst/>
          </a:prstGeom>
          <a:noFill/>
        </p:spPr>
        <p:txBody>
          <a:bodyPr wrap="square" rtlCol="0">
            <a:spAutoFit/>
          </a:bodyPr>
          <a:p>
            <a:r>
              <a:rPr lang="en-US" altLang="zh-CN"/>
              <a:t>(4,4)</a:t>
            </a:r>
            <a:endParaRPr lang="en-US" altLang="zh-CN"/>
          </a:p>
        </p:txBody>
      </p:sp>
      <p:sp>
        <p:nvSpPr>
          <p:cNvPr id="83" name="文本框 82"/>
          <p:cNvSpPr txBox="1"/>
          <p:nvPr/>
        </p:nvSpPr>
        <p:spPr>
          <a:xfrm>
            <a:off x="8037830" y="3308350"/>
            <a:ext cx="939800" cy="368300"/>
          </a:xfrm>
          <a:prstGeom prst="rect">
            <a:avLst/>
          </a:prstGeom>
          <a:noFill/>
        </p:spPr>
        <p:txBody>
          <a:bodyPr wrap="square" rtlCol="0">
            <a:spAutoFit/>
          </a:bodyPr>
          <a:p>
            <a:r>
              <a:rPr lang="en-US" altLang="zh-CN"/>
              <a:t>(3,5)</a:t>
            </a:r>
            <a:endParaRPr lang="en-US" altLang="zh-CN"/>
          </a:p>
        </p:txBody>
      </p:sp>
      <p:sp>
        <p:nvSpPr>
          <p:cNvPr id="84" name="文本框 83"/>
          <p:cNvSpPr txBox="1"/>
          <p:nvPr/>
        </p:nvSpPr>
        <p:spPr>
          <a:xfrm>
            <a:off x="741680" y="1111250"/>
            <a:ext cx="2006600" cy="645160"/>
          </a:xfrm>
          <a:prstGeom prst="rect">
            <a:avLst/>
          </a:prstGeom>
          <a:noFill/>
        </p:spPr>
        <p:txBody>
          <a:bodyPr wrap="square" rtlCol="0">
            <a:spAutoFit/>
          </a:bodyPr>
          <a:p>
            <a:r>
              <a:rPr lang="zh-CN" altLang="en-US"/>
              <a:t>起始时间</a:t>
            </a:r>
            <a:r>
              <a:rPr lang="en-US" altLang="zh-CN"/>
              <a:t>:10:00</a:t>
            </a:r>
            <a:endParaRPr lang="en-US" altLang="zh-CN"/>
          </a:p>
          <a:p>
            <a:r>
              <a:rPr lang="zh-CN" altLang="en-US"/>
              <a:t>截止时间</a:t>
            </a:r>
            <a:r>
              <a:rPr lang="en-US" altLang="zh-CN"/>
              <a:t>:18:00</a:t>
            </a:r>
            <a:endParaRPr lang="en-US" altLang="zh-CN"/>
          </a:p>
        </p:txBody>
      </p:sp>
      <p:sp>
        <p:nvSpPr>
          <p:cNvPr id="85" name="文本框 84"/>
          <p:cNvSpPr txBox="1"/>
          <p:nvPr/>
        </p:nvSpPr>
        <p:spPr>
          <a:xfrm>
            <a:off x="4602480" y="5886450"/>
            <a:ext cx="5829300" cy="368300"/>
          </a:xfrm>
          <a:prstGeom prst="rect">
            <a:avLst/>
          </a:prstGeom>
          <a:noFill/>
        </p:spPr>
        <p:txBody>
          <a:bodyPr wrap="square" rtlCol="0">
            <a:spAutoFit/>
          </a:bodyPr>
          <a:p>
            <a:r>
              <a:rPr lang="zh-CN" altLang="en-US"/>
              <a:t>多目标时间依赖定性问题图例</a:t>
            </a:r>
            <a:endParaRPr lang="zh-CN" altLang="en-US"/>
          </a:p>
        </p:txBody>
      </p:sp>
    </p:spTree>
    <p:custDataLst>
      <p:tags r:id="rId2"/>
    </p:custDataLst>
  </p:cSld>
  <p:clrMapOvr>
    <a:masterClrMapping/>
  </p:clrMapOvr>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337185" y="176530"/>
            <a:ext cx="11509375" cy="597535"/>
            <a:chOff x="531" y="278"/>
            <a:chExt cx="18125" cy="941"/>
          </a:xfrm>
        </p:grpSpPr>
        <p:pic>
          <p:nvPicPr>
            <p:cNvPr id="94" name="图片 93" descr="right"/>
            <p:cNvPicPr>
              <a:picLocks noChangeAspect="1"/>
            </p:cNvPicPr>
            <p:nvPr/>
          </p:nvPicPr>
          <p:blipFill>
            <a:blip r:embed="rId1"/>
            <a:stretch>
              <a:fillRect/>
            </a:stretch>
          </p:blipFill>
          <p:spPr>
            <a:xfrm>
              <a:off x="3405" y="389"/>
              <a:ext cx="608" cy="608"/>
            </a:xfrm>
            <a:prstGeom prst="rect">
              <a:avLst/>
            </a:prstGeom>
          </p:spPr>
        </p:pic>
        <p:sp>
          <p:nvSpPr>
            <p:cNvPr id="95" name="文本框 94"/>
            <p:cNvSpPr txBox="1"/>
            <p:nvPr/>
          </p:nvSpPr>
          <p:spPr>
            <a:xfrm>
              <a:off x="4013" y="282"/>
              <a:ext cx="11246" cy="822"/>
            </a:xfrm>
            <a:prstGeom prst="rect">
              <a:avLst/>
            </a:prstGeom>
            <a:noFill/>
          </p:spPr>
          <p:txBody>
            <a:bodyPr wrap="square" rtlCol="0">
              <a:spAutoFit/>
            </a:bodyPr>
            <a:lstStyle/>
            <a:p>
              <a:r>
                <a:rPr lang="zh-CN" altLang="en-US" sz="2800">
                  <a:solidFill>
                    <a:srgbClr val="568D11"/>
                  </a:solidFill>
                  <a:latin typeface="微软雅黑" panose="020B0503020204020204" pitchFamily="34" charset="-122"/>
                  <a:ea typeface="微软雅黑" panose="020B0503020204020204" pitchFamily="34" charset="-122"/>
                </a:rPr>
                <a:t>多目标智能优化模型</a:t>
              </a:r>
              <a:endParaRPr lang="zh-CN" altLang="en-US" sz="2800">
                <a:solidFill>
                  <a:srgbClr val="568D11"/>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531" y="278"/>
              <a:ext cx="18125" cy="941"/>
              <a:chOff x="531" y="278"/>
              <a:chExt cx="18125" cy="941"/>
            </a:xfrm>
          </p:grpSpPr>
          <p:sp>
            <p:nvSpPr>
              <p:cNvPr id="12" name=" 4"/>
              <p:cNvSpPr/>
              <p:nvPr/>
            </p:nvSpPr>
            <p:spPr>
              <a:xfrm>
                <a:off x="531" y="278"/>
                <a:ext cx="2934" cy="826"/>
              </a:xfrm>
              <a:prstGeom prst="homePlate">
                <a:avLst/>
              </a:prstGeom>
              <a:solidFill>
                <a:srgbClr val="568D1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14" name="文本框 13"/>
              <p:cNvSpPr txBox="1"/>
              <p:nvPr/>
            </p:nvSpPr>
            <p:spPr>
              <a:xfrm>
                <a:off x="542" y="282"/>
                <a:ext cx="2530" cy="822"/>
              </a:xfrm>
              <a:prstGeom prst="rect">
                <a:avLst/>
              </a:prstGeom>
              <a:noFill/>
            </p:spPr>
            <p:txBody>
              <a:bodyPr wrap="square" rtlCol="0">
                <a:spAutoFit/>
              </a:bodyPr>
              <a:lstStyle/>
              <a:p>
                <a:r>
                  <a:rPr lang="zh-CN" altLang="en-US" sz="2800" b="1">
                    <a:solidFill>
                      <a:schemeClr val="bg1"/>
                    </a:solidFill>
                    <a:latin typeface="微软雅黑" panose="020B0503020204020204" pitchFamily="34" charset="-122"/>
                    <a:ea typeface="微软雅黑" panose="020B0503020204020204" pitchFamily="34" charset="-122"/>
                  </a:rPr>
                  <a:t>技术支持</a:t>
                </a:r>
                <a:endParaRPr lang="zh-CN" altLang="en-US" sz="2800" b="1">
                  <a:solidFill>
                    <a:schemeClr val="bg1"/>
                  </a:solidFill>
                  <a:latin typeface="微软雅黑" panose="020B0503020204020204" pitchFamily="34" charset="-122"/>
                  <a:ea typeface="微软雅黑" panose="020B0503020204020204" pitchFamily="34" charset="-122"/>
                </a:endParaRPr>
              </a:p>
            </p:txBody>
          </p:sp>
          <p:cxnSp>
            <p:nvCxnSpPr>
              <p:cNvPr id="16" name="直接连接符 15"/>
              <p:cNvCxnSpPr/>
              <p:nvPr/>
            </p:nvCxnSpPr>
            <p:spPr>
              <a:xfrm>
                <a:off x="542" y="1219"/>
                <a:ext cx="18114" cy="0"/>
              </a:xfrm>
              <a:prstGeom prst="line">
                <a:avLst/>
              </a:prstGeom>
              <a:ln w="12700">
                <a:solidFill>
                  <a:srgbClr val="568D11"/>
                </a:solidFill>
              </a:ln>
            </p:spPr>
            <p:style>
              <a:lnRef idx="1">
                <a:schemeClr val="accent1"/>
              </a:lnRef>
              <a:fillRef idx="0">
                <a:schemeClr val="accent1"/>
              </a:fillRef>
              <a:effectRef idx="0">
                <a:schemeClr val="accent1"/>
              </a:effectRef>
              <a:fontRef idx="minor">
                <a:schemeClr val="tx1"/>
              </a:fontRef>
            </p:style>
          </p:cxnSp>
        </p:grpSp>
      </p:grpSp>
      <p:sp>
        <p:nvSpPr>
          <p:cNvPr id="100" name="文本框 99"/>
          <p:cNvSpPr txBox="1"/>
          <p:nvPr/>
        </p:nvSpPr>
        <p:spPr>
          <a:xfrm>
            <a:off x="784225" y="1394460"/>
            <a:ext cx="10651490" cy="3692525"/>
          </a:xfrm>
          <a:prstGeom prst="rect">
            <a:avLst/>
          </a:prstGeom>
          <a:noFill/>
          <a:ln w="9525">
            <a:noFill/>
          </a:ln>
        </p:spPr>
        <p:txBody>
          <a:bodyPr wrap="square">
            <a:spAutoFit/>
          </a:bodyPr>
          <a:lstStyle/>
          <a:p>
            <a:pPr indent="304800"/>
            <a:r>
              <a:rPr lang="zh-CN" b="0">
                <a:latin typeface="微软雅黑" panose="020B0503020204020204" pitchFamily="34" charset="-122"/>
                <a:ea typeface="微软雅黑" panose="020B0503020204020204" pitchFamily="34" charset="-122"/>
              </a:rPr>
              <a:t>考虑上述多目标优化问题：</a:t>
            </a:r>
            <a:endParaRPr lang="zh-CN" b="0">
              <a:latin typeface="微软雅黑" panose="020B0503020204020204" pitchFamily="34" charset="-122"/>
              <a:ea typeface="微软雅黑" panose="020B0503020204020204" pitchFamily="34" charset="-122"/>
            </a:endParaRPr>
          </a:p>
          <a:p>
            <a:pPr indent="304800"/>
            <a:endParaRPr lang="zh-CN" altLang="en-US">
              <a:latin typeface="微软雅黑" panose="020B0503020204020204" pitchFamily="34" charset="-122"/>
              <a:ea typeface="微软雅黑" panose="020B0503020204020204" pitchFamily="34" charset="-122"/>
            </a:endParaRPr>
          </a:p>
          <a:p>
            <a:pPr indent="304800"/>
            <a:endParaRPr lang="zh-CN" altLang="en-US">
              <a:latin typeface="微软雅黑" panose="020B0503020204020204" pitchFamily="34" charset="-122"/>
              <a:ea typeface="微软雅黑" panose="020B0503020204020204" pitchFamily="34" charset="-122"/>
            </a:endParaRPr>
          </a:p>
          <a:p>
            <a:pPr indent="304800"/>
            <a:endParaRPr lang="zh-CN" altLang="en-US">
              <a:latin typeface="微软雅黑" panose="020B0503020204020204" pitchFamily="34" charset="-122"/>
              <a:ea typeface="微软雅黑" panose="020B0503020204020204" pitchFamily="34" charset="-122"/>
            </a:endParaRPr>
          </a:p>
          <a:p>
            <a:pPr indent="304800"/>
            <a:endParaRPr lang="zh-CN" altLang="en-US">
              <a:latin typeface="微软雅黑" panose="020B0503020204020204" pitchFamily="34" charset="-122"/>
              <a:ea typeface="微软雅黑" panose="020B0503020204020204" pitchFamily="34" charset="-122"/>
            </a:endParaRPr>
          </a:p>
          <a:p>
            <a:pPr indent="304800"/>
            <a:r>
              <a:rPr lang="en-US" altLang="zh-CN">
                <a:latin typeface="微软雅黑" panose="020B0503020204020204" pitchFamily="34" charset="-122"/>
                <a:ea typeface="微软雅黑" panose="020B0503020204020204" pitchFamily="34" charset="-122"/>
              </a:rPr>
              <a:t>	</a:t>
            </a:r>
            <a:endParaRPr lang="en-US" altLang="zh-CN">
              <a:latin typeface="微软雅黑" panose="020B0503020204020204" pitchFamily="34" charset="-122"/>
              <a:ea typeface="微软雅黑" panose="020B0503020204020204" pitchFamily="34" charset="-122"/>
            </a:endParaRPr>
          </a:p>
          <a:p>
            <a:pPr indent="304800"/>
            <a:r>
              <a:rPr lang="en-US" altLang="zh-CN">
                <a:latin typeface="微软雅黑" panose="020B0503020204020204" pitchFamily="34" charset="-122"/>
                <a:ea typeface="微软雅黑" panose="020B0503020204020204" pitchFamily="34" charset="-122"/>
              </a:rPr>
              <a:t>	</a:t>
            </a:r>
            <a:r>
              <a:rPr lang="zh-CN" altLang="en-US">
                <a:latin typeface="微软雅黑" panose="020B0503020204020204" pitchFamily="34" charset="-122"/>
                <a:ea typeface="微软雅黑" panose="020B0503020204020204" pitchFamily="34" charset="-122"/>
              </a:rPr>
              <a:t>其中，                                    是搜索空间，           和            分别是第      维决策变量的上界   </a:t>
            </a:r>
            <a:endParaRPr lang="zh-CN" altLang="en-US">
              <a:latin typeface="微软雅黑" panose="020B0503020204020204" pitchFamily="34" charset="-122"/>
              <a:ea typeface="微软雅黑" panose="020B0503020204020204" pitchFamily="34" charset="-122"/>
            </a:endParaRPr>
          </a:p>
          <a:p>
            <a:pPr indent="304800"/>
            <a:endParaRPr lang="zh-CN" altLang="en-US">
              <a:latin typeface="微软雅黑" panose="020B0503020204020204" pitchFamily="34" charset="-122"/>
              <a:ea typeface="微软雅黑" panose="020B0503020204020204" pitchFamily="34" charset="-122"/>
            </a:endParaRPr>
          </a:p>
          <a:p>
            <a:pPr indent="304800"/>
            <a:endParaRPr lang="zh-CN" altLang="en-US">
              <a:latin typeface="微软雅黑" panose="020B0503020204020204" pitchFamily="34" charset="-122"/>
              <a:ea typeface="微软雅黑" panose="020B0503020204020204" pitchFamily="34" charset="-122"/>
            </a:endParaRPr>
          </a:p>
          <a:p>
            <a:pPr indent="304800"/>
            <a:r>
              <a:rPr lang="zh-CN" altLang="en-US">
                <a:latin typeface="微软雅黑" panose="020B0503020204020204" pitchFamily="34" charset="-122"/>
                <a:ea typeface="微软雅黑" panose="020B0503020204020204" pitchFamily="34" charset="-122"/>
              </a:rPr>
              <a:t>和下界，                                 是决策向量，        为决策向量的维数，          是目标函数，      为</a:t>
            </a:r>
            <a:endParaRPr lang="zh-CN" altLang="en-US">
              <a:latin typeface="微软雅黑" panose="020B0503020204020204" pitchFamily="34" charset="-122"/>
              <a:ea typeface="微软雅黑" panose="020B0503020204020204" pitchFamily="34" charset="-122"/>
            </a:endParaRPr>
          </a:p>
          <a:p>
            <a:pPr indent="304800"/>
            <a:endParaRPr lang="zh-CN" altLang="en-US">
              <a:latin typeface="微软雅黑" panose="020B0503020204020204" pitchFamily="34" charset="-122"/>
              <a:ea typeface="微软雅黑" panose="020B0503020204020204" pitchFamily="34" charset="-122"/>
            </a:endParaRPr>
          </a:p>
          <a:p>
            <a:pPr indent="304800"/>
            <a:endParaRPr lang="zh-CN" altLang="en-US">
              <a:latin typeface="微软雅黑" panose="020B0503020204020204" pitchFamily="34" charset="-122"/>
              <a:ea typeface="微软雅黑" panose="020B0503020204020204" pitchFamily="34" charset="-122"/>
            </a:endParaRPr>
          </a:p>
          <a:p>
            <a:pPr indent="304800"/>
            <a:r>
              <a:rPr lang="zh-CN" altLang="en-US">
                <a:latin typeface="微软雅黑" panose="020B0503020204020204" pitchFamily="34" charset="-122"/>
                <a:ea typeface="微软雅黑" panose="020B0503020204020204" pitchFamily="34" charset="-122"/>
              </a:rPr>
              <a:t>目标函数的个数。</a:t>
            </a:r>
            <a:endParaRPr lang="zh-CN" altLang="en-US">
              <a:latin typeface="微软雅黑" panose="020B0503020204020204" pitchFamily="34" charset="-122"/>
              <a:ea typeface="微软雅黑" panose="020B0503020204020204" pitchFamily="34" charset="-122"/>
            </a:endParaRPr>
          </a:p>
        </p:txBody>
      </p:sp>
      <p:pic>
        <p:nvPicPr>
          <p:cNvPr id="17" name="图片 16"/>
          <p:cNvPicPr/>
          <p:nvPr/>
        </p:nvPicPr>
        <p:blipFill>
          <a:blip r:embed="rId2"/>
          <a:stretch>
            <a:fillRect/>
          </a:stretch>
        </p:blipFill>
        <p:spPr>
          <a:xfrm>
            <a:off x="3365500" y="7683818"/>
            <a:ext cx="323850" cy="390525"/>
          </a:xfrm>
          <a:prstGeom prst="rect">
            <a:avLst/>
          </a:prstGeom>
          <a:noFill/>
          <a:ln w="9525">
            <a:noFill/>
          </a:ln>
        </p:spPr>
      </p:pic>
      <p:sp>
        <p:nvSpPr>
          <p:cNvPr id="108" name="文本框 107"/>
          <p:cNvSpPr txBox="1"/>
          <p:nvPr/>
        </p:nvSpPr>
        <p:spPr>
          <a:xfrm>
            <a:off x="3365500" y="8074343"/>
            <a:ext cx="5080000" cy="275590"/>
          </a:xfrm>
          <a:prstGeom prst="rect">
            <a:avLst/>
          </a:prstGeom>
          <a:noFill/>
          <a:ln w="9525">
            <a:noFill/>
          </a:ln>
        </p:spPr>
        <p:txBody>
          <a:bodyPr>
            <a:spAutoFit/>
          </a:bodyPr>
          <a:lstStyle/>
          <a:p>
            <a:pPr indent="0"/>
            <a:r>
              <a:rPr lang="zh-CN" sz="1200" b="0">
                <a:ea typeface="宋体" panose="02010600030101010101" pitchFamily="2" charset="-122"/>
              </a:rPr>
              <a:t>是目标函数，</a:t>
            </a:r>
            <a:endParaRPr lang="zh-CN" altLang="en-US"/>
          </a:p>
        </p:txBody>
      </p:sp>
      <p:pic>
        <p:nvPicPr>
          <p:cNvPr id="18" name="图片 17"/>
          <p:cNvPicPr/>
          <p:nvPr/>
        </p:nvPicPr>
        <p:blipFill>
          <a:blip r:embed="rId3"/>
          <a:stretch>
            <a:fillRect/>
          </a:stretch>
        </p:blipFill>
        <p:spPr>
          <a:xfrm>
            <a:off x="3365500" y="8349933"/>
            <a:ext cx="190500" cy="390525"/>
          </a:xfrm>
          <a:prstGeom prst="rect">
            <a:avLst/>
          </a:prstGeom>
          <a:noFill/>
          <a:ln w="9525">
            <a:noFill/>
          </a:ln>
        </p:spPr>
      </p:pic>
      <p:sp>
        <p:nvSpPr>
          <p:cNvPr id="109" name="文本框 108"/>
          <p:cNvSpPr txBox="1"/>
          <p:nvPr/>
        </p:nvSpPr>
        <p:spPr>
          <a:xfrm>
            <a:off x="3365500" y="8740458"/>
            <a:ext cx="5080000" cy="275590"/>
          </a:xfrm>
          <a:prstGeom prst="rect">
            <a:avLst/>
          </a:prstGeom>
          <a:noFill/>
          <a:ln w="9525">
            <a:noFill/>
          </a:ln>
        </p:spPr>
        <p:txBody>
          <a:bodyPr>
            <a:spAutoFit/>
          </a:bodyPr>
          <a:lstStyle/>
          <a:p>
            <a:pPr indent="0"/>
            <a:r>
              <a:rPr lang="zh-CN" sz="1200" b="0">
                <a:ea typeface="宋体" panose="02010600030101010101" pitchFamily="2" charset="-122"/>
              </a:rPr>
              <a:t>为目标函数的个数。</a:t>
            </a:r>
            <a:endParaRPr lang="zh-CN" altLang="en-US"/>
          </a:p>
        </p:txBody>
      </p:sp>
      <p:graphicFrame>
        <p:nvGraphicFramePr>
          <p:cNvPr id="19" name="对象 18">
            <a:hlinkClick r:id="" action="ppaction://ole?verb=0"/>
          </p:cNvPr>
          <p:cNvGraphicFramePr>
            <a:graphicFrameLocks noChangeAspect="1"/>
          </p:cNvGraphicFramePr>
          <p:nvPr/>
        </p:nvGraphicFramePr>
        <p:xfrm>
          <a:off x="3698875" y="1880235"/>
          <a:ext cx="5424170" cy="670560"/>
        </p:xfrm>
        <a:graphic>
          <a:graphicData uri="http://schemas.openxmlformats.org/presentationml/2006/ole">
            <mc:AlternateContent xmlns:mc="http://schemas.openxmlformats.org/markup-compatibility/2006">
              <mc:Choice xmlns:v="urn:schemas-microsoft-com:vml" Requires="v">
                <p:oleObj spid="_x0000_s5130" name="" r:id="rId4" imgW="2260600" imgH="279400" progId="Equation.KSEE3">
                  <p:embed/>
                </p:oleObj>
              </mc:Choice>
              <mc:Fallback>
                <p:oleObj name="" r:id="rId4" imgW="2260600" imgH="279400" progId="Equation.KSEE3">
                  <p:embed/>
                  <p:pic>
                    <p:nvPicPr>
                      <p:cNvPr id="0" name="图片 2048"/>
                      <p:cNvPicPr/>
                      <p:nvPr/>
                    </p:nvPicPr>
                    <p:blipFill>
                      <a:blip r:embed="rId5"/>
                      <a:stretch>
                        <a:fillRect/>
                      </a:stretch>
                    </p:blipFill>
                    <p:spPr>
                      <a:xfrm>
                        <a:off x="3698875" y="1880235"/>
                        <a:ext cx="5424170" cy="670560"/>
                      </a:xfrm>
                      <a:prstGeom prst="rect">
                        <a:avLst/>
                      </a:prstGeom>
                    </p:spPr>
                  </p:pic>
                </p:oleObj>
              </mc:Fallback>
            </mc:AlternateContent>
          </a:graphicData>
        </a:graphic>
      </p:graphicFrame>
      <p:graphicFrame>
        <p:nvGraphicFramePr>
          <p:cNvPr id="20" name="对象 19">
            <a:hlinkClick r:id="" action="ppaction://ole?verb=0"/>
          </p:cNvPr>
          <p:cNvGraphicFramePr>
            <a:graphicFrameLocks noChangeAspect="1"/>
          </p:cNvGraphicFramePr>
          <p:nvPr/>
        </p:nvGraphicFramePr>
        <p:xfrm>
          <a:off x="2557780" y="3021965"/>
          <a:ext cx="2159635" cy="414655"/>
        </p:xfrm>
        <a:graphic>
          <a:graphicData uri="http://schemas.openxmlformats.org/presentationml/2006/ole">
            <mc:AlternateContent xmlns:mc="http://schemas.openxmlformats.org/markup-compatibility/2006">
              <mc:Choice xmlns:v="urn:schemas-microsoft-com:vml" Requires="v">
                <p:oleObj spid="_x0000_s5131" name="" r:id="rId6" imgW="1257300" imgH="241300" progId="Equation.KSEE3">
                  <p:embed/>
                </p:oleObj>
              </mc:Choice>
              <mc:Fallback>
                <p:oleObj name="" r:id="rId6" imgW="1257300" imgH="241300" progId="Equation.KSEE3">
                  <p:embed/>
                  <p:pic>
                    <p:nvPicPr>
                      <p:cNvPr id="0" name="图片 2049"/>
                      <p:cNvPicPr/>
                      <p:nvPr/>
                    </p:nvPicPr>
                    <p:blipFill>
                      <a:blip r:embed="rId7"/>
                      <a:stretch>
                        <a:fillRect/>
                      </a:stretch>
                    </p:blipFill>
                    <p:spPr>
                      <a:xfrm>
                        <a:off x="2557780" y="3021965"/>
                        <a:ext cx="2159635" cy="414655"/>
                      </a:xfrm>
                      <a:prstGeom prst="rect">
                        <a:avLst/>
                      </a:prstGeom>
                    </p:spPr>
                  </p:pic>
                </p:oleObj>
              </mc:Fallback>
            </mc:AlternateContent>
          </a:graphicData>
        </a:graphic>
      </p:graphicFrame>
      <p:graphicFrame>
        <p:nvGraphicFramePr>
          <p:cNvPr id="21" name="对象 20">
            <a:hlinkClick r:id="" action="ppaction://ole?verb=0"/>
          </p:cNvPr>
          <p:cNvGraphicFramePr>
            <a:graphicFrameLocks noChangeAspect="1"/>
          </p:cNvGraphicFramePr>
          <p:nvPr/>
        </p:nvGraphicFramePr>
        <p:xfrm>
          <a:off x="6419850" y="2971800"/>
          <a:ext cx="342900" cy="514350"/>
        </p:xfrm>
        <a:graphic>
          <a:graphicData uri="http://schemas.openxmlformats.org/presentationml/2006/ole">
            <mc:AlternateContent xmlns:mc="http://schemas.openxmlformats.org/markup-compatibility/2006">
              <mc:Choice xmlns:v="urn:schemas-microsoft-com:vml" Requires="v">
                <p:oleObj spid="_x0000_s5132" name="" r:id="rId8" imgW="152400" imgH="228600" progId="Equation.KSEE3">
                  <p:embed/>
                </p:oleObj>
              </mc:Choice>
              <mc:Fallback>
                <p:oleObj name="" r:id="rId8" imgW="152400" imgH="228600" progId="Equation.KSEE3">
                  <p:embed/>
                  <p:pic>
                    <p:nvPicPr>
                      <p:cNvPr id="0" name="图片 2050"/>
                      <p:cNvPicPr/>
                      <p:nvPr/>
                    </p:nvPicPr>
                    <p:blipFill>
                      <a:blip r:embed="rId9"/>
                      <a:stretch>
                        <a:fillRect/>
                      </a:stretch>
                    </p:blipFill>
                    <p:spPr>
                      <a:xfrm>
                        <a:off x="6419850" y="2971800"/>
                        <a:ext cx="342900" cy="514350"/>
                      </a:xfrm>
                      <a:prstGeom prst="rect">
                        <a:avLst/>
                      </a:prstGeom>
                    </p:spPr>
                  </p:pic>
                </p:oleObj>
              </mc:Fallback>
            </mc:AlternateContent>
          </a:graphicData>
        </a:graphic>
      </p:graphicFrame>
      <p:graphicFrame>
        <p:nvGraphicFramePr>
          <p:cNvPr id="22" name="对象 21">
            <a:hlinkClick r:id="" action="ppaction://ole?verb=0"/>
          </p:cNvPr>
          <p:cNvGraphicFramePr>
            <a:graphicFrameLocks noChangeAspect="1"/>
          </p:cNvGraphicFramePr>
          <p:nvPr/>
        </p:nvGraphicFramePr>
        <p:xfrm>
          <a:off x="7487285" y="2971800"/>
          <a:ext cx="398780" cy="514350"/>
        </p:xfrm>
        <a:graphic>
          <a:graphicData uri="http://schemas.openxmlformats.org/presentationml/2006/ole">
            <mc:AlternateContent xmlns:mc="http://schemas.openxmlformats.org/markup-compatibility/2006">
              <mc:Choice xmlns:v="urn:schemas-microsoft-com:vml" Requires="v">
                <p:oleObj spid="_x0000_s5133" name="" r:id="rId10" imgW="177165" imgH="228600" progId="Equation.KSEE3">
                  <p:embed/>
                </p:oleObj>
              </mc:Choice>
              <mc:Fallback>
                <p:oleObj name="" r:id="rId10" imgW="177165" imgH="228600" progId="Equation.KSEE3">
                  <p:embed/>
                  <p:pic>
                    <p:nvPicPr>
                      <p:cNvPr id="0" name="图片 2050"/>
                      <p:cNvPicPr/>
                      <p:nvPr/>
                    </p:nvPicPr>
                    <p:blipFill>
                      <a:blip r:embed="rId11"/>
                      <a:stretch>
                        <a:fillRect/>
                      </a:stretch>
                    </p:blipFill>
                    <p:spPr>
                      <a:xfrm>
                        <a:off x="7487285" y="2971800"/>
                        <a:ext cx="398780" cy="514350"/>
                      </a:xfrm>
                      <a:prstGeom prst="rect">
                        <a:avLst/>
                      </a:prstGeom>
                    </p:spPr>
                  </p:pic>
                </p:oleObj>
              </mc:Fallback>
            </mc:AlternateContent>
          </a:graphicData>
        </a:graphic>
      </p:graphicFrame>
      <p:graphicFrame>
        <p:nvGraphicFramePr>
          <p:cNvPr id="23" name="对象 22">
            <a:hlinkClick r:id="" action="ppaction://ole?verb=0"/>
          </p:cNvPr>
          <p:cNvGraphicFramePr>
            <a:graphicFrameLocks noChangeAspect="1"/>
          </p:cNvGraphicFramePr>
          <p:nvPr/>
        </p:nvGraphicFramePr>
        <p:xfrm>
          <a:off x="9123045" y="3057525"/>
          <a:ext cx="182880" cy="342900"/>
        </p:xfrm>
        <a:graphic>
          <a:graphicData uri="http://schemas.openxmlformats.org/presentationml/2006/ole">
            <mc:AlternateContent xmlns:mc="http://schemas.openxmlformats.org/markup-compatibility/2006">
              <mc:Choice xmlns:v="urn:schemas-microsoft-com:vml" Requires="v">
                <p:oleObj spid="_x0000_s5134" name="" r:id="rId12" imgW="88265" imgH="165100" progId="Equation.KSEE3">
                  <p:embed/>
                </p:oleObj>
              </mc:Choice>
              <mc:Fallback>
                <p:oleObj name="" r:id="rId12" imgW="88265" imgH="165100" progId="Equation.KSEE3">
                  <p:embed/>
                  <p:pic>
                    <p:nvPicPr>
                      <p:cNvPr id="0" name="图片 2051"/>
                      <p:cNvPicPr/>
                      <p:nvPr/>
                    </p:nvPicPr>
                    <p:blipFill>
                      <a:blip r:embed="rId13"/>
                      <a:stretch>
                        <a:fillRect/>
                      </a:stretch>
                    </p:blipFill>
                    <p:spPr>
                      <a:xfrm>
                        <a:off x="9123045" y="3057525"/>
                        <a:ext cx="182880" cy="342900"/>
                      </a:xfrm>
                      <a:prstGeom prst="rect">
                        <a:avLst/>
                      </a:prstGeom>
                    </p:spPr>
                  </p:pic>
                </p:oleObj>
              </mc:Fallback>
            </mc:AlternateContent>
          </a:graphicData>
        </a:graphic>
      </p:graphicFrame>
      <p:graphicFrame>
        <p:nvGraphicFramePr>
          <p:cNvPr id="24" name="对象 23">
            <a:hlinkClick r:id="" action="ppaction://ole?verb=0"/>
          </p:cNvPr>
          <p:cNvGraphicFramePr>
            <a:graphicFrameLocks noChangeAspect="1"/>
          </p:cNvGraphicFramePr>
          <p:nvPr/>
        </p:nvGraphicFramePr>
        <p:xfrm>
          <a:off x="2209800" y="3866515"/>
          <a:ext cx="1901825" cy="394335"/>
        </p:xfrm>
        <a:graphic>
          <a:graphicData uri="http://schemas.openxmlformats.org/presentationml/2006/ole">
            <mc:AlternateContent xmlns:mc="http://schemas.openxmlformats.org/markup-compatibility/2006">
              <mc:Choice xmlns:v="urn:schemas-microsoft-com:vml" Requires="v">
                <p:oleObj spid="_x0000_s5135" name="" r:id="rId14" imgW="1041400" imgH="215900" progId="Equation.KSEE3">
                  <p:embed/>
                </p:oleObj>
              </mc:Choice>
              <mc:Fallback>
                <p:oleObj name="" r:id="rId14" imgW="1041400" imgH="215900" progId="Equation.KSEE3">
                  <p:embed/>
                  <p:pic>
                    <p:nvPicPr>
                      <p:cNvPr id="0" name="图片 2052"/>
                      <p:cNvPicPr/>
                      <p:nvPr/>
                    </p:nvPicPr>
                    <p:blipFill>
                      <a:blip r:embed="rId15"/>
                      <a:stretch>
                        <a:fillRect/>
                      </a:stretch>
                    </p:blipFill>
                    <p:spPr>
                      <a:xfrm>
                        <a:off x="2209800" y="3866515"/>
                        <a:ext cx="1901825" cy="394335"/>
                      </a:xfrm>
                      <a:prstGeom prst="rect">
                        <a:avLst/>
                      </a:prstGeom>
                    </p:spPr>
                  </p:pic>
                </p:oleObj>
              </mc:Fallback>
            </mc:AlternateContent>
          </a:graphicData>
        </a:graphic>
      </p:graphicFrame>
      <p:graphicFrame>
        <p:nvGraphicFramePr>
          <p:cNvPr id="25" name="对象 24">
            <a:hlinkClick r:id="" action="ppaction://ole?verb=0"/>
          </p:cNvPr>
          <p:cNvGraphicFramePr>
            <a:graphicFrameLocks noChangeAspect="1"/>
          </p:cNvGraphicFramePr>
          <p:nvPr/>
        </p:nvGraphicFramePr>
        <p:xfrm>
          <a:off x="5822950" y="3905250"/>
          <a:ext cx="317500" cy="317500"/>
        </p:xfrm>
        <a:graphic>
          <a:graphicData uri="http://schemas.openxmlformats.org/presentationml/2006/ole">
            <mc:AlternateContent xmlns:mc="http://schemas.openxmlformats.org/markup-compatibility/2006">
              <mc:Choice xmlns:v="urn:schemas-microsoft-com:vml" Requires="v">
                <p:oleObj spid="_x0000_s5136" name="" r:id="rId16" imgW="165100" imgH="165100" progId="Equation.KSEE3">
                  <p:embed/>
                </p:oleObj>
              </mc:Choice>
              <mc:Fallback>
                <p:oleObj name="" r:id="rId16" imgW="165100" imgH="165100" progId="Equation.KSEE3">
                  <p:embed/>
                  <p:pic>
                    <p:nvPicPr>
                      <p:cNvPr id="0" name="图片 2053"/>
                      <p:cNvPicPr/>
                      <p:nvPr/>
                    </p:nvPicPr>
                    <p:blipFill>
                      <a:blip r:embed="rId17"/>
                      <a:stretch>
                        <a:fillRect/>
                      </a:stretch>
                    </p:blipFill>
                    <p:spPr>
                      <a:xfrm>
                        <a:off x="5822950" y="3905250"/>
                        <a:ext cx="317500" cy="317500"/>
                      </a:xfrm>
                      <a:prstGeom prst="rect">
                        <a:avLst/>
                      </a:prstGeom>
                    </p:spPr>
                  </p:pic>
                </p:oleObj>
              </mc:Fallback>
            </mc:AlternateContent>
          </a:graphicData>
        </a:graphic>
      </p:graphicFrame>
      <p:graphicFrame>
        <p:nvGraphicFramePr>
          <p:cNvPr id="26" name="对象 25">
            <a:hlinkClick r:id="" action="ppaction://ole?verb=0"/>
          </p:cNvPr>
          <p:cNvGraphicFramePr>
            <a:graphicFrameLocks noChangeAspect="1"/>
          </p:cNvGraphicFramePr>
          <p:nvPr/>
        </p:nvGraphicFramePr>
        <p:xfrm>
          <a:off x="8347710" y="3889375"/>
          <a:ext cx="586740" cy="347980"/>
        </p:xfrm>
        <a:graphic>
          <a:graphicData uri="http://schemas.openxmlformats.org/presentationml/2006/ole">
            <mc:AlternateContent xmlns:mc="http://schemas.openxmlformats.org/markup-compatibility/2006">
              <mc:Choice xmlns:v="urn:schemas-microsoft-com:vml" Requires="v">
                <p:oleObj spid="_x0000_s5137" name="" r:id="rId18" imgW="342900" imgH="203200" progId="Equation.KSEE3">
                  <p:embed/>
                </p:oleObj>
              </mc:Choice>
              <mc:Fallback>
                <p:oleObj name="" r:id="rId18" imgW="342900" imgH="203200" progId="Equation.KSEE3">
                  <p:embed/>
                  <p:pic>
                    <p:nvPicPr>
                      <p:cNvPr id="0" name="图片 2054"/>
                      <p:cNvPicPr/>
                      <p:nvPr/>
                    </p:nvPicPr>
                    <p:blipFill>
                      <a:blip r:embed="rId19"/>
                      <a:stretch>
                        <a:fillRect/>
                      </a:stretch>
                    </p:blipFill>
                    <p:spPr>
                      <a:xfrm>
                        <a:off x="8347710" y="3889375"/>
                        <a:ext cx="586740" cy="347980"/>
                      </a:xfrm>
                      <a:prstGeom prst="rect">
                        <a:avLst/>
                      </a:prstGeom>
                    </p:spPr>
                  </p:pic>
                </p:oleObj>
              </mc:Fallback>
            </mc:AlternateContent>
          </a:graphicData>
        </a:graphic>
      </p:graphicFrame>
      <p:graphicFrame>
        <p:nvGraphicFramePr>
          <p:cNvPr id="27" name="对象 26">
            <a:hlinkClick r:id="" action="ppaction://ole?verb=0"/>
          </p:cNvPr>
          <p:cNvGraphicFramePr>
            <a:graphicFrameLocks noChangeAspect="1"/>
          </p:cNvGraphicFramePr>
          <p:nvPr/>
        </p:nvGraphicFramePr>
        <p:xfrm>
          <a:off x="10357485" y="3914140"/>
          <a:ext cx="364490" cy="308610"/>
        </p:xfrm>
        <a:graphic>
          <a:graphicData uri="http://schemas.openxmlformats.org/presentationml/2006/ole">
            <mc:AlternateContent xmlns:mc="http://schemas.openxmlformats.org/markup-compatibility/2006">
              <mc:Choice xmlns:v="urn:schemas-microsoft-com:vml" Requires="v">
                <p:oleObj spid="_x0000_s5138" name="" r:id="rId20" imgW="165100" imgH="139700" progId="Equation.KSEE3">
                  <p:embed/>
                </p:oleObj>
              </mc:Choice>
              <mc:Fallback>
                <p:oleObj name="" r:id="rId20" imgW="165100" imgH="139700" progId="Equation.KSEE3">
                  <p:embed/>
                  <p:pic>
                    <p:nvPicPr>
                      <p:cNvPr id="0" name="图片 2055"/>
                      <p:cNvPicPr/>
                      <p:nvPr/>
                    </p:nvPicPr>
                    <p:blipFill>
                      <a:blip r:embed="rId21"/>
                      <a:stretch>
                        <a:fillRect/>
                      </a:stretch>
                    </p:blipFill>
                    <p:spPr>
                      <a:xfrm>
                        <a:off x="10357485" y="3914140"/>
                        <a:ext cx="364490" cy="308610"/>
                      </a:xfrm>
                      <a:prstGeom prst="rect">
                        <a:avLst/>
                      </a:prstGeom>
                    </p:spPr>
                  </p:pic>
                </p:oleObj>
              </mc:Fallback>
            </mc:AlternateContent>
          </a:graphicData>
        </a:graphic>
      </p:graphicFrame>
    </p:spTree>
    <p:custDataLst>
      <p:tags r:id="rId22"/>
    </p:custDataLst>
  </p:cSld>
  <p:clrMapOvr>
    <a:masterClrMapping/>
  </p:clrMapOvr>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337185" y="176530"/>
            <a:ext cx="11509375" cy="597535"/>
            <a:chOff x="531" y="278"/>
            <a:chExt cx="18125" cy="941"/>
          </a:xfrm>
        </p:grpSpPr>
        <p:pic>
          <p:nvPicPr>
            <p:cNvPr id="94" name="图片 93" descr="right"/>
            <p:cNvPicPr>
              <a:picLocks noChangeAspect="1"/>
            </p:cNvPicPr>
            <p:nvPr/>
          </p:nvPicPr>
          <p:blipFill>
            <a:blip r:embed="rId1"/>
            <a:stretch>
              <a:fillRect/>
            </a:stretch>
          </p:blipFill>
          <p:spPr>
            <a:xfrm>
              <a:off x="3405" y="389"/>
              <a:ext cx="608" cy="608"/>
            </a:xfrm>
            <a:prstGeom prst="rect">
              <a:avLst/>
            </a:prstGeom>
          </p:spPr>
        </p:pic>
        <p:sp>
          <p:nvSpPr>
            <p:cNvPr id="95" name="文本框 94"/>
            <p:cNvSpPr txBox="1"/>
            <p:nvPr/>
          </p:nvSpPr>
          <p:spPr>
            <a:xfrm>
              <a:off x="4013" y="282"/>
              <a:ext cx="11246" cy="822"/>
            </a:xfrm>
            <a:prstGeom prst="rect">
              <a:avLst/>
            </a:prstGeom>
            <a:noFill/>
          </p:spPr>
          <p:txBody>
            <a:bodyPr wrap="square" rtlCol="0">
              <a:spAutoFit/>
            </a:bodyPr>
            <a:lstStyle/>
            <a:p>
              <a:r>
                <a:rPr lang="zh-CN" altLang="en-US" sz="2800">
                  <a:solidFill>
                    <a:srgbClr val="568D11"/>
                  </a:solidFill>
                  <a:latin typeface="微软雅黑" panose="020B0503020204020204" pitchFamily="34" charset="-122"/>
                  <a:ea typeface="微软雅黑" panose="020B0503020204020204" pitchFamily="34" charset="-122"/>
                </a:rPr>
                <a:t>知识库构建以及存储</a:t>
              </a:r>
              <a:endParaRPr lang="zh-CN" altLang="en-US" sz="2800">
                <a:solidFill>
                  <a:srgbClr val="568D11"/>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531" y="278"/>
              <a:ext cx="18125" cy="941"/>
              <a:chOff x="531" y="278"/>
              <a:chExt cx="18125" cy="941"/>
            </a:xfrm>
          </p:grpSpPr>
          <p:sp>
            <p:nvSpPr>
              <p:cNvPr id="12" name=" 4"/>
              <p:cNvSpPr/>
              <p:nvPr/>
            </p:nvSpPr>
            <p:spPr>
              <a:xfrm>
                <a:off x="531" y="278"/>
                <a:ext cx="2934" cy="826"/>
              </a:xfrm>
              <a:prstGeom prst="homePlate">
                <a:avLst/>
              </a:prstGeom>
              <a:solidFill>
                <a:srgbClr val="568D1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14" name="文本框 13"/>
              <p:cNvSpPr txBox="1"/>
              <p:nvPr/>
            </p:nvSpPr>
            <p:spPr>
              <a:xfrm>
                <a:off x="542" y="282"/>
                <a:ext cx="2530" cy="822"/>
              </a:xfrm>
              <a:prstGeom prst="rect">
                <a:avLst/>
              </a:prstGeom>
              <a:noFill/>
            </p:spPr>
            <p:txBody>
              <a:bodyPr wrap="square" rtlCol="0">
                <a:spAutoFit/>
              </a:bodyPr>
              <a:lstStyle/>
              <a:p>
                <a:r>
                  <a:rPr lang="zh-CN" altLang="en-US" sz="2800" b="1">
                    <a:solidFill>
                      <a:schemeClr val="bg1"/>
                    </a:solidFill>
                    <a:latin typeface="微软雅黑" panose="020B0503020204020204" pitchFamily="34" charset="-122"/>
                    <a:ea typeface="微软雅黑" panose="020B0503020204020204" pitchFamily="34" charset="-122"/>
                  </a:rPr>
                  <a:t>技术支持</a:t>
                </a:r>
                <a:endParaRPr lang="zh-CN" altLang="en-US" sz="2800" b="1">
                  <a:solidFill>
                    <a:schemeClr val="bg1"/>
                  </a:solidFill>
                  <a:latin typeface="微软雅黑" panose="020B0503020204020204" pitchFamily="34" charset="-122"/>
                  <a:ea typeface="微软雅黑" panose="020B0503020204020204" pitchFamily="34" charset="-122"/>
                </a:endParaRPr>
              </a:p>
            </p:txBody>
          </p:sp>
          <p:cxnSp>
            <p:nvCxnSpPr>
              <p:cNvPr id="16" name="直接连接符 15"/>
              <p:cNvCxnSpPr/>
              <p:nvPr/>
            </p:nvCxnSpPr>
            <p:spPr>
              <a:xfrm>
                <a:off x="542" y="1219"/>
                <a:ext cx="18114" cy="0"/>
              </a:xfrm>
              <a:prstGeom prst="line">
                <a:avLst/>
              </a:prstGeom>
              <a:ln w="12700">
                <a:solidFill>
                  <a:srgbClr val="568D11"/>
                </a:solidFill>
              </a:ln>
            </p:spPr>
            <p:style>
              <a:lnRef idx="1">
                <a:schemeClr val="accent1"/>
              </a:lnRef>
              <a:fillRef idx="0">
                <a:schemeClr val="accent1"/>
              </a:fillRef>
              <a:effectRef idx="0">
                <a:schemeClr val="accent1"/>
              </a:effectRef>
              <a:fontRef idx="minor">
                <a:schemeClr val="tx1"/>
              </a:fontRef>
            </p:style>
          </p:cxnSp>
        </p:grpSp>
      </p:grpSp>
      <p:sp>
        <p:nvSpPr>
          <p:cNvPr id="2" name="内容占位符 2"/>
          <p:cNvSpPr>
            <a:spLocks noGrp="1"/>
          </p:cNvSpPr>
          <p:nvPr>
            <p:ph idx="1"/>
          </p:nvPr>
        </p:nvSpPr>
        <p:spPr>
          <a:xfrm>
            <a:off x="723265" y="1233805"/>
            <a:ext cx="6096635" cy="4294505"/>
          </a:xfrm>
        </p:spPr>
        <p:txBody>
          <a:bodyPr vert="horz" wrap="square" lIns="91440" tIns="45720" rIns="91440" bIns="45720" anchor="t">
            <a:normAutofit lnSpcReduction="10000"/>
          </a:bodyPr>
          <a:lstStyle/>
          <a:p>
            <a:pPr marL="0" indent="0">
              <a:lnSpc>
                <a:spcPct val="150000"/>
              </a:lnSpc>
              <a:buNone/>
            </a:pPr>
            <a:r>
              <a:rPr lang="zh-CN" altLang="en-US" sz="1800" dirty="0">
                <a:latin typeface="微软雅黑" panose="020B0503020204020204" pitchFamily="34" charset="-122"/>
                <a:ea typeface="微软雅黑" panose="020B0503020204020204" pitchFamily="34" charset="-122"/>
                <a:cs typeface="微软雅黑" panose="020B0503020204020204" pitchFamily="34" charset="-122"/>
              </a:rPr>
              <a:t>知识图谱的本质：</a:t>
            </a:r>
            <a:r>
              <a:rPr lang="zh-CN" altLang="en-US" sz="1800" dirty="0">
                <a:solidFill>
                  <a:srgbClr val="568D11"/>
                </a:solidFill>
                <a:latin typeface="微软雅黑" panose="020B0503020204020204" pitchFamily="34" charset="-122"/>
                <a:ea typeface="微软雅黑" panose="020B0503020204020204" pitchFamily="34" charset="-122"/>
                <a:cs typeface="微软雅黑" panose="020B0503020204020204" pitchFamily="34" charset="-122"/>
              </a:rPr>
              <a:t>知识库、语义网络</a:t>
            </a:r>
            <a:r>
              <a:rPr lang="zh-CN" altLang="en-US" sz="1800" dirty="0">
                <a:latin typeface="微软雅黑" panose="020B0503020204020204" pitchFamily="34" charset="-122"/>
                <a:ea typeface="微软雅黑" panose="020B0503020204020204" pitchFamily="34" charset="-122"/>
                <a:cs typeface="微软雅黑" panose="020B0503020204020204" pitchFamily="34" charset="-122"/>
              </a:rPr>
              <a:t>；</a:t>
            </a:r>
            <a:endParaRPr lang="en-US" altLang="zh-CN" sz="1800" dirty="0">
              <a:latin typeface="微软雅黑" panose="020B0503020204020204" pitchFamily="34" charset="-122"/>
              <a:ea typeface="微软雅黑" panose="020B0503020204020204" pitchFamily="34" charset="-122"/>
              <a:cs typeface="微软雅黑" panose="020B0503020204020204" pitchFamily="34" charset="-122"/>
            </a:endParaRPr>
          </a:p>
          <a:p>
            <a:pPr lvl="1">
              <a:lnSpc>
                <a:spcPct val="150000"/>
              </a:lnSpc>
            </a:pPr>
            <a:r>
              <a:rPr lang="zh-CN" altLang="en-US" sz="1800" dirty="0">
                <a:solidFill>
                  <a:srgbClr val="568D11"/>
                </a:solidFill>
                <a:latin typeface="微软雅黑" panose="020B0503020204020204" pitchFamily="34" charset="-122"/>
                <a:ea typeface="微软雅黑" panose="020B0503020204020204" pitchFamily="34" charset="-122"/>
                <a:cs typeface="微软雅黑" panose="020B0503020204020204" pitchFamily="34" charset="-122"/>
              </a:rPr>
              <a:t>知识库</a:t>
            </a:r>
            <a:r>
              <a:rPr lang="zh-CN" altLang="en-US" sz="1800" dirty="0">
                <a:latin typeface="微软雅黑" panose="020B0503020204020204" pitchFamily="34" charset="-122"/>
                <a:ea typeface="微软雅黑" panose="020B0503020204020204" pitchFamily="34" charset="-122"/>
                <a:cs typeface="微软雅黑" panose="020B0503020204020204" pitchFamily="34" charset="-122"/>
              </a:rPr>
              <a:t>：知识的数据库；</a:t>
            </a:r>
            <a:endParaRPr lang="en-US" altLang="zh-CN" sz="1800" dirty="0">
              <a:latin typeface="微软雅黑" panose="020B0503020204020204" pitchFamily="34" charset="-122"/>
              <a:ea typeface="微软雅黑" panose="020B0503020204020204" pitchFamily="34" charset="-122"/>
              <a:cs typeface="微软雅黑" panose="020B0503020204020204" pitchFamily="34" charset="-122"/>
            </a:endParaRPr>
          </a:p>
          <a:p>
            <a:pPr lvl="2">
              <a:lnSpc>
                <a:spcPct val="150000"/>
              </a:lnSpc>
            </a:pPr>
            <a:r>
              <a:rPr lang="zh-CN" altLang="en-US" sz="1800" dirty="0">
                <a:latin typeface="微软雅黑" panose="020B0503020204020204" pitchFamily="34" charset="-122"/>
                <a:ea typeface="微软雅黑" panose="020B0503020204020204" pitchFamily="34" charset="-122"/>
                <a:cs typeface="微软雅黑" panose="020B0503020204020204" pitchFamily="34" charset="-122"/>
              </a:rPr>
              <a:t>例如：</a:t>
            </a:r>
            <a:r>
              <a:rPr lang="en-US" altLang="zh-CN" sz="1800" dirty="0">
                <a:latin typeface="微软雅黑" panose="020B0503020204020204" pitchFamily="34" charset="-122"/>
                <a:ea typeface="微软雅黑" panose="020B0503020204020204" pitchFamily="34" charset="-122"/>
                <a:cs typeface="微软雅黑" panose="020B0503020204020204" pitchFamily="34" charset="-122"/>
              </a:rPr>
              <a:t>Freebase</a:t>
            </a:r>
            <a:r>
              <a:rPr lang="zh-CN" altLang="en-US" sz="1800" dirty="0">
                <a:latin typeface="微软雅黑" panose="020B0503020204020204" pitchFamily="34" charset="-122"/>
                <a:ea typeface="微软雅黑" panose="020B0503020204020204" pitchFamily="34" charset="-122"/>
                <a:cs typeface="微软雅黑" panose="020B0503020204020204" pitchFamily="34" charset="-122"/>
              </a:rPr>
              <a:t>是一个知识库</a:t>
            </a:r>
            <a:endParaRPr lang="en-US" altLang="zh-CN" sz="1800" dirty="0">
              <a:latin typeface="微软雅黑" panose="020B0503020204020204" pitchFamily="34" charset="-122"/>
              <a:ea typeface="微软雅黑" panose="020B0503020204020204" pitchFamily="34" charset="-122"/>
              <a:cs typeface="微软雅黑" panose="020B0503020204020204" pitchFamily="34" charset="-122"/>
            </a:endParaRPr>
          </a:p>
          <a:p>
            <a:pPr marL="0" indent="0">
              <a:lnSpc>
                <a:spcPct val="150000"/>
              </a:lnSpc>
              <a:buNone/>
            </a:pPr>
            <a:endParaRPr lang="zh-CN" altLang="en-US" sz="1800" dirty="0">
              <a:latin typeface="微软雅黑" panose="020B0503020204020204" pitchFamily="34" charset="-122"/>
              <a:ea typeface="微软雅黑" panose="020B0503020204020204" pitchFamily="34" charset="-122"/>
              <a:cs typeface="微软雅黑" panose="020B0503020204020204" pitchFamily="34" charset="-122"/>
            </a:endParaRPr>
          </a:p>
          <a:p>
            <a:pPr marL="0" indent="0">
              <a:lnSpc>
                <a:spcPct val="150000"/>
              </a:lnSpc>
              <a:buNone/>
            </a:pPr>
            <a:r>
              <a:rPr lang="zh-CN" altLang="en-US" sz="1800" dirty="0">
                <a:latin typeface="微软雅黑" panose="020B0503020204020204" pitchFamily="34" charset="-122"/>
                <a:ea typeface="微软雅黑" panose="020B0503020204020204" pitchFamily="34" charset="-122"/>
                <a:cs typeface="微软雅黑" panose="020B0503020204020204" pitchFamily="34" charset="-122"/>
              </a:rPr>
              <a:t>知识图谱的形式：</a:t>
            </a:r>
            <a:r>
              <a:rPr lang="en-US" altLang="zh-CN" sz="1800" dirty="0">
                <a:latin typeface="微软雅黑" panose="020B0503020204020204" pitchFamily="34" charset="-122"/>
                <a:ea typeface="微软雅黑" panose="020B0503020204020204" pitchFamily="34" charset="-122"/>
                <a:cs typeface="微软雅黑" panose="020B0503020204020204" pitchFamily="34" charset="-122"/>
              </a:rPr>
              <a:t>RDF</a:t>
            </a:r>
            <a:r>
              <a:rPr lang="zh-CN" altLang="en-US" sz="1800" dirty="0">
                <a:latin typeface="微软雅黑" panose="020B0503020204020204" pitchFamily="34" charset="-122"/>
                <a:ea typeface="微软雅黑" panose="020B0503020204020204" pitchFamily="34" charset="-122"/>
                <a:cs typeface="微软雅黑" panose="020B0503020204020204" pitchFamily="34" charset="-122"/>
              </a:rPr>
              <a:t>、图数据库；</a:t>
            </a:r>
            <a:endParaRPr lang="zh-CN" altLang="en-US" sz="1800" dirty="0">
              <a:latin typeface="微软雅黑" panose="020B0503020204020204" pitchFamily="34" charset="-122"/>
              <a:ea typeface="微软雅黑" panose="020B0503020204020204" pitchFamily="34" charset="-122"/>
              <a:cs typeface="微软雅黑" panose="020B0503020204020204" pitchFamily="34" charset="-122"/>
            </a:endParaRPr>
          </a:p>
          <a:p>
            <a:pPr lvl="1">
              <a:lnSpc>
                <a:spcPct val="150000"/>
              </a:lnSpc>
            </a:pPr>
            <a:r>
              <a:rPr lang="en-US" altLang="zh-CN" sz="1800" dirty="0">
                <a:latin typeface="微软雅黑" panose="020B0503020204020204" pitchFamily="34" charset="-122"/>
                <a:ea typeface="微软雅黑" panose="020B0503020204020204" pitchFamily="34" charset="-122"/>
                <a:cs typeface="微软雅黑" panose="020B0503020204020204" pitchFamily="34" charset="-122"/>
              </a:rPr>
              <a:t>RDF</a:t>
            </a:r>
            <a:r>
              <a:rPr lang="zh-CN" altLang="en-US" sz="1800" dirty="0">
                <a:latin typeface="微软雅黑" panose="020B0503020204020204" pitchFamily="34" charset="-122"/>
                <a:ea typeface="微软雅黑" panose="020B0503020204020204" pitchFamily="34" charset="-122"/>
                <a:cs typeface="微软雅黑" panose="020B0503020204020204" pitchFamily="34" charset="-122"/>
              </a:rPr>
              <a:t>提供了资源的通用描述方式</a:t>
            </a:r>
            <a:r>
              <a:rPr lang="en-US" altLang="zh-CN" sz="1800" dirty="0">
                <a:latin typeface="微软雅黑" panose="020B0503020204020204" pitchFamily="34" charset="-122"/>
                <a:ea typeface="微软雅黑" panose="020B0503020204020204" pitchFamily="34" charset="-122"/>
                <a:cs typeface="微软雅黑" panose="020B0503020204020204" pitchFamily="34" charset="-122"/>
              </a:rPr>
              <a:t>:</a:t>
            </a:r>
            <a:endParaRPr lang="en-US" altLang="zh-CN" sz="1800" dirty="0">
              <a:latin typeface="微软雅黑" panose="020B0503020204020204" pitchFamily="34" charset="-122"/>
              <a:ea typeface="微软雅黑" panose="020B0503020204020204" pitchFamily="34" charset="-122"/>
              <a:cs typeface="微软雅黑" panose="020B0503020204020204" pitchFamily="34" charset="-122"/>
            </a:endParaRPr>
          </a:p>
          <a:p>
            <a:pPr lvl="1">
              <a:lnSpc>
                <a:spcPct val="150000"/>
              </a:lnSpc>
            </a:pPr>
            <a:r>
              <a:rPr lang="zh-CN" altLang="en-US" sz="1800" dirty="0">
                <a:latin typeface="微软雅黑" panose="020B0503020204020204" pitchFamily="34" charset="-122"/>
                <a:ea typeface="微软雅黑" panose="020B0503020204020204" pitchFamily="34" charset="-122"/>
                <a:cs typeface="微软雅黑" panose="020B0503020204020204" pitchFamily="34" charset="-122"/>
              </a:rPr>
              <a:t>图数据库是指以图作为数据结构存储和查询数据的数据库；</a:t>
            </a:r>
            <a:endParaRPr lang="en-US" altLang="zh-CN" sz="1800" dirty="0">
              <a:latin typeface="微软雅黑" panose="020B0503020204020204" pitchFamily="34" charset="-122"/>
              <a:ea typeface="微软雅黑" panose="020B0503020204020204" pitchFamily="34" charset="-122"/>
              <a:cs typeface="微软雅黑" panose="020B0503020204020204" pitchFamily="34" charset="-122"/>
            </a:endParaRPr>
          </a:p>
          <a:p>
            <a:pPr lvl="2">
              <a:lnSpc>
                <a:spcPct val="150000"/>
              </a:lnSpc>
            </a:pPr>
            <a:r>
              <a:rPr lang="zh-CN" altLang="en-US" sz="1800" dirty="0">
                <a:latin typeface="微软雅黑" panose="020B0503020204020204" pitchFamily="34" charset="-122"/>
                <a:ea typeface="微软雅黑" panose="020B0503020204020204" pitchFamily="34" charset="-122"/>
                <a:cs typeface="微软雅黑" panose="020B0503020204020204" pitchFamily="34" charset="-122"/>
              </a:rPr>
              <a:t>例如：</a:t>
            </a:r>
            <a:r>
              <a:rPr lang="en-US" altLang="zh-CN" sz="1800" dirty="0">
                <a:latin typeface="微软雅黑" panose="020B0503020204020204" pitchFamily="34" charset="-122"/>
                <a:ea typeface="微软雅黑" panose="020B0503020204020204" pitchFamily="34" charset="-122"/>
                <a:cs typeface="微软雅黑" panose="020B0503020204020204" pitchFamily="34" charset="-122"/>
              </a:rPr>
              <a:t>GraphDB</a:t>
            </a:r>
            <a:r>
              <a:rPr lang="zh-CN" altLang="en-US" sz="1800" dirty="0">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800" dirty="0">
                <a:latin typeface="微软雅黑" panose="020B0503020204020204" pitchFamily="34" charset="-122"/>
                <a:ea typeface="微软雅黑" panose="020B0503020204020204" pitchFamily="34" charset="-122"/>
                <a:cs typeface="微软雅黑" panose="020B0503020204020204" pitchFamily="34" charset="-122"/>
              </a:rPr>
              <a:t>AllegroGraph</a:t>
            </a:r>
            <a:r>
              <a:rPr lang="zh-CN" altLang="en-US" sz="1800" dirty="0">
                <a:latin typeface="微软雅黑" panose="020B0503020204020204" pitchFamily="34" charset="-122"/>
                <a:ea typeface="微软雅黑" panose="020B0503020204020204" pitchFamily="34" charset="-122"/>
                <a:cs typeface="微软雅黑" panose="020B0503020204020204" pitchFamily="34" charset="-122"/>
              </a:rPr>
              <a:t>等</a:t>
            </a:r>
            <a:endParaRPr lang="zh-CN" altLang="en-US" sz="1800" dirty="0">
              <a:latin typeface="微软雅黑" panose="020B0503020204020204" pitchFamily="34" charset="-122"/>
              <a:ea typeface="微软雅黑" panose="020B0503020204020204" pitchFamily="34" charset="-122"/>
              <a:cs typeface="微软雅黑" panose="020B0503020204020204" pitchFamily="34" charset="-122"/>
            </a:endParaRPr>
          </a:p>
          <a:p>
            <a:pPr lvl="2"/>
            <a:endParaRPr lang="en-US" altLang="zh-CN" sz="2000" dirty="0"/>
          </a:p>
        </p:txBody>
      </p:sp>
      <p:sp>
        <p:nvSpPr>
          <p:cNvPr id="3" name="椭圆 2"/>
          <p:cNvSpPr/>
          <p:nvPr/>
        </p:nvSpPr>
        <p:spPr>
          <a:xfrm>
            <a:off x="513715" y="1419225"/>
            <a:ext cx="152400" cy="152400"/>
          </a:xfrm>
          <a:prstGeom prst="ellipse">
            <a:avLst/>
          </a:prstGeom>
          <a:noFill/>
          <a:ln w="38100" cmpd="sng">
            <a:solidFill>
              <a:srgbClr val="568D1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p:cNvSpPr/>
          <p:nvPr/>
        </p:nvSpPr>
        <p:spPr>
          <a:xfrm>
            <a:off x="513715" y="3343275"/>
            <a:ext cx="152400" cy="152400"/>
          </a:xfrm>
          <a:prstGeom prst="ellipse">
            <a:avLst/>
          </a:prstGeom>
          <a:noFill/>
          <a:ln w="38100" cmpd="sng">
            <a:solidFill>
              <a:srgbClr val="568D1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object 7"/>
          <p:cNvSpPr txBox="1"/>
          <p:nvPr/>
        </p:nvSpPr>
        <p:spPr>
          <a:xfrm>
            <a:off x="6993318" y="1350949"/>
            <a:ext cx="1854200" cy="289560"/>
          </a:xfrm>
          <a:prstGeom prst="rect">
            <a:avLst/>
          </a:prstGeom>
        </p:spPr>
        <p:txBody>
          <a:bodyPr vert="horz" wrap="square" lIns="0" tIns="12700" rIns="0" bIns="0" rtlCol="0">
            <a:spAutoFit/>
          </a:bodyPr>
          <a:lstStyle/>
          <a:p>
            <a:pPr marL="12700">
              <a:lnSpc>
                <a:spcPct val="100000"/>
              </a:lnSpc>
              <a:spcBef>
                <a:spcPts val="100"/>
              </a:spcBef>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知识图谱应用</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8" name="object 8"/>
          <p:cNvSpPr txBox="1"/>
          <p:nvPr/>
        </p:nvSpPr>
        <p:spPr>
          <a:xfrm>
            <a:off x="6948170" y="1835150"/>
            <a:ext cx="1710690" cy="290830"/>
          </a:xfrm>
          <a:prstGeom prst="rect">
            <a:avLst/>
          </a:prstGeom>
        </p:spPr>
        <p:txBody>
          <a:bodyPr vert="horz" wrap="square" lIns="0" tIns="13970" rIns="0" bIns="0" rtlCol="0">
            <a:spAutoFit/>
          </a:bodyPr>
          <a:lstStyle/>
          <a:p>
            <a:pPr marL="297815" indent="-285115">
              <a:lnSpc>
                <a:spcPct val="100000"/>
              </a:lnSpc>
              <a:spcBef>
                <a:spcPts val="110"/>
              </a:spcBef>
              <a:buFont typeface="Tahoma" panose="020B0604030504040204"/>
              <a:buChar char="•"/>
              <a:tabLst>
                <a:tab pos="297815" algn="l"/>
                <a:tab pos="298450" algn="l"/>
              </a:tabLst>
            </a:pPr>
            <a:r>
              <a:rPr lang="zh-CN" altLang="en-US" sz="1800" dirty="0">
                <a:latin typeface="微软雅黑" panose="020B0503020204020204" pitchFamily="34" charset="-122"/>
                <a:ea typeface="微软雅黑" panose="020B0503020204020204" pitchFamily="34" charset="-122"/>
                <a:cs typeface="微软雅黑" panose="020B0503020204020204" pitchFamily="34" charset="-122"/>
              </a:rPr>
              <a:t>商业搜索引擎</a:t>
            </a:r>
            <a:endParaRPr lang="zh-CN" altLang="en-US" sz="18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0" name="object 9"/>
          <p:cNvSpPr txBox="1"/>
          <p:nvPr/>
        </p:nvSpPr>
        <p:spPr>
          <a:xfrm>
            <a:off x="6948170" y="2632710"/>
            <a:ext cx="1296035" cy="290830"/>
          </a:xfrm>
          <a:prstGeom prst="rect">
            <a:avLst/>
          </a:prstGeom>
        </p:spPr>
        <p:txBody>
          <a:bodyPr vert="horz" wrap="square" lIns="0" tIns="13970" rIns="0" bIns="0" rtlCol="0">
            <a:spAutoFit/>
          </a:bodyPr>
          <a:lstStyle/>
          <a:p>
            <a:pPr marL="297815" indent="-285115" algn="l">
              <a:lnSpc>
                <a:spcPct val="100000"/>
              </a:lnSpc>
              <a:spcBef>
                <a:spcPts val="110"/>
              </a:spcBef>
              <a:buFont typeface="Tahoma" panose="020B0604030504040204"/>
              <a:buChar char="•"/>
              <a:tabLst>
                <a:tab pos="297815" algn="l"/>
                <a:tab pos="298450" algn="l"/>
              </a:tabLst>
            </a:pPr>
            <a:r>
              <a:rPr lang="zh-CN" altLang="en-US" sz="1800" dirty="0">
                <a:latin typeface="微软雅黑" panose="020B0503020204020204" pitchFamily="34" charset="-122"/>
                <a:ea typeface="微软雅黑" panose="020B0503020204020204" pitchFamily="34" charset="-122"/>
                <a:cs typeface="微软雅黑" panose="020B0503020204020204" pitchFamily="34" charset="-122"/>
              </a:rPr>
              <a:t>问答系统</a:t>
            </a:r>
            <a:endParaRPr lang="zh-CN" altLang="en-US" sz="18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3" name="object 10"/>
          <p:cNvSpPr txBox="1"/>
          <p:nvPr/>
        </p:nvSpPr>
        <p:spPr>
          <a:xfrm>
            <a:off x="6948170" y="3430270"/>
            <a:ext cx="1372870" cy="290830"/>
          </a:xfrm>
          <a:prstGeom prst="rect">
            <a:avLst/>
          </a:prstGeom>
        </p:spPr>
        <p:txBody>
          <a:bodyPr vert="horz" wrap="square" lIns="0" tIns="13970" rIns="0" bIns="0" rtlCol="0">
            <a:spAutoFit/>
          </a:bodyPr>
          <a:lstStyle/>
          <a:p>
            <a:pPr marL="297815" indent="-285115" algn="l">
              <a:lnSpc>
                <a:spcPct val="100000"/>
              </a:lnSpc>
              <a:spcBef>
                <a:spcPts val="110"/>
              </a:spcBef>
              <a:buFont typeface="Tahoma" panose="020B0604030504040204"/>
              <a:buChar char="•"/>
              <a:tabLst>
                <a:tab pos="297815" algn="l"/>
                <a:tab pos="298450" algn="l"/>
              </a:tabLst>
            </a:pPr>
            <a:r>
              <a:rPr lang="zh-CN" altLang="en-US" sz="1800" dirty="0">
                <a:latin typeface="微软雅黑" panose="020B0503020204020204" pitchFamily="34" charset="-122"/>
                <a:ea typeface="微软雅黑" panose="020B0503020204020204" pitchFamily="34" charset="-122"/>
                <a:cs typeface="微软雅黑" panose="020B0503020204020204" pitchFamily="34" charset="-122"/>
              </a:rPr>
              <a:t>电商平台</a:t>
            </a:r>
            <a:endParaRPr lang="zh-CN" altLang="en-US" sz="18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5" name="object 11"/>
          <p:cNvSpPr txBox="1"/>
          <p:nvPr/>
        </p:nvSpPr>
        <p:spPr>
          <a:xfrm>
            <a:off x="6948170" y="4227830"/>
            <a:ext cx="1467485" cy="290830"/>
          </a:xfrm>
          <a:prstGeom prst="rect">
            <a:avLst/>
          </a:prstGeom>
        </p:spPr>
        <p:txBody>
          <a:bodyPr vert="horz" wrap="square" lIns="0" tIns="13970" rIns="0" bIns="0" rtlCol="0">
            <a:spAutoFit/>
          </a:bodyPr>
          <a:lstStyle/>
          <a:p>
            <a:pPr marL="297815" indent="-285115">
              <a:lnSpc>
                <a:spcPct val="100000"/>
              </a:lnSpc>
              <a:spcBef>
                <a:spcPts val="110"/>
              </a:spcBef>
              <a:buFont typeface="Tahoma" panose="020B0604030504040204"/>
              <a:buChar char="•"/>
              <a:tabLst>
                <a:tab pos="297815" algn="l"/>
                <a:tab pos="298450" algn="l"/>
              </a:tabLst>
            </a:pPr>
            <a:r>
              <a:rPr lang="zh-CN" altLang="en-US" sz="1800" dirty="0">
                <a:latin typeface="微软雅黑" panose="020B0503020204020204" pitchFamily="34" charset="-122"/>
                <a:ea typeface="微软雅黑" panose="020B0503020204020204" pitchFamily="34" charset="-122"/>
                <a:cs typeface="微软雅黑" panose="020B0503020204020204" pitchFamily="34" charset="-122"/>
              </a:rPr>
              <a:t>社交平台</a:t>
            </a:r>
            <a:endParaRPr lang="zh-CN" altLang="en-US" sz="18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7" name="object 12"/>
          <p:cNvSpPr txBox="1"/>
          <p:nvPr/>
        </p:nvSpPr>
        <p:spPr>
          <a:xfrm>
            <a:off x="6948170" y="5025390"/>
            <a:ext cx="3630295" cy="290830"/>
          </a:xfrm>
          <a:prstGeom prst="rect">
            <a:avLst/>
          </a:prstGeom>
        </p:spPr>
        <p:txBody>
          <a:bodyPr vert="horz" wrap="square" lIns="0" tIns="13970" rIns="0" bIns="0" rtlCol="0">
            <a:spAutoFit/>
          </a:bodyPr>
          <a:lstStyle/>
          <a:p>
            <a:pPr marL="297815" indent="-285115" algn="l">
              <a:lnSpc>
                <a:spcPct val="100000"/>
              </a:lnSpc>
              <a:spcBef>
                <a:spcPts val="110"/>
              </a:spcBef>
              <a:buFont typeface="Tahoma" panose="020B0604030504040204"/>
              <a:buChar char="•"/>
              <a:tabLst>
                <a:tab pos="297815" algn="l"/>
                <a:tab pos="298450" algn="l"/>
              </a:tabLst>
            </a:pPr>
            <a:r>
              <a:rPr lang="zh-CN" altLang="en-US" sz="1800" dirty="0">
                <a:latin typeface="微软雅黑" panose="020B0503020204020204" pitchFamily="34" charset="-122"/>
                <a:ea typeface="微软雅黑" panose="020B0503020204020204" pitchFamily="34" charset="-122"/>
                <a:cs typeface="微软雅黑" panose="020B0503020204020204" pitchFamily="34" charset="-122"/>
              </a:rPr>
              <a:t>医疗、教育、生物研究等领域</a:t>
            </a:r>
            <a:endParaRPr lang="zh-CN" altLang="en-US" sz="18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8" name="object 13"/>
          <p:cNvSpPr/>
          <p:nvPr/>
        </p:nvSpPr>
        <p:spPr>
          <a:xfrm>
            <a:off x="9689672" y="1724944"/>
            <a:ext cx="1098060" cy="380116"/>
          </a:xfrm>
          <a:prstGeom prst="rect">
            <a:avLst/>
          </a:prstGeom>
          <a:blipFill>
            <a:blip r:embed="rId2" cstate="email"/>
            <a:stretch>
              <a:fillRect/>
            </a:stretch>
          </a:blipFill>
        </p:spPr>
        <p:txBody>
          <a:bodyPr wrap="square" lIns="0" tIns="0" rIns="0" bIns="0" rtlCol="0"/>
          <a:lstStyle/>
          <a:p/>
        </p:txBody>
      </p:sp>
      <p:sp>
        <p:nvSpPr>
          <p:cNvPr id="19" name="object 14"/>
          <p:cNvSpPr/>
          <p:nvPr/>
        </p:nvSpPr>
        <p:spPr>
          <a:xfrm>
            <a:off x="11061755" y="1724359"/>
            <a:ext cx="495818" cy="496192"/>
          </a:xfrm>
          <a:prstGeom prst="rect">
            <a:avLst/>
          </a:prstGeom>
          <a:blipFill>
            <a:blip r:embed="rId3" cstate="email"/>
            <a:stretch>
              <a:fillRect/>
            </a:stretch>
          </a:blipFill>
        </p:spPr>
        <p:txBody>
          <a:bodyPr wrap="square" lIns="0" tIns="0" rIns="0" bIns="0" rtlCol="0"/>
          <a:lstStyle/>
          <a:p/>
        </p:txBody>
      </p:sp>
      <p:sp>
        <p:nvSpPr>
          <p:cNvPr id="20" name="object 15"/>
          <p:cNvSpPr/>
          <p:nvPr/>
        </p:nvSpPr>
        <p:spPr>
          <a:xfrm>
            <a:off x="8847397" y="1724665"/>
            <a:ext cx="523829" cy="511736"/>
          </a:xfrm>
          <a:prstGeom prst="rect">
            <a:avLst/>
          </a:prstGeom>
          <a:blipFill>
            <a:blip r:embed="rId4" cstate="email"/>
            <a:stretch>
              <a:fillRect/>
            </a:stretch>
          </a:blipFill>
        </p:spPr>
        <p:txBody>
          <a:bodyPr wrap="square" lIns="0" tIns="0" rIns="0" bIns="0" rtlCol="0"/>
          <a:lstStyle/>
          <a:p/>
        </p:txBody>
      </p:sp>
      <p:sp>
        <p:nvSpPr>
          <p:cNvPr id="21" name="object 16"/>
          <p:cNvSpPr/>
          <p:nvPr/>
        </p:nvSpPr>
        <p:spPr>
          <a:xfrm>
            <a:off x="8847327" y="2538983"/>
            <a:ext cx="478535" cy="478536"/>
          </a:xfrm>
          <a:prstGeom prst="rect">
            <a:avLst/>
          </a:prstGeom>
          <a:blipFill>
            <a:blip r:embed="rId5" cstate="email"/>
            <a:stretch>
              <a:fillRect/>
            </a:stretch>
          </a:blipFill>
        </p:spPr>
        <p:txBody>
          <a:bodyPr wrap="square" lIns="0" tIns="0" rIns="0" bIns="0" rtlCol="0"/>
          <a:lstStyle/>
          <a:p/>
        </p:txBody>
      </p:sp>
      <p:sp>
        <p:nvSpPr>
          <p:cNvPr id="22" name="object 17"/>
          <p:cNvSpPr/>
          <p:nvPr/>
        </p:nvSpPr>
        <p:spPr>
          <a:xfrm>
            <a:off x="8869172" y="3335019"/>
            <a:ext cx="481583" cy="481584"/>
          </a:xfrm>
          <a:prstGeom prst="rect">
            <a:avLst/>
          </a:prstGeom>
          <a:blipFill>
            <a:blip r:embed="rId6" cstate="email"/>
            <a:stretch>
              <a:fillRect/>
            </a:stretch>
          </a:blipFill>
        </p:spPr>
        <p:txBody>
          <a:bodyPr wrap="square" lIns="0" tIns="0" rIns="0" bIns="0" rtlCol="0"/>
          <a:lstStyle/>
          <a:p/>
        </p:txBody>
      </p:sp>
      <p:sp>
        <p:nvSpPr>
          <p:cNvPr id="23" name="object 18"/>
          <p:cNvSpPr/>
          <p:nvPr/>
        </p:nvSpPr>
        <p:spPr>
          <a:xfrm>
            <a:off x="9689210" y="3335019"/>
            <a:ext cx="481583" cy="481584"/>
          </a:xfrm>
          <a:prstGeom prst="rect">
            <a:avLst/>
          </a:prstGeom>
          <a:blipFill>
            <a:blip r:embed="rId7" cstate="email"/>
            <a:stretch>
              <a:fillRect/>
            </a:stretch>
          </a:blipFill>
        </p:spPr>
        <p:txBody>
          <a:bodyPr wrap="square" lIns="0" tIns="0" rIns="0" bIns="0" rtlCol="0"/>
          <a:lstStyle/>
          <a:p/>
        </p:txBody>
      </p:sp>
      <p:sp>
        <p:nvSpPr>
          <p:cNvPr id="24" name="object 19"/>
          <p:cNvSpPr/>
          <p:nvPr/>
        </p:nvSpPr>
        <p:spPr>
          <a:xfrm>
            <a:off x="8829675" y="4092575"/>
            <a:ext cx="560831" cy="560832"/>
          </a:xfrm>
          <a:prstGeom prst="rect">
            <a:avLst/>
          </a:prstGeom>
          <a:blipFill>
            <a:blip r:embed="rId8" cstate="email"/>
            <a:stretch>
              <a:fillRect/>
            </a:stretch>
          </a:blipFill>
        </p:spPr>
        <p:txBody>
          <a:bodyPr wrap="square" lIns="0" tIns="0" rIns="0" bIns="0" rtlCol="0"/>
          <a:lstStyle/>
          <a:p/>
        </p:txBody>
      </p:sp>
      <p:sp>
        <p:nvSpPr>
          <p:cNvPr id="25" name="object 20"/>
          <p:cNvSpPr/>
          <p:nvPr/>
        </p:nvSpPr>
        <p:spPr>
          <a:xfrm>
            <a:off x="9689383" y="4092285"/>
            <a:ext cx="585866" cy="516940"/>
          </a:xfrm>
          <a:prstGeom prst="rect">
            <a:avLst/>
          </a:prstGeom>
          <a:blipFill>
            <a:blip r:embed="rId9" cstate="email"/>
            <a:stretch>
              <a:fillRect/>
            </a:stretch>
          </a:blipFill>
        </p:spPr>
        <p:txBody>
          <a:bodyPr wrap="square" lIns="0" tIns="0" rIns="0" bIns="0" rtlCol="0"/>
          <a:lstStyle/>
          <a:p/>
        </p:txBody>
      </p:sp>
      <p:sp>
        <p:nvSpPr>
          <p:cNvPr id="26" name="椭圆 25"/>
          <p:cNvSpPr/>
          <p:nvPr/>
        </p:nvSpPr>
        <p:spPr>
          <a:xfrm>
            <a:off x="6738620" y="1419225"/>
            <a:ext cx="152400" cy="152400"/>
          </a:xfrm>
          <a:prstGeom prst="ellipse">
            <a:avLst/>
          </a:prstGeom>
          <a:noFill/>
          <a:ln w="38100" cmpd="sng">
            <a:solidFill>
              <a:srgbClr val="568D1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0"/>
    </p:custDataLst>
  </p:cSld>
  <p:clrMapOvr>
    <a:masterClrMapping/>
  </p:clrMapOvr>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337185" y="176530"/>
            <a:ext cx="11509375" cy="597535"/>
            <a:chOff x="531" y="278"/>
            <a:chExt cx="18125" cy="941"/>
          </a:xfrm>
        </p:grpSpPr>
        <p:pic>
          <p:nvPicPr>
            <p:cNvPr id="94" name="图片 93" descr="right"/>
            <p:cNvPicPr>
              <a:picLocks noChangeAspect="1"/>
            </p:cNvPicPr>
            <p:nvPr/>
          </p:nvPicPr>
          <p:blipFill>
            <a:blip r:embed="rId1"/>
            <a:stretch>
              <a:fillRect/>
            </a:stretch>
          </p:blipFill>
          <p:spPr>
            <a:xfrm>
              <a:off x="3405" y="389"/>
              <a:ext cx="608" cy="608"/>
            </a:xfrm>
            <a:prstGeom prst="rect">
              <a:avLst/>
            </a:prstGeom>
          </p:spPr>
        </p:pic>
        <p:sp>
          <p:nvSpPr>
            <p:cNvPr id="95" name="文本框 94"/>
            <p:cNvSpPr txBox="1"/>
            <p:nvPr/>
          </p:nvSpPr>
          <p:spPr>
            <a:xfrm>
              <a:off x="4013" y="282"/>
              <a:ext cx="11246" cy="822"/>
            </a:xfrm>
            <a:prstGeom prst="rect">
              <a:avLst/>
            </a:prstGeom>
            <a:noFill/>
          </p:spPr>
          <p:txBody>
            <a:bodyPr wrap="square" rtlCol="0">
              <a:spAutoFit/>
            </a:bodyPr>
            <a:lstStyle/>
            <a:p>
              <a:r>
                <a:rPr lang="zh-CN" altLang="en-US" sz="2800">
                  <a:solidFill>
                    <a:srgbClr val="568D11"/>
                  </a:solidFill>
                  <a:latin typeface="微软雅黑" panose="020B0503020204020204" pitchFamily="34" charset="-122"/>
                  <a:ea typeface="微软雅黑" panose="020B0503020204020204" pitchFamily="34" charset="-122"/>
                </a:rPr>
                <a:t>知识库构建以及存储</a:t>
              </a:r>
              <a:endParaRPr lang="zh-CN" altLang="en-US" sz="2800">
                <a:solidFill>
                  <a:srgbClr val="568D11"/>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531" y="278"/>
              <a:ext cx="18125" cy="941"/>
              <a:chOff x="531" y="278"/>
              <a:chExt cx="18125" cy="941"/>
            </a:xfrm>
          </p:grpSpPr>
          <p:sp>
            <p:nvSpPr>
              <p:cNvPr id="12" name=" 4"/>
              <p:cNvSpPr/>
              <p:nvPr/>
            </p:nvSpPr>
            <p:spPr>
              <a:xfrm>
                <a:off x="531" y="278"/>
                <a:ext cx="2934" cy="826"/>
              </a:xfrm>
              <a:prstGeom prst="homePlate">
                <a:avLst/>
              </a:prstGeom>
              <a:solidFill>
                <a:srgbClr val="568D1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14" name="文本框 13"/>
              <p:cNvSpPr txBox="1"/>
              <p:nvPr/>
            </p:nvSpPr>
            <p:spPr>
              <a:xfrm>
                <a:off x="542" y="282"/>
                <a:ext cx="2530" cy="822"/>
              </a:xfrm>
              <a:prstGeom prst="rect">
                <a:avLst/>
              </a:prstGeom>
              <a:noFill/>
            </p:spPr>
            <p:txBody>
              <a:bodyPr wrap="square" rtlCol="0">
                <a:spAutoFit/>
              </a:bodyPr>
              <a:lstStyle/>
              <a:p>
                <a:r>
                  <a:rPr lang="zh-CN" altLang="en-US" sz="2800" b="1">
                    <a:solidFill>
                      <a:schemeClr val="bg1"/>
                    </a:solidFill>
                    <a:latin typeface="微软雅黑" panose="020B0503020204020204" pitchFamily="34" charset="-122"/>
                    <a:ea typeface="微软雅黑" panose="020B0503020204020204" pitchFamily="34" charset="-122"/>
                  </a:rPr>
                  <a:t>技术支持</a:t>
                </a:r>
                <a:endParaRPr lang="zh-CN" altLang="en-US" sz="2800" b="1">
                  <a:solidFill>
                    <a:schemeClr val="bg1"/>
                  </a:solidFill>
                  <a:latin typeface="微软雅黑" panose="020B0503020204020204" pitchFamily="34" charset="-122"/>
                  <a:ea typeface="微软雅黑" panose="020B0503020204020204" pitchFamily="34" charset="-122"/>
                </a:endParaRPr>
              </a:p>
            </p:txBody>
          </p:sp>
          <p:cxnSp>
            <p:nvCxnSpPr>
              <p:cNvPr id="16" name="直接连接符 15"/>
              <p:cNvCxnSpPr/>
              <p:nvPr/>
            </p:nvCxnSpPr>
            <p:spPr>
              <a:xfrm>
                <a:off x="542" y="1219"/>
                <a:ext cx="18114" cy="0"/>
              </a:xfrm>
              <a:prstGeom prst="line">
                <a:avLst/>
              </a:prstGeom>
              <a:ln w="12700">
                <a:solidFill>
                  <a:srgbClr val="568D11"/>
                </a:solidFill>
              </a:ln>
            </p:spPr>
            <p:style>
              <a:lnRef idx="1">
                <a:schemeClr val="accent1"/>
              </a:lnRef>
              <a:fillRef idx="0">
                <a:schemeClr val="accent1"/>
              </a:fillRef>
              <a:effectRef idx="0">
                <a:schemeClr val="accent1"/>
              </a:effectRef>
              <a:fontRef idx="minor">
                <a:schemeClr val="tx1"/>
              </a:fontRef>
            </p:style>
          </p:cxnSp>
        </p:grpSp>
      </p:grpSp>
      <p:sp>
        <p:nvSpPr>
          <p:cNvPr id="24" name="矩形 23"/>
          <p:cNvSpPr/>
          <p:nvPr/>
        </p:nvSpPr>
        <p:spPr>
          <a:xfrm>
            <a:off x="666750" y="2276475"/>
            <a:ext cx="1581150" cy="409575"/>
          </a:xfrm>
          <a:prstGeom prst="rect">
            <a:avLst/>
          </a:prstGeom>
          <a:solidFill>
            <a:srgbClr val="568D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a:latin typeface="微软雅黑" panose="020B0503020204020204" pitchFamily="34" charset="-122"/>
                <a:ea typeface="微软雅黑" panose="020B0503020204020204" pitchFamily="34" charset="-122"/>
              </a:rPr>
              <a:t>结构化数据</a:t>
            </a:r>
            <a:endParaRPr lang="zh-CN" altLang="en-US" sz="1600">
              <a:latin typeface="微软雅黑" panose="020B0503020204020204" pitchFamily="34" charset="-122"/>
              <a:ea typeface="微软雅黑" panose="020B0503020204020204" pitchFamily="34" charset="-122"/>
            </a:endParaRPr>
          </a:p>
        </p:txBody>
      </p:sp>
      <p:grpSp>
        <p:nvGrpSpPr>
          <p:cNvPr id="59" name="组合 58"/>
          <p:cNvGrpSpPr/>
          <p:nvPr/>
        </p:nvGrpSpPr>
        <p:grpSpPr>
          <a:xfrm>
            <a:off x="671195" y="3693160"/>
            <a:ext cx="1581150" cy="818515"/>
            <a:chOff x="1095" y="6353"/>
            <a:chExt cx="2490" cy="1289"/>
          </a:xfrm>
        </p:grpSpPr>
        <p:sp>
          <p:nvSpPr>
            <p:cNvPr id="25" name="矩形 24"/>
            <p:cNvSpPr/>
            <p:nvPr/>
          </p:nvSpPr>
          <p:spPr>
            <a:xfrm>
              <a:off x="1095" y="6353"/>
              <a:ext cx="2483" cy="645"/>
            </a:xfrm>
            <a:prstGeom prst="rect">
              <a:avLst/>
            </a:prstGeom>
            <a:solidFill>
              <a:srgbClr val="568D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a:latin typeface="微软雅黑" panose="020B0503020204020204" pitchFamily="34" charset="-122"/>
                  <a:ea typeface="微软雅黑" panose="020B0503020204020204" pitchFamily="34" charset="-122"/>
                </a:rPr>
                <a:t>半结构化数据</a:t>
              </a:r>
              <a:endParaRPr lang="zh-CN" altLang="en-US" sz="1600">
                <a:latin typeface="微软雅黑" panose="020B0503020204020204" pitchFamily="34" charset="-122"/>
                <a:ea typeface="微软雅黑" panose="020B0503020204020204" pitchFamily="34" charset="-122"/>
              </a:endParaRPr>
            </a:p>
          </p:txBody>
        </p:sp>
        <p:sp>
          <p:nvSpPr>
            <p:cNvPr id="26" name="矩形 25"/>
            <p:cNvSpPr/>
            <p:nvPr/>
          </p:nvSpPr>
          <p:spPr>
            <a:xfrm>
              <a:off x="1095" y="6998"/>
              <a:ext cx="2483" cy="645"/>
            </a:xfrm>
            <a:prstGeom prst="rect">
              <a:avLst/>
            </a:prstGeom>
            <a:solidFill>
              <a:srgbClr val="568D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a:latin typeface="微软雅黑" panose="020B0503020204020204" pitchFamily="34" charset="-122"/>
                  <a:ea typeface="微软雅黑" panose="020B0503020204020204" pitchFamily="34" charset="-122"/>
                </a:rPr>
                <a:t>非结构化数据</a:t>
              </a:r>
              <a:endParaRPr lang="zh-CN" altLang="en-US" sz="1600">
                <a:latin typeface="微软雅黑" panose="020B0503020204020204" pitchFamily="34" charset="-122"/>
                <a:ea typeface="微软雅黑" panose="020B0503020204020204" pitchFamily="34" charset="-122"/>
              </a:endParaRPr>
            </a:p>
          </p:txBody>
        </p:sp>
        <p:cxnSp>
          <p:nvCxnSpPr>
            <p:cNvPr id="27" name="直接连接符 26"/>
            <p:cNvCxnSpPr/>
            <p:nvPr/>
          </p:nvCxnSpPr>
          <p:spPr>
            <a:xfrm>
              <a:off x="1095" y="6998"/>
              <a:ext cx="249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8" name="圆柱形 27"/>
          <p:cNvSpPr/>
          <p:nvPr/>
        </p:nvSpPr>
        <p:spPr>
          <a:xfrm>
            <a:off x="4556760" y="1171575"/>
            <a:ext cx="1485900" cy="714375"/>
          </a:xfrm>
          <a:prstGeom prst="can">
            <a:avLst/>
          </a:prstGeom>
          <a:solidFill>
            <a:srgbClr val="568D1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a:latin typeface="微软雅黑" panose="020B0503020204020204" pitchFamily="34" charset="-122"/>
                <a:ea typeface="微软雅黑" panose="020B0503020204020204" pitchFamily="34" charset="-122"/>
              </a:rPr>
              <a:t>第三方数据库</a:t>
            </a:r>
            <a:endParaRPr lang="zh-CN" altLang="en-US" sz="1600">
              <a:latin typeface="微软雅黑" panose="020B0503020204020204" pitchFamily="34" charset="-122"/>
              <a:ea typeface="微软雅黑" panose="020B0503020204020204" pitchFamily="34" charset="-122"/>
            </a:endParaRPr>
          </a:p>
        </p:txBody>
      </p:sp>
      <p:sp>
        <p:nvSpPr>
          <p:cNvPr id="41" name="矩形 40"/>
          <p:cNvSpPr/>
          <p:nvPr/>
        </p:nvSpPr>
        <p:spPr>
          <a:xfrm>
            <a:off x="4556760" y="2276475"/>
            <a:ext cx="1485900" cy="409575"/>
          </a:xfrm>
          <a:prstGeom prst="rect">
            <a:avLst/>
          </a:prstGeom>
          <a:solidFill>
            <a:srgbClr val="568D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a:latin typeface="微软雅黑" panose="020B0503020204020204" pitchFamily="34" charset="-122"/>
                <a:ea typeface="微软雅黑" panose="020B0503020204020204" pitchFamily="34" charset="-122"/>
              </a:rPr>
              <a:t>数据整合</a:t>
            </a:r>
            <a:endParaRPr lang="zh-CN" altLang="en-US" sz="1600">
              <a:latin typeface="微软雅黑" panose="020B0503020204020204" pitchFamily="34" charset="-122"/>
              <a:ea typeface="微软雅黑" panose="020B0503020204020204" pitchFamily="34" charset="-122"/>
            </a:endParaRPr>
          </a:p>
        </p:txBody>
      </p:sp>
      <p:sp>
        <p:nvSpPr>
          <p:cNvPr id="42" name="矩形 41"/>
          <p:cNvSpPr/>
          <p:nvPr/>
        </p:nvSpPr>
        <p:spPr>
          <a:xfrm>
            <a:off x="4556760" y="3898265"/>
            <a:ext cx="1485900" cy="409575"/>
          </a:xfrm>
          <a:prstGeom prst="rect">
            <a:avLst/>
          </a:prstGeom>
          <a:solidFill>
            <a:srgbClr val="568D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a:latin typeface="微软雅黑" panose="020B0503020204020204" pitchFamily="34" charset="-122"/>
                <a:ea typeface="微软雅黑" panose="020B0503020204020204" pitchFamily="34" charset="-122"/>
              </a:rPr>
              <a:t>知识表示</a:t>
            </a:r>
            <a:endParaRPr lang="zh-CN" altLang="en-US" sz="1600">
              <a:latin typeface="微软雅黑" panose="020B0503020204020204" pitchFamily="34" charset="-122"/>
              <a:ea typeface="微软雅黑" panose="020B0503020204020204" pitchFamily="34" charset="-122"/>
            </a:endParaRPr>
          </a:p>
        </p:txBody>
      </p:sp>
      <p:grpSp>
        <p:nvGrpSpPr>
          <p:cNvPr id="58" name="组合 57"/>
          <p:cNvGrpSpPr/>
          <p:nvPr/>
        </p:nvGrpSpPr>
        <p:grpSpPr>
          <a:xfrm>
            <a:off x="2852420" y="3488690"/>
            <a:ext cx="1245870" cy="1228090"/>
            <a:chOff x="4740" y="6353"/>
            <a:chExt cx="1962" cy="1934"/>
          </a:xfrm>
        </p:grpSpPr>
        <p:sp>
          <p:nvSpPr>
            <p:cNvPr id="43" name="矩形 42"/>
            <p:cNvSpPr/>
            <p:nvPr/>
          </p:nvSpPr>
          <p:spPr>
            <a:xfrm>
              <a:off x="4740" y="6353"/>
              <a:ext cx="1959" cy="645"/>
            </a:xfrm>
            <a:prstGeom prst="rect">
              <a:avLst/>
            </a:prstGeom>
            <a:solidFill>
              <a:srgbClr val="568D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a:latin typeface="微软雅黑" panose="020B0503020204020204" pitchFamily="34" charset="-122"/>
                  <a:ea typeface="微软雅黑" panose="020B0503020204020204" pitchFamily="34" charset="-122"/>
                </a:rPr>
                <a:t>实体抽取</a:t>
              </a:r>
              <a:endParaRPr lang="zh-CN" altLang="en-US" sz="1600">
                <a:latin typeface="微软雅黑" panose="020B0503020204020204" pitchFamily="34" charset="-122"/>
                <a:ea typeface="微软雅黑" panose="020B0503020204020204" pitchFamily="34" charset="-122"/>
              </a:endParaRPr>
            </a:p>
          </p:txBody>
        </p:sp>
        <p:sp>
          <p:nvSpPr>
            <p:cNvPr id="44" name="矩形 43"/>
            <p:cNvSpPr/>
            <p:nvPr/>
          </p:nvSpPr>
          <p:spPr>
            <a:xfrm>
              <a:off x="4740" y="6998"/>
              <a:ext cx="1959" cy="645"/>
            </a:xfrm>
            <a:prstGeom prst="rect">
              <a:avLst/>
            </a:prstGeom>
            <a:solidFill>
              <a:srgbClr val="568D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a:latin typeface="微软雅黑" panose="020B0503020204020204" pitchFamily="34" charset="-122"/>
                  <a:ea typeface="微软雅黑" panose="020B0503020204020204" pitchFamily="34" charset="-122"/>
                </a:rPr>
                <a:t>关系抽取</a:t>
              </a:r>
              <a:endParaRPr lang="zh-CN" altLang="en-US" sz="1600">
                <a:latin typeface="微软雅黑" panose="020B0503020204020204" pitchFamily="34" charset="-122"/>
                <a:ea typeface="微软雅黑" panose="020B0503020204020204" pitchFamily="34" charset="-122"/>
              </a:endParaRPr>
            </a:p>
          </p:txBody>
        </p:sp>
        <p:cxnSp>
          <p:nvCxnSpPr>
            <p:cNvPr id="45" name="直接连接符 44"/>
            <p:cNvCxnSpPr/>
            <p:nvPr/>
          </p:nvCxnSpPr>
          <p:spPr>
            <a:xfrm>
              <a:off x="4740" y="6998"/>
              <a:ext cx="196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6" name="矩形 45"/>
            <p:cNvSpPr/>
            <p:nvPr/>
          </p:nvSpPr>
          <p:spPr>
            <a:xfrm>
              <a:off x="4740" y="7643"/>
              <a:ext cx="1959" cy="645"/>
            </a:xfrm>
            <a:prstGeom prst="rect">
              <a:avLst/>
            </a:prstGeom>
            <a:solidFill>
              <a:srgbClr val="568D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a:latin typeface="微软雅黑" panose="020B0503020204020204" pitchFamily="34" charset="-122"/>
                  <a:ea typeface="微软雅黑" panose="020B0503020204020204" pitchFamily="34" charset="-122"/>
                </a:rPr>
                <a:t>属性抽取</a:t>
              </a:r>
              <a:endParaRPr lang="zh-CN" altLang="en-US" sz="1600">
                <a:latin typeface="微软雅黑" panose="020B0503020204020204" pitchFamily="34" charset="-122"/>
                <a:ea typeface="微软雅黑" panose="020B0503020204020204" pitchFamily="34" charset="-122"/>
              </a:endParaRPr>
            </a:p>
          </p:txBody>
        </p:sp>
        <p:cxnSp>
          <p:nvCxnSpPr>
            <p:cNvPr id="47" name="直接连接符 46"/>
            <p:cNvCxnSpPr/>
            <p:nvPr/>
          </p:nvCxnSpPr>
          <p:spPr>
            <a:xfrm>
              <a:off x="4740" y="7643"/>
              <a:ext cx="196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50" name="矩形 49"/>
          <p:cNvSpPr/>
          <p:nvPr/>
        </p:nvSpPr>
        <p:spPr>
          <a:xfrm>
            <a:off x="6391275" y="2781300"/>
            <a:ext cx="1485900" cy="409575"/>
          </a:xfrm>
          <a:prstGeom prst="rect">
            <a:avLst/>
          </a:prstGeom>
          <a:solidFill>
            <a:srgbClr val="568D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a:latin typeface="微软雅黑" panose="020B0503020204020204" pitchFamily="34" charset="-122"/>
                <a:ea typeface="微软雅黑" panose="020B0503020204020204" pitchFamily="34" charset="-122"/>
              </a:rPr>
              <a:t>属性校正</a:t>
            </a:r>
            <a:endParaRPr lang="zh-CN" altLang="en-US" sz="1600">
              <a:latin typeface="微软雅黑" panose="020B0503020204020204" pitchFamily="34" charset="-122"/>
              <a:ea typeface="微软雅黑" panose="020B0503020204020204" pitchFamily="34" charset="-122"/>
            </a:endParaRPr>
          </a:p>
        </p:txBody>
      </p:sp>
      <p:sp>
        <p:nvSpPr>
          <p:cNvPr id="51" name="矩形 50"/>
          <p:cNvSpPr/>
          <p:nvPr/>
        </p:nvSpPr>
        <p:spPr>
          <a:xfrm>
            <a:off x="6391275" y="3898265"/>
            <a:ext cx="1485900" cy="409575"/>
          </a:xfrm>
          <a:prstGeom prst="rect">
            <a:avLst/>
          </a:prstGeom>
          <a:solidFill>
            <a:srgbClr val="568D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a:latin typeface="微软雅黑" panose="020B0503020204020204" pitchFamily="34" charset="-122"/>
                <a:ea typeface="微软雅黑" panose="020B0503020204020204" pitchFamily="34" charset="-122"/>
              </a:rPr>
              <a:t>实体对齐</a:t>
            </a:r>
            <a:endParaRPr lang="zh-CN" altLang="en-US" sz="1600">
              <a:latin typeface="微软雅黑" panose="020B0503020204020204" pitchFamily="34" charset="-122"/>
              <a:ea typeface="微软雅黑" panose="020B0503020204020204" pitchFamily="34" charset="-122"/>
            </a:endParaRPr>
          </a:p>
        </p:txBody>
      </p:sp>
      <p:sp>
        <p:nvSpPr>
          <p:cNvPr id="52" name="矩形 51"/>
          <p:cNvSpPr/>
          <p:nvPr/>
        </p:nvSpPr>
        <p:spPr>
          <a:xfrm>
            <a:off x="6391275" y="5015230"/>
            <a:ext cx="1485900" cy="409575"/>
          </a:xfrm>
          <a:prstGeom prst="rect">
            <a:avLst/>
          </a:prstGeom>
          <a:solidFill>
            <a:srgbClr val="568D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a:latin typeface="微软雅黑" panose="020B0503020204020204" pitchFamily="34" charset="-122"/>
                <a:ea typeface="微软雅黑" panose="020B0503020204020204" pitchFamily="34" charset="-122"/>
              </a:rPr>
              <a:t>本体构建</a:t>
            </a:r>
            <a:endParaRPr lang="zh-CN" altLang="en-US" sz="1600">
              <a:latin typeface="微软雅黑" panose="020B0503020204020204" pitchFamily="34" charset="-122"/>
              <a:ea typeface="微软雅黑" panose="020B0503020204020204" pitchFamily="34" charset="-122"/>
            </a:endParaRPr>
          </a:p>
        </p:txBody>
      </p:sp>
      <p:sp>
        <p:nvSpPr>
          <p:cNvPr id="53" name="矩形 52"/>
          <p:cNvSpPr/>
          <p:nvPr/>
        </p:nvSpPr>
        <p:spPr>
          <a:xfrm>
            <a:off x="8177530" y="2781300"/>
            <a:ext cx="1485900" cy="409575"/>
          </a:xfrm>
          <a:prstGeom prst="rect">
            <a:avLst/>
          </a:prstGeom>
          <a:solidFill>
            <a:srgbClr val="568D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a:latin typeface="微软雅黑" panose="020B0503020204020204" pitchFamily="34" charset="-122"/>
                <a:ea typeface="微软雅黑" panose="020B0503020204020204" pitchFamily="34" charset="-122"/>
              </a:rPr>
              <a:t>知识推理</a:t>
            </a:r>
            <a:endParaRPr lang="zh-CN" altLang="en-US" sz="1600">
              <a:latin typeface="微软雅黑" panose="020B0503020204020204" pitchFamily="34" charset="-122"/>
              <a:ea typeface="微软雅黑" panose="020B0503020204020204" pitchFamily="34" charset="-122"/>
            </a:endParaRPr>
          </a:p>
        </p:txBody>
      </p:sp>
      <p:sp>
        <p:nvSpPr>
          <p:cNvPr id="54" name="矩形 53"/>
          <p:cNvSpPr/>
          <p:nvPr/>
        </p:nvSpPr>
        <p:spPr>
          <a:xfrm>
            <a:off x="8177530" y="5015230"/>
            <a:ext cx="1485900" cy="409575"/>
          </a:xfrm>
          <a:prstGeom prst="rect">
            <a:avLst/>
          </a:prstGeom>
          <a:solidFill>
            <a:srgbClr val="568D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a:latin typeface="微软雅黑" panose="020B0503020204020204" pitchFamily="34" charset="-122"/>
                <a:ea typeface="微软雅黑" panose="020B0503020204020204" pitchFamily="34" charset="-122"/>
              </a:rPr>
              <a:t>知识更新</a:t>
            </a:r>
            <a:endParaRPr lang="zh-CN" altLang="en-US" sz="1600">
              <a:latin typeface="微软雅黑" panose="020B0503020204020204" pitchFamily="34" charset="-122"/>
              <a:ea typeface="微软雅黑" panose="020B0503020204020204" pitchFamily="34" charset="-122"/>
            </a:endParaRPr>
          </a:p>
        </p:txBody>
      </p:sp>
      <p:sp>
        <p:nvSpPr>
          <p:cNvPr id="55" name="矩形 54"/>
          <p:cNvSpPr/>
          <p:nvPr/>
        </p:nvSpPr>
        <p:spPr>
          <a:xfrm>
            <a:off x="8177530" y="3898265"/>
            <a:ext cx="1485900" cy="409575"/>
          </a:xfrm>
          <a:prstGeom prst="rect">
            <a:avLst/>
          </a:prstGeom>
          <a:solidFill>
            <a:srgbClr val="568D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a:latin typeface="微软雅黑" panose="020B0503020204020204" pitchFamily="34" charset="-122"/>
                <a:ea typeface="微软雅黑" panose="020B0503020204020204" pitchFamily="34" charset="-122"/>
              </a:rPr>
              <a:t>质量评估</a:t>
            </a:r>
            <a:endParaRPr lang="zh-CN" altLang="en-US" sz="1600">
              <a:latin typeface="微软雅黑" panose="020B0503020204020204" pitchFamily="34" charset="-122"/>
              <a:ea typeface="微软雅黑" panose="020B0503020204020204" pitchFamily="34" charset="-122"/>
            </a:endParaRPr>
          </a:p>
        </p:txBody>
      </p:sp>
      <p:sp>
        <p:nvSpPr>
          <p:cNvPr id="56" name="圆柱形 55"/>
          <p:cNvSpPr/>
          <p:nvPr/>
        </p:nvSpPr>
        <p:spPr>
          <a:xfrm>
            <a:off x="10262870" y="3821430"/>
            <a:ext cx="1171575" cy="561975"/>
          </a:xfrm>
          <a:prstGeom prst="can">
            <a:avLst/>
          </a:prstGeom>
          <a:solidFill>
            <a:srgbClr val="568D1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a:latin typeface="微软雅黑" panose="020B0503020204020204" pitchFamily="34" charset="-122"/>
                <a:ea typeface="微软雅黑" panose="020B0503020204020204" pitchFamily="34" charset="-122"/>
              </a:rPr>
              <a:t>知识图谱</a:t>
            </a:r>
            <a:endParaRPr lang="zh-CN" altLang="en-US" sz="1600">
              <a:latin typeface="微软雅黑" panose="020B0503020204020204" pitchFamily="34" charset="-122"/>
              <a:ea typeface="微软雅黑" panose="020B0503020204020204" pitchFamily="34" charset="-122"/>
            </a:endParaRPr>
          </a:p>
        </p:txBody>
      </p:sp>
      <p:sp>
        <p:nvSpPr>
          <p:cNvPr id="57" name="矩形 56"/>
          <p:cNvSpPr/>
          <p:nvPr/>
        </p:nvSpPr>
        <p:spPr>
          <a:xfrm>
            <a:off x="10262870" y="5424805"/>
            <a:ext cx="1171575" cy="409575"/>
          </a:xfrm>
          <a:prstGeom prst="rect">
            <a:avLst/>
          </a:prstGeom>
          <a:solidFill>
            <a:srgbClr val="568D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a:latin typeface="微软雅黑" panose="020B0503020204020204" pitchFamily="34" charset="-122"/>
                <a:ea typeface="微软雅黑" panose="020B0503020204020204" pitchFamily="34" charset="-122"/>
              </a:rPr>
              <a:t>应用服务</a:t>
            </a:r>
            <a:endParaRPr lang="zh-CN" altLang="en-US" sz="1600">
              <a:latin typeface="微软雅黑" panose="020B0503020204020204" pitchFamily="34" charset="-122"/>
              <a:ea typeface="微软雅黑" panose="020B0503020204020204" pitchFamily="34" charset="-122"/>
            </a:endParaRPr>
          </a:p>
        </p:txBody>
      </p:sp>
      <p:cxnSp>
        <p:nvCxnSpPr>
          <p:cNvPr id="60" name="直接箭头连接符 59"/>
          <p:cNvCxnSpPr>
            <a:endCxn id="42" idx="0"/>
          </p:cNvCxnSpPr>
          <p:nvPr/>
        </p:nvCxnSpPr>
        <p:spPr>
          <a:xfrm>
            <a:off x="5299710" y="2676525"/>
            <a:ext cx="0" cy="1212215"/>
          </a:xfrm>
          <a:prstGeom prst="straightConnector1">
            <a:avLst/>
          </a:prstGeom>
          <a:ln w="38100">
            <a:solidFill>
              <a:srgbClr val="568D11"/>
            </a:solidFill>
            <a:tailEnd type="arrow"/>
          </a:ln>
        </p:spPr>
        <p:style>
          <a:lnRef idx="1">
            <a:schemeClr val="accent1"/>
          </a:lnRef>
          <a:fillRef idx="0">
            <a:schemeClr val="accent1"/>
          </a:fillRef>
          <a:effectRef idx="0">
            <a:schemeClr val="accent1"/>
          </a:effectRef>
          <a:fontRef idx="minor">
            <a:schemeClr val="tx1"/>
          </a:fontRef>
        </p:style>
      </p:cxnSp>
      <p:cxnSp>
        <p:nvCxnSpPr>
          <p:cNvPr id="61" name="直接箭头连接符 60"/>
          <p:cNvCxnSpPr/>
          <p:nvPr/>
        </p:nvCxnSpPr>
        <p:spPr>
          <a:xfrm>
            <a:off x="5299710" y="1885950"/>
            <a:ext cx="0" cy="390525"/>
          </a:xfrm>
          <a:prstGeom prst="straightConnector1">
            <a:avLst/>
          </a:prstGeom>
          <a:ln w="38100">
            <a:solidFill>
              <a:srgbClr val="568D11"/>
            </a:solidFill>
            <a:tailEnd type="arrow"/>
          </a:ln>
        </p:spPr>
        <p:style>
          <a:lnRef idx="1">
            <a:schemeClr val="accent1"/>
          </a:lnRef>
          <a:fillRef idx="0">
            <a:schemeClr val="accent1"/>
          </a:fillRef>
          <a:effectRef idx="0">
            <a:schemeClr val="accent1"/>
          </a:effectRef>
          <a:fontRef idx="minor">
            <a:schemeClr val="tx1"/>
          </a:fontRef>
        </p:style>
      </p:cxnSp>
      <p:cxnSp>
        <p:nvCxnSpPr>
          <p:cNvPr id="62" name="直接箭头连接符 61"/>
          <p:cNvCxnSpPr>
            <a:endCxn id="52" idx="0"/>
          </p:cNvCxnSpPr>
          <p:nvPr/>
        </p:nvCxnSpPr>
        <p:spPr>
          <a:xfrm>
            <a:off x="7134225" y="4298315"/>
            <a:ext cx="0" cy="707390"/>
          </a:xfrm>
          <a:prstGeom prst="straightConnector1">
            <a:avLst/>
          </a:prstGeom>
          <a:ln w="38100">
            <a:solidFill>
              <a:srgbClr val="568D11"/>
            </a:solidFill>
            <a:tailEnd type="arrow"/>
          </a:ln>
        </p:spPr>
        <p:style>
          <a:lnRef idx="1">
            <a:schemeClr val="accent1"/>
          </a:lnRef>
          <a:fillRef idx="0">
            <a:schemeClr val="accent1"/>
          </a:fillRef>
          <a:effectRef idx="0">
            <a:schemeClr val="accent1"/>
          </a:effectRef>
          <a:fontRef idx="minor">
            <a:schemeClr val="tx1"/>
          </a:fontRef>
        </p:style>
      </p:cxnSp>
      <p:cxnSp>
        <p:nvCxnSpPr>
          <p:cNvPr id="63" name="直接箭头连接符 62"/>
          <p:cNvCxnSpPr/>
          <p:nvPr/>
        </p:nvCxnSpPr>
        <p:spPr>
          <a:xfrm>
            <a:off x="8920480" y="3190875"/>
            <a:ext cx="0" cy="707390"/>
          </a:xfrm>
          <a:prstGeom prst="straightConnector1">
            <a:avLst/>
          </a:prstGeom>
          <a:ln w="38100">
            <a:solidFill>
              <a:srgbClr val="568D11"/>
            </a:solidFill>
            <a:tailEnd type="arrow"/>
          </a:ln>
        </p:spPr>
        <p:style>
          <a:lnRef idx="1">
            <a:schemeClr val="accent1"/>
          </a:lnRef>
          <a:fillRef idx="0">
            <a:schemeClr val="accent1"/>
          </a:fillRef>
          <a:effectRef idx="0">
            <a:schemeClr val="accent1"/>
          </a:effectRef>
          <a:fontRef idx="minor">
            <a:schemeClr val="tx1"/>
          </a:fontRef>
        </p:style>
      </p:cxnSp>
      <p:cxnSp>
        <p:nvCxnSpPr>
          <p:cNvPr id="64" name="直接箭头连接符 63"/>
          <p:cNvCxnSpPr>
            <a:stCxn id="24" idx="3"/>
            <a:endCxn id="41" idx="1"/>
          </p:cNvCxnSpPr>
          <p:nvPr/>
        </p:nvCxnSpPr>
        <p:spPr>
          <a:xfrm>
            <a:off x="2247900" y="2472055"/>
            <a:ext cx="2308860" cy="0"/>
          </a:xfrm>
          <a:prstGeom prst="straightConnector1">
            <a:avLst/>
          </a:prstGeom>
          <a:ln w="38100">
            <a:solidFill>
              <a:srgbClr val="568D11"/>
            </a:solidFill>
            <a:tailEnd type="arrow"/>
          </a:ln>
        </p:spPr>
        <p:style>
          <a:lnRef idx="1">
            <a:schemeClr val="accent1"/>
          </a:lnRef>
          <a:fillRef idx="0">
            <a:schemeClr val="accent1"/>
          </a:fillRef>
          <a:effectRef idx="0">
            <a:schemeClr val="accent1"/>
          </a:effectRef>
          <a:fontRef idx="minor">
            <a:schemeClr val="tx1"/>
          </a:fontRef>
        </p:style>
      </p:cxnSp>
      <p:cxnSp>
        <p:nvCxnSpPr>
          <p:cNvPr id="65" name="直接箭头连接符 64"/>
          <p:cNvCxnSpPr/>
          <p:nvPr/>
        </p:nvCxnSpPr>
        <p:spPr>
          <a:xfrm>
            <a:off x="2247900" y="4102735"/>
            <a:ext cx="604520" cy="635"/>
          </a:xfrm>
          <a:prstGeom prst="straightConnector1">
            <a:avLst/>
          </a:prstGeom>
          <a:ln w="38100">
            <a:solidFill>
              <a:srgbClr val="568D11"/>
            </a:solidFill>
            <a:tailEnd type="arrow"/>
          </a:ln>
        </p:spPr>
        <p:style>
          <a:lnRef idx="1">
            <a:schemeClr val="accent1"/>
          </a:lnRef>
          <a:fillRef idx="0">
            <a:schemeClr val="accent1"/>
          </a:fillRef>
          <a:effectRef idx="0">
            <a:schemeClr val="accent1"/>
          </a:effectRef>
          <a:fontRef idx="minor">
            <a:schemeClr val="tx1"/>
          </a:fontRef>
        </p:style>
      </p:cxnSp>
      <p:cxnSp>
        <p:nvCxnSpPr>
          <p:cNvPr id="66" name="直接箭头连接符 65"/>
          <p:cNvCxnSpPr>
            <a:endCxn id="42" idx="1"/>
          </p:cNvCxnSpPr>
          <p:nvPr/>
        </p:nvCxnSpPr>
        <p:spPr>
          <a:xfrm>
            <a:off x="4098925" y="4093210"/>
            <a:ext cx="457835" cy="635"/>
          </a:xfrm>
          <a:prstGeom prst="straightConnector1">
            <a:avLst/>
          </a:prstGeom>
          <a:ln w="38100">
            <a:solidFill>
              <a:srgbClr val="568D11"/>
            </a:solidFill>
            <a:tailEnd type="arrow"/>
          </a:ln>
        </p:spPr>
        <p:style>
          <a:lnRef idx="1">
            <a:schemeClr val="accent1"/>
          </a:lnRef>
          <a:fillRef idx="0">
            <a:schemeClr val="accent1"/>
          </a:fillRef>
          <a:effectRef idx="0">
            <a:schemeClr val="accent1"/>
          </a:effectRef>
          <a:fontRef idx="minor">
            <a:schemeClr val="tx1"/>
          </a:fontRef>
        </p:style>
      </p:cxnSp>
      <p:cxnSp>
        <p:nvCxnSpPr>
          <p:cNvPr id="67" name="直接箭头连接符 66"/>
          <p:cNvCxnSpPr>
            <a:endCxn id="51" idx="1"/>
          </p:cNvCxnSpPr>
          <p:nvPr/>
        </p:nvCxnSpPr>
        <p:spPr>
          <a:xfrm>
            <a:off x="6042660" y="4093845"/>
            <a:ext cx="348615" cy="0"/>
          </a:xfrm>
          <a:prstGeom prst="straightConnector1">
            <a:avLst/>
          </a:prstGeom>
          <a:ln w="38100">
            <a:solidFill>
              <a:srgbClr val="568D11"/>
            </a:solidFill>
            <a:tailEnd type="arrow"/>
          </a:ln>
        </p:spPr>
        <p:style>
          <a:lnRef idx="1">
            <a:schemeClr val="accent1"/>
          </a:lnRef>
          <a:fillRef idx="0">
            <a:schemeClr val="accent1"/>
          </a:fillRef>
          <a:effectRef idx="0">
            <a:schemeClr val="accent1"/>
          </a:effectRef>
          <a:fontRef idx="minor">
            <a:schemeClr val="tx1"/>
          </a:fontRef>
        </p:style>
      </p:cxnSp>
      <p:cxnSp>
        <p:nvCxnSpPr>
          <p:cNvPr id="68" name="直接箭头连接符 67"/>
          <p:cNvCxnSpPr>
            <a:endCxn id="55" idx="1"/>
          </p:cNvCxnSpPr>
          <p:nvPr/>
        </p:nvCxnSpPr>
        <p:spPr>
          <a:xfrm>
            <a:off x="7877175" y="4093845"/>
            <a:ext cx="300355" cy="0"/>
          </a:xfrm>
          <a:prstGeom prst="straightConnector1">
            <a:avLst/>
          </a:prstGeom>
          <a:ln w="38100">
            <a:solidFill>
              <a:srgbClr val="568D11"/>
            </a:solidFill>
            <a:tailEnd type="arrow"/>
          </a:ln>
        </p:spPr>
        <p:style>
          <a:lnRef idx="1">
            <a:schemeClr val="accent1"/>
          </a:lnRef>
          <a:fillRef idx="0">
            <a:schemeClr val="accent1"/>
          </a:fillRef>
          <a:effectRef idx="0">
            <a:schemeClr val="accent1"/>
          </a:effectRef>
          <a:fontRef idx="minor">
            <a:schemeClr val="tx1"/>
          </a:fontRef>
        </p:style>
      </p:cxnSp>
      <p:cxnSp>
        <p:nvCxnSpPr>
          <p:cNvPr id="71" name="直接箭头连接符 70"/>
          <p:cNvCxnSpPr>
            <a:endCxn id="56" idx="2"/>
          </p:cNvCxnSpPr>
          <p:nvPr/>
        </p:nvCxnSpPr>
        <p:spPr>
          <a:xfrm flipV="1">
            <a:off x="9663430" y="4093210"/>
            <a:ext cx="599440" cy="635"/>
          </a:xfrm>
          <a:prstGeom prst="straightConnector1">
            <a:avLst/>
          </a:prstGeom>
          <a:ln w="38100">
            <a:solidFill>
              <a:srgbClr val="568D11"/>
            </a:solidFill>
            <a:tailEnd type="arrow"/>
          </a:ln>
        </p:spPr>
        <p:style>
          <a:lnRef idx="1">
            <a:schemeClr val="accent1"/>
          </a:lnRef>
          <a:fillRef idx="0">
            <a:schemeClr val="accent1"/>
          </a:fillRef>
          <a:effectRef idx="0">
            <a:schemeClr val="accent1"/>
          </a:effectRef>
          <a:fontRef idx="minor">
            <a:schemeClr val="tx1"/>
          </a:fontRef>
        </p:style>
      </p:cxnSp>
      <p:cxnSp>
        <p:nvCxnSpPr>
          <p:cNvPr id="72" name="直接箭头连接符 71"/>
          <p:cNvCxnSpPr>
            <a:stCxn id="51" idx="0"/>
            <a:endCxn id="50" idx="2"/>
          </p:cNvCxnSpPr>
          <p:nvPr/>
        </p:nvCxnSpPr>
        <p:spPr>
          <a:xfrm flipV="1">
            <a:off x="7134225" y="3181350"/>
            <a:ext cx="0" cy="707390"/>
          </a:xfrm>
          <a:prstGeom prst="straightConnector1">
            <a:avLst/>
          </a:prstGeom>
          <a:ln w="38100">
            <a:solidFill>
              <a:srgbClr val="568D11"/>
            </a:solidFill>
            <a:tailEnd type="arrow"/>
          </a:ln>
        </p:spPr>
        <p:style>
          <a:lnRef idx="1">
            <a:schemeClr val="accent1"/>
          </a:lnRef>
          <a:fillRef idx="0">
            <a:schemeClr val="accent1"/>
          </a:fillRef>
          <a:effectRef idx="0">
            <a:schemeClr val="accent1"/>
          </a:effectRef>
          <a:fontRef idx="minor">
            <a:schemeClr val="tx1"/>
          </a:fontRef>
        </p:style>
      </p:cxnSp>
      <p:cxnSp>
        <p:nvCxnSpPr>
          <p:cNvPr id="73" name="直接箭头连接符 72"/>
          <p:cNvCxnSpPr/>
          <p:nvPr/>
        </p:nvCxnSpPr>
        <p:spPr>
          <a:xfrm flipV="1">
            <a:off x="8920480" y="4307840"/>
            <a:ext cx="0" cy="707390"/>
          </a:xfrm>
          <a:prstGeom prst="straightConnector1">
            <a:avLst/>
          </a:prstGeom>
          <a:ln w="38100">
            <a:solidFill>
              <a:srgbClr val="568D11"/>
            </a:solidFill>
            <a:tailEnd type="arrow"/>
          </a:ln>
        </p:spPr>
        <p:style>
          <a:lnRef idx="1">
            <a:schemeClr val="accent1"/>
          </a:lnRef>
          <a:fillRef idx="0">
            <a:schemeClr val="accent1"/>
          </a:fillRef>
          <a:effectRef idx="0">
            <a:schemeClr val="accent1"/>
          </a:effectRef>
          <a:fontRef idx="minor">
            <a:schemeClr val="tx1"/>
          </a:fontRef>
        </p:style>
      </p:cxnSp>
      <p:cxnSp>
        <p:nvCxnSpPr>
          <p:cNvPr id="74" name="直接箭头连接符 73"/>
          <p:cNvCxnSpPr>
            <a:endCxn id="57" idx="0"/>
          </p:cNvCxnSpPr>
          <p:nvPr/>
        </p:nvCxnSpPr>
        <p:spPr>
          <a:xfrm>
            <a:off x="10848975" y="4373880"/>
            <a:ext cx="0" cy="1041400"/>
          </a:xfrm>
          <a:prstGeom prst="straightConnector1">
            <a:avLst/>
          </a:prstGeom>
          <a:ln w="38100">
            <a:solidFill>
              <a:srgbClr val="568D11"/>
            </a:solidFill>
            <a:tailEnd type="arrow"/>
          </a:ln>
        </p:spPr>
        <p:style>
          <a:lnRef idx="1">
            <a:schemeClr val="accent1"/>
          </a:lnRef>
          <a:fillRef idx="0">
            <a:schemeClr val="accent1"/>
          </a:fillRef>
          <a:effectRef idx="0">
            <a:schemeClr val="accent1"/>
          </a:effectRef>
          <a:fontRef idx="minor">
            <a:schemeClr val="tx1"/>
          </a:fontRef>
        </p:style>
      </p:cxnSp>
      <p:cxnSp>
        <p:nvCxnSpPr>
          <p:cNvPr id="75" name="曲线连接符 74"/>
          <p:cNvCxnSpPr>
            <a:stCxn id="56" idx="1"/>
            <a:endCxn id="53" idx="3"/>
          </p:cNvCxnSpPr>
          <p:nvPr/>
        </p:nvCxnSpPr>
        <p:spPr>
          <a:xfrm rot="16200000" flipV="1">
            <a:off x="9838690" y="2801620"/>
            <a:ext cx="835025" cy="1185545"/>
          </a:xfrm>
          <a:prstGeom prst="curvedConnector2">
            <a:avLst/>
          </a:prstGeom>
          <a:ln w="38100">
            <a:solidFill>
              <a:srgbClr val="568D11"/>
            </a:solidFill>
            <a:tailEnd type="arrow"/>
          </a:ln>
        </p:spPr>
        <p:style>
          <a:lnRef idx="1">
            <a:schemeClr val="accent1"/>
          </a:lnRef>
          <a:fillRef idx="0">
            <a:schemeClr val="accent1"/>
          </a:fillRef>
          <a:effectRef idx="0">
            <a:schemeClr val="accent1"/>
          </a:effectRef>
          <a:fontRef idx="minor">
            <a:schemeClr val="tx1"/>
          </a:fontRef>
        </p:style>
      </p:cxnSp>
      <p:sp>
        <p:nvSpPr>
          <p:cNvPr id="76" name="圆角矩形 75"/>
          <p:cNvSpPr/>
          <p:nvPr/>
        </p:nvSpPr>
        <p:spPr>
          <a:xfrm>
            <a:off x="2683510" y="3285490"/>
            <a:ext cx="1581150" cy="2139950"/>
          </a:xfrm>
          <a:prstGeom prst="roundRect">
            <a:avLst>
              <a:gd name="adj" fmla="val 6425"/>
            </a:avLst>
          </a:prstGeom>
          <a:noFill/>
          <a:ln>
            <a:solidFill>
              <a:srgbClr val="4144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文本框 76"/>
          <p:cNvSpPr txBox="1"/>
          <p:nvPr/>
        </p:nvSpPr>
        <p:spPr>
          <a:xfrm>
            <a:off x="2933065" y="5015230"/>
            <a:ext cx="1085850" cy="337185"/>
          </a:xfrm>
          <a:prstGeom prst="rect">
            <a:avLst/>
          </a:prstGeom>
          <a:noFill/>
        </p:spPr>
        <p:txBody>
          <a:bodyPr wrap="square" rtlCol="0">
            <a:spAutoFit/>
          </a:bodyPr>
          <a:lstStyle/>
          <a:p>
            <a:pPr algn="ctr"/>
            <a:r>
              <a:rPr lang="zh-CN" altLang="en-US" sz="1600">
                <a:latin typeface="微软雅黑" panose="020B0503020204020204" pitchFamily="34" charset="-122"/>
                <a:ea typeface="微软雅黑" panose="020B0503020204020204" pitchFamily="34" charset="-122"/>
              </a:rPr>
              <a:t>知识提取</a:t>
            </a:r>
            <a:endParaRPr lang="zh-CN" altLang="en-US" sz="1600">
              <a:latin typeface="微软雅黑" panose="020B0503020204020204" pitchFamily="34" charset="-122"/>
              <a:ea typeface="微软雅黑" panose="020B0503020204020204" pitchFamily="34" charset="-122"/>
            </a:endParaRPr>
          </a:p>
        </p:txBody>
      </p:sp>
      <p:sp>
        <p:nvSpPr>
          <p:cNvPr id="78" name="圆角矩形 77"/>
          <p:cNvSpPr/>
          <p:nvPr/>
        </p:nvSpPr>
        <p:spPr>
          <a:xfrm>
            <a:off x="2517775" y="1050925"/>
            <a:ext cx="7447915" cy="4783455"/>
          </a:xfrm>
          <a:prstGeom prst="roundRect">
            <a:avLst>
              <a:gd name="adj" fmla="val 2243"/>
            </a:avLst>
          </a:prstGeom>
          <a:noFill/>
          <a:ln>
            <a:solidFill>
              <a:srgbClr val="414455"/>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2"/>
    </p:custDataLst>
  </p:cSld>
  <p:clrMapOvr>
    <a:masterClrMapping/>
  </p:clrMapOvr>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337185" y="176530"/>
            <a:ext cx="11509375" cy="597535"/>
            <a:chOff x="531" y="278"/>
            <a:chExt cx="18125" cy="941"/>
          </a:xfrm>
        </p:grpSpPr>
        <p:pic>
          <p:nvPicPr>
            <p:cNvPr id="94" name="图片 93" descr="right"/>
            <p:cNvPicPr>
              <a:picLocks noChangeAspect="1"/>
            </p:cNvPicPr>
            <p:nvPr/>
          </p:nvPicPr>
          <p:blipFill>
            <a:blip r:embed="rId1"/>
            <a:stretch>
              <a:fillRect/>
            </a:stretch>
          </p:blipFill>
          <p:spPr>
            <a:xfrm>
              <a:off x="3405" y="389"/>
              <a:ext cx="608" cy="608"/>
            </a:xfrm>
            <a:prstGeom prst="rect">
              <a:avLst/>
            </a:prstGeom>
          </p:spPr>
        </p:pic>
        <p:sp>
          <p:nvSpPr>
            <p:cNvPr id="95" name="文本框 94"/>
            <p:cNvSpPr txBox="1"/>
            <p:nvPr/>
          </p:nvSpPr>
          <p:spPr>
            <a:xfrm>
              <a:off x="4013" y="282"/>
              <a:ext cx="11246" cy="822"/>
            </a:xfrm>
            <a:prstGeom prst="rect">
              <a:avLst/>
            </a:prstGeom>
            <a:noFill/>
          </p:spPr>
          <p:txBody>
            <a:bodyPr wrap="square" rtlCol="0">
              <a:spAutoFit/>
            </a:bodyPr>
            <a:lstStyle/>
            <a:p>
              <a:r>
                <a:rPr lang="zh-CN" altLang="en-US" sz="2800">
                  <a:solidFill>
                    <a:srgbClr val="568D11"/>
                  </a:solidFill>
                  <a:latin typeface="微软雅黑" panose="020B0503020204020204" pitchFamily="34" charset="-122"/>
                  <a:ea typeface="微软雅黑" panose="020B0503020204020204" pitchFamily="34" charset="-122"/>
                </a:rPr>
                <a:t>深度学习的自动编码技术</a:t>
              </a:r>
              <a:endParaRPr lang="zh-CN" altLang="en-US" sz="2800">
                <a:solidFill>
                  <a:srgbClr val="568D11"/>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531" y="278"/>
              <a:ext cx="18125" cy="941"/>
              <a:chOff x="531" y="278"/>
              <a:chExt cx="18125" cy="941"/>
            </a:xfrm>
          </p:grpSpPr>
          <p:sp>
            <p:nvSpPr>
              <p:cNvPr id="12" name=" 4"/>
              <p:cNvSpPr/>
              <p:nvPr/>
            </p:nvSpPr>
            <p:spPr>
              <a:xfrm>
                <a:off x="531" y="278"/>
                <a:ext cx="2934" cy="826"/>
              </a:xfrm>
              <a:prstGeom prst="homePlate">
                <a:avLst/>
              </a:prstGeom>
              <a:solidFill>
                <a:srgbClr val="568D1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14" name="文本框 13"/>
              <p:cNvSpPr txBox="1"/>
              <p:nvPr/>
            </p:nvSpPr>
            <p:spPr>
              <a:xfrm>
                <a:off x="542" y="282"/>
                <a:ext cx="2530" cy="822"/>
              </a:xfrm>
              <a:prstGeom prst="rect">
                <a:avLst/>
              </a:prstGeom>
              <a:noFill/>
            </p:spPr>
            <p:txBody>
              <a:bodyPr wrap="square" rtlCol="0">
                <a:spAutoFit/>
              </a:bodyPr>
              <a:lstStyle/>
              <a:p>
                <a:r>
                  <a:rPr lang="zh-CN" altLang="en-US" sz="2800" b="1">
                    <a:solidFill>
                      <a:schemeClr val="bg1"/>
                    </a:solidFill>
                    <a:latin typeface="微软雅黑" panose="020B0503020204020204" pitchFamily="34" charset="-122"/>
                    <a:ea typeface="微软雅黑" panose="020B0503020204020204" pitchFamily="34" charset="-122"/>
                  </a:rPr>
                  <a:t>技术支持</a:t>
                </a:r>
                <a:endParaRPr lang="zh-CN" altLang="en-US" sz="2800" b="1">
                  <a:solidFill>
                    <a:schemeClr val="bg1"/>
                  </a:solidFill>
                  <a:latin typeface="微软雅黑" panose="020B0503020204020204" pitchFamily="34" charset="-122"/>
                  <a:ea typeface="微软雅黑" panose="020B0503020204020204" pitchFamily="34" charset="-122"/>
                </a:endParaRPr>
              </a:p>
            </p:txBody>
          </p:sp>
          <p:cxnSp>
            <p:nvCxnSpPr>
              <p:cNvPr id="16" name="直接连接符 15"/>
              <p:cNvCxnSpPr/>
              <p:nvPr/>
            </p:nvCxnSpPr>
            <p:spPr>
              <a:xfrm>
                <a:off x="542" y="1219"/>
                <a:ext cx="18114" cy="0"/>
              </a:xfrm>
              <a:prstGeom prst="line">
                <a:avLst/>
              </a:prstGeom>
              <a:ln w="12700">
                <a:solidFill>
                  <a:srgbClr val="568D11"/>
                </a:solidFill>
              </a:ln>
            </p:spPr>
            <p:style>
              <a:lnRef idx="1">
                <a:schemeClr val="accent1"/>
              </a:lnRef>
              <a:fillRef idx="0">
                <a:schemeClr val="accent1"/>
              </a:fillRef>
              <a:effectRef idx="0">
                <a:schemeClr val="accent1"/>
              </a:effectRef>
              <a:fontRef idx="minor">
                <a:schemeClr val="tx1"/>
              </a:fontRef>
            </p:style>
          </p:cxnSp>
        </p:grpSp>
      </p:grpSp>
      <p:pic>
        <p:nvPicPr>
          <p:cNvPr id="4" name="图片 3"/>
          <p:cNvPicPr>
            <a:picLocks noChangeAspect="1"/>
          </p:cNvPicPr>
          <p:nvPr/>
        </p:nvPicPr>
        <p:blipFill>
          <a:blip r:embed="rId2"/>
          <a:stretch>
            <a:fillRect/>
          </a:stretch>
        </p:blipFill>
        <p:spPr>
          <a:xfrm>
            <a:off x="549910" y="1866265"/>
            <a:ext cx="5177155" cy="3666490"/>
          </a:xfrm>
          <a:prstGeom prst="rect">
            <a:avLst/>
          </a:prstGeom>
        </p:spPr>
      </p:pic>
      <p:sp>
        <p:nvSpPr>
          <p:cNvPr id="6" name="文本框 5"/>
          <p:cNvSpPr txBox="1"/>
          <p:nvPr/>
        </p:nvSpPr>
        <p:spPr>
          <a:xfrm>
            <a:off x="613410" y="5817870"/>
            <a:ext cx="4224655" cy="583565"/>
          </a:xfrm>
          <a:prstGeom prst="rect">
            <a:avLst/>
          </a:prstGeom>
          <a:noFill/>
        </p:spPr>
        <p:txBody>
          <a:bodyPr wrap="square" rtlCol="0">
            <a:spAutoFit/>
          </a:bodyPr>
          <a:lstStyle/>
          <a:p>
            <a:pPr algn="ctr"/>
            <a:r>
              <a:rPr lang="zh-CN" altLang="en-US" sz="1400">
                <a:latin typeface="微软雅黑" panose="020B0503020204020204" pitchFamily="34" charset="-122"/>
                <a:ea typeface="微软雅黑" panose="020B0503020204020204" pitchFamily="34" charset="-122"/>
                <a:cs typeface="微软雅黑" panose="020B0503020204020204" pitchFamily="34" charset="-122"/>
              </a:rPr>
              <a:t>图   简单</a:t>
            </a:r>
            <a:r>
              <a:rPr lang="zh-CN" altLang="en-US" sz="1400">
                <a:latin typeface="微软雅黑" panose="020B0503020204020204" pitchFamily="34" charset="-122"/>
                <a:ea typeface="微软雅黑" panose="020B0503020204020204" pitchFamily="34" charset="-122"/>
                <a:cs typeface="微软雅黑" panose="020B0503020204020204" pitchFamily="34" charset="-122"/>
                <a:sym typeface="+mn-ea"/>
              </a:rPr>
              <a:t>自编码神经网络示例</a:t>
            </a: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a:p>
            <a:pPr algn="ctr"/>
            <a:r>
              <a:rPr lang="zh-CN" altLang="en-US"/>
              <a:t> </a:t>
            </a:r>
            <a:endParaRPr lang="zh-CN" altLang="en-US"/>
          </a:p>
        </p:txBody>
      </p:sp>
      <p:sp>
        <p:nvSpPr>
          <p:cNvPr id="3" name="文本框 2"/>
          <p:cNvSpPr txBox="1"/>
          <p:nvPr/>
        </p:nvSpPr>
        <p:spPr>
          <a:xfrm>
            <a:off x="613410" y="926465"/>
            <a:ext cx="11232515" cy="368300"/>
          </a:xfrm>
          <a:prstGeom prst="rect">
            <a:avLst/>
          </a:prstGeom>
          <a:noFill/>
        </p:spPr>
        <p:txBody>
          <a:bodyPr wrap="square" rtlCol="0" anchor="t">
            <a:spAutoFit/>
          </a:bodyPr>
          <a:lstStyle/>
          <a:p>
            <a:r>
              <a:rPr lang="zh-CN" altLang="en-US">
                <a:latin typeface="微软雅黑" panose="020B0503020204020204" pitchFamily="34" charset="-122"/>
                <a:ea typeface="微软雅黑" panose="020B0503020204020204" pitchFamily="34" charset="-122"/>
              </a:rPr>
              <a:t>自编码神经网络是一种无监督学习算法，它使用了反向传播算法，并让目标值等于输入值</a:t>
            </a:r>
            <a:endParaRPr lang="zh-CN" altLang="en-US">
              <a:latin typeface="微软雅黑" panose="020B0503020204020204" pitchFamily="34" charset="-122"/>
              <a:ea typeface="微软雅黑" panose="020B0503020204020204" pitchFamily="34" charset="-122"/>
            </a:endParaRPr>
          </a:p>
        </p:txBody>
      </p:sp>
      <p:sp>
        <p:nvSpPr>
          <p:cNvPr id="24" name="矩形 23"/>
          <p:cNvSpPr/>
          <p:nvPr/>
        </p:nvSpPr>
        <p:spPr>
          <a:xfrm>
            <a:off x="6468746" y="1646511"/>
            <a:ext cx="987424" cy="368300"/>
          </a:xfrm>
          <a:prstGeom prst="rect">
            <a:avLst/>
          </a:prstGeom>
        </p:spPr>
        <p:txBody>
          <a:bodyPr wrap="square">
            <a:spAutoFit/>
          </a:bodyPr>
          <a:lstStyle/>
          <a:p>
            <a:r>
              <a:rPr lang="zh-CN" altLang="en-US" sz="1800">
                <a:latin typeface="微软雅黑" panose="020B0503020204020204" pitchFamily="34" charset="-122"/>
                <a:ea typeface="微软雅黑" panose="020B0503020204020204" pitchFamily="34" charset="-122"/>
              </a:rPr>
              <a:t>输入：</a:t>
            </a:r>
            <a:endParaRPr lang="zh-CN" altLang="en-US" sz="1800">
              <a:latin typeface="微软雅黑" panose="020B0503020204020204" pitchFamily="34" charset="-122"/>
              <a:ea typeface="微软雅黑" panose="020B0503020204020204" pitchFamily="34" charset="-122"/>
            </a:endParaRPr>
          </a:p>
        </p:txBody>
      </p:sp>
      <p:graphicFrame>
        <p:nvGraphicFramePr>
          <p:cNvPr id="25" name="对象 24"/>
          <p:cNvGraphicFramePr>
            <a:graphicFrameLocks noChangeAspect="1"/>
          </p:cNvGraphicFramePr>
          <p:nvPr/>
        </p:nvGraphicFramePr>
        <p:xfrm>
          <a:off x="7332841" y="2157735"/>
          <a:ext cx="3405064" cy="442466"/>
        </p:xfrm>
        <a:graphic>
          <a:graphicData uri="http://schemas.openxmlformats.org/presentationml/2006/ole">
            <mc:AlternateContent xmlns:mc="http://schemas.openxmlformats.org/markup-compatibility/2006">
              <mc:Choice xmlns:v="urn:schemas-microsoft-com:vml" Requires="v">
                <p:oleObj spid="_x0000_s6149" name="Equation" r:id="rId3" imgW="53949600" imgH="7010400" progId="Equation.DSMT4">
                  <p:embed/>
                </p:oleObj>
              </mc:Choice>
              <mc:Fallback>
                <p:oleObj name="Equation" r:id="rId3" imgW="53949600" imgH="7010400" progId="Equation.DSMT4">
                  <p:embed/>
                  <p:pic>
                    <p:nvPicPr>
                      <p:cNvPr id="0" name="图片 33866"/>
                      <p:cNvPicPr/>
                      <p:nvPr/>
                    </p:nvPicPr>
                    <p:blipFill>
                      <a:blip r:embed="rId4"/>
                      <a:stretch>
                        <a:fillRect/>
                      </a:stretch>
                    </p:blipFill>
                    <p:spPr>
                      <a:xfrm>
                        <a:off x="7332841" y="2157735"/>
                        <a:ext cx="3405064" cy="442466"/>
                      </a:xfrm>
                      <a:prstGeom prst="rect">
                        <a:avLst/>
                      </a:prstGeom>
                    </p:spPr>
                  </p:pic>
                </p:oleObj>
              </mc:Fallback>
            </mc:AlternateContent>
          </a:graphicData>
        </a:graphic>
      </p:graphicFrame>
      <p:sp>
        <p:nvSpPr>
          <p:cNvPr id="27" name="矩形 26"/>
          <p:cNvSpPr/>
          <p:nvPr/>
        </p:nvSpPr>
        <p:spPr>
          <a:xfrm>
            <a:off x="6468745" y="2176041"/>
            <a:ext cx="922162" cy="368300"/>
          </a:xfrm>
          <a:prstGeom prst="rect">
            <a:avLst/>
          </a:prstGeom>
        </p:spPr>
        <p:txBody>
          <a:bodyPr wrap="square">
            <a:spAutoFit/>
          </a:bodyPr>
          <a:lstStyle/>
          <a:p>
            <a:r>
              <a:rPr lang="zh-CN" altLang="en-US" sz="1800">
                <a:latin typeface="微软雅黑" panose="020B0503020204020204" pitchFamily="34" charset="-122"/>
                <a:ea typeface="微软雅黑" panose="020B0503020204020204" pitchFamily="34" charset="-122"/>
              </a:rPr>
              <a:t>输出：</a:t>
            </a:r>
            <a:endParaRPr lang="zh-CN" altLang="en-US" sz="1800">
              <a:latin typeface="微软雅黑" panose="020B0503020204020204" pitchFamily="34" charset="-122"/>
              <a:ea typeface="微软雅黑" panose="020B0503020204020204" pitchFamily="34" charset="-122"/>
            </a:endParaRPr>
          </a:p>
        </p:txBody>
      </p:sp>
      <p:graphicFrame>
        <p:nvGraphicFramePr>
          <p:cNvPr id="28" name="对象 27"/>
          <p:cNvGraphicFramePr>
            <a:graphicFrameLocks noChangeAspect="1"/>
          </p:cNvGraphicFramePr>
          <p:nvPr/>
        </p:nvGraphicFramePr>
        <p:xfrm>
          <a:off x="7339587" y="1592089"/>
          <a:ext cx="1022054" cy="448306"/>
        </p:xfrm>
        <a:graphic>
          <a:graphicData uri="http://schemas.openxmlformats.org/presentationml/2006/ole">
            <mc:AlternateContent xmlns:mc="http://schemas.openxmlformats.org/markup-compatibility/2006">
              <mc:Choice xmlns:v="urn:schemas-microsoft-com:vml" Requires="v">
                <p:oleObj spid="_x0000_s6150" name="Equation" r:id="rId5" imgW="520700" imgH="228600" progId="Equation.DSMT4">
                  <p:embed/>
                </p:oleObj>
              </mc:Choice>
              <mc:Fallback>
                <p:oleObj name="Equation" r:id="rId5" imgW="520700" imgH="228600" progId="Equation.DSMT4">
                  <p:embed/>
                  <p:pic>
                    <p:nvPicPr>
                      <p:cNvPr id="0" name="图片 33867"/>
                      <p:cNvPicPr/>
                      <p:nvPr/>
                    </p:nvPicPr>
                    <p:blipFill>
                      <a:blip r:embed="rId6"/>
                      <a:stretch>
                        <a:fillRect/>
                      </a:stretch>
                    </p:blipFill>
                    <p:spPr>
                      <a:xfrm>
                        <a:off x="7339587" y="1592089"/>
                        <a:ext cx="1022054" cy="448306"/>
                      </a:xfrm>
                      <a:prstGeom prst="rect">
                        <a:avLst/>
                      </a:prstGeom>
                    </p:spPr>
                  </p:pic>
                </p:oleObj>
              </mc:Fallback>
            </mc:AlternateContent>
          </a:graphicData>
        </a:graphic>
      </p:graphicFrame>
      <p:sp>
        <p:nvSpPr>
          <p:cNvPr id="30" name="矩形 29"/>
          <p:cNvSpPr/>
          <p:nvPr/>
        </p:nvSpPr>
        <p:spPr>
          <a:xfrm>
            <a:off x="6468745" y="2851785"/>
            <a:ext cx="1409700" cy="368300"/>
          </a:xfrm>
          <a:prstGeom prst="rect">
            <a:avLst/>
          </a:prstGeom>
        </p:spPr>
        <p:txBody>
          <a:bodyPr wrap="square">
            <a:spAutoFit/>
          </a:bodyPr>
          <a:lstStyle/>
          <a:p>
            <a:pPr algn="l"/>
            <a:r>
              <a:rPr lang="zh-CN" altLang="en-US" sz="1800">
                <a:latin typeface="微软雅黑" panose="020B0503020204020204" pitchFamily="34" charset="-122"/>
                <a:ea typeface="微软雅黑" panose="020B0503020204020204" pitchFamily="34" charset="-122"/>
              </a:rPr>
              <a:t>激活函数：</a:t>
            </a:r>
            <a:endParaRPr lang="zh-CN" altLang="en-US" sz="1800">
              <a:latin typeface="微软雅黑" panose="020B0503020204020204" pitchFamily="34" charset="-122"/>
              <a:ea typeface="微软雅黑" panose="020B0503020204020204" pitchFamily="34" charset="-122"/>
            </a:endParaRPr>
          </a:p>
        </p:txBody>
      </p:sp>
      <p:graphicFrame>
        <p:nvGraphicFramePr>
          <p:cNvPr id="31" name="对象 30"/>
          <p:cNvGraphicFramePr>
            <a:graphicFrameLocks noChangeAspect="1"/>
          </p:cNvGraphicFramePr>
          <p:nvPr/>
        </p:nvGraphicFramePr>
        <p:xfrm>
          <a:off x="7878306" y="2663764"/>
          <a:ext cx="2102174" cy="744400"/>
        </p:xfrm>
        <a:graphic>
          <a:graphicData uri="http://schemas.openxmlformats.org/presentationml/2006/ole">
            <mc:AlternateContent xmlns:mc="http://schemas.openxmlformats.org/markup-compatibility/2006">
              <mc:Choice xmlns:v="urn:schemas-microsoft-com:vml" Requires="v">
                <p:oleObj spid="_x0000_s6151" name="Equation" r:id="rId7" imgW="1181100" imgH="419100" progId="Equation.DSMT4">
                  <p:embed/>
                </p:oleObj>
              </mc:Choice>
              <mc:Fallback>
                <p:oleObj name="Equation" r:id="rId7" imgW="1181100" imgH="419100" progId="Equation.DSMT4">
                  <p:embed/>
                  <p:pic>
                    <p:nvPicPr>
                      <p:cNvPr id="0" name="图片 33868"/>
                      <p:cNvPicPr/>
                      <p:nvPr/>
                    </p:nvPicPr>
                    <p:blipFill>
                      <a:blip r:embed="rId8"/>
                      <a:stretch>
                        <a:fillRect/>
                      </a:stretch>
                    </p:blipFill>
                    <p:spPr>
                      <a:xfrm>
                        <a:off x="7878306" y="2663764"/>
                        <a:ext cx="2102174" cy="744400"/>
                      </a:xfrm>
                      <a:prstGeom prst="rect">
                        <a:avLst/>
                      </a:prstGeom>
                    </p:spPr>
                  </p:pic>
                </p:oleObj>
              </mc:Fallback>
            </mc:AlternateContent>
          </a:graphicData>
        </a:graphic>
      </p:graphicFrame>
      <p:pic>
        <p:nvPicPr>
          <p:cNvPr id="33" name="图片 32"/>
          <p:cNvPicPr>
            <a:picLocks noChangeAspect="1"/>
          </p:cNvPicPr>
          <p:nvPr/>
        </p:nvPicPr>
        <p:blipFill>
          <a:blip r:embed="rId9"/>
          <a:stretch>
            <a:fillRect/>
          </a:stretch>
        </p:blipFill>
        <p:spPr>
          <a:xfrm>
            <a:off x="8494306" y="4496803"/>
            <a:ext cx="2856359" cy="1904239"/>
          </a:xfrm>
          <a:prstGeom prst="rect">
            <a:avLst/>
          </a:prstGeom>
        </p:spPr>
      </p:pic>
      <p:sp>
        <p:nvSpPr>
          <p:cNvPr id="34" name="矩形 33"/>
          <p:cNvSpPr/>
          <p:nvPr/>
        </p:nvSpPr>
        <p:spPr>
          <a:xfrm>
            <a:off x="10207718" y="2820161"/>
            <a:ext cx="1238492" cy="400110"/>
          </a:xfrm>
          <a:prstGeom prst="rect">
            <a:avLst/>
          </a:prstGeom>
        </p:spPr>
        <p:txBody>
          <a:bodyPr wrap="square">
            <a:spAutoFit/>
          </a:bodyPr>
          <a:lstStyle/>
          <a:p>
            <a:r>
              <a:rPr lang="en-US" altLang="zh-CN" sz="2000" dirty="0" err="1">
                <a:latin typeface="Times New Roman" panose="02020603050405020304" pitchFamily="18" charset="0"/>
                <a:cs typeface="Times New Roman" panose="02020603050405020304" pitchFamily="18" charset="0"/>
              </a:rPr>
              <a:t>S</a:t>
            </a:r>
            <a:r>
              <a:rPr lang="en-US" altLang="zh-CN" sz="2000" dirty="0" err="1" smtClean="0">
                <a:latin typeface="Times New Roman" panose="02020603050405020304" pitchFamily="18" charset="0"/>
                <a:cs typeface="Times New Roman" panose="02020603050405020304" pitchFamily="18" charset="0"/>
              </a:rPr>
              <a:t>igmiod</a:t>
            </a:r>
            <a:endParaRPr lang="zh-CN" altLang="en-US" sz="2000" dirty="0">
              <a:latin typeface="Times New Roman" panose="02020603050405020304" pitchFamily="18" charset="0"/>
              <a:cs typeface="Times New Roman" panose="02020603050405020304" pitchFamily="18" charset="0"/>
            </a:endParaRPr>
          </a:p>
        </p:txBody>
      </p:sp>
      <p:graphicFrame>
        <p:nvGraphicFramePr>
          <p:cNvPr id="35" name="对象 34"/>
          <p:cNvGraphicFramePr>
            <a:graphicFrameLocks noChangeAspect="1"/>
          </p:cNvGraphicFramePr>
          <p:nvPr/>
        </p:nvGraphicFramePr>
        <p:xfrm>
          <a:off x="7360454" y="3870548"/>
          <a:ext cx="2463800" cy="406400"/>
        </p:xfrm>
        <a:graphic>
          <a:graphicData uri="http://schemas.openxmlformats.org/presentationml/2006/ole">
            <mc:AlternateContent xmlns:mc="http://schemas.openxmlformats.org/markup-compatibility/2006">
              <mc:Choice xmlns:v="urn:schemas-microsoft-com:vml" Requires="v">
                <p:oleObj spid="_x0000_s6152" name="Equation" r:id="rId10" imgW="33223200" imgH="5486400" progId="Equation.DSMT4">
                  <p:embed/>
                </p:oleObj>
              </mc:Choice>
              <mc:Fallback>
                <p:oleObj name="Equation" r:id="rId10" imgW="33223200" imgH="5486400" progId="Equation.DSMT4">
                  <p:embed/>
                  <p:pic>
                    <p:nvPicPr>
                      <p:cNvPr id="0" name="图片 33869"/>
                      <p:cNvPicPr/>
                      <p:nvPr/>
                    </p:nvPicPr>
                    <p:blipFill>
                      <a:blip r:embed="rId11"/>
                      <a:stretch>
                        <a:fillRect/>
                      </a:stretch>
                    </p:blipFill>
                    <p:spPr>
                      <a:xfrm>
                        <a:off x="7360454" y="3870548"/>
                        <a:ext cx="2463800" cy="406400"/>
                      </a:xfrm>
                      <a:prstGeom prst="rect">
                        <a:avLst/>
                      </a:prstGeom>
                    </p:spPr>
                  </p:pic>
                </p:oleObj>
              </mc:Fallback>
            </mc:AlternateContent>
          </a:graphicData>
        </a:graphic>
      </p:graphicFrame>
      <p:sp>
        <p:nvSpPr>
          <p:cNvPr id="37" name="矩形 36"/>
          <p:cNvSpPr/>
          <p:nvPr/>
        </p:nvSpPr>
        <p:spPr>
          <a:xfrm>
            <a:off x="6468745" y="4760595"/>
            <a:ext cx="2025650" cy="398780"/>
          </a:xfrm>
          <a:prstGeom prst="rect">
            <a:avLst/>
          </a:prstGeom>
        </p:spPr>
        <p:txBody>
          <a:bodyPr wrap="square">
            <a:spAutoFit/>
          </a:bodyPr>
          <a:lstStyle/>
          <a:p>
            <a:r>
              <a:rPr lang="en-US" altLang="zh-CN" sz="2000" dirty="0" err="1">
                <a:latin typeface="Times New Roman" panose="02020603050405020304" pitchFamily="18" charset="0"/>
                <a:cs typeface="Times New Roman" panose="02020603050405020304" pitchFamily="18" charset="0"/>
              </a:rPr>
              <a:t>Sigmoid</a:t>
            </a:r>
            <a:r>
              <a:rPr lang="zh-CN" altLang="en-US" dirty="0" smtClean="0">
                <a:latin typeface="微软雅黑" panose="020B0503020204020204" pitchFamily="34" charset="-122"/>
                <a:ea typeface="微软雅黑" panose="020B0503020204020204" pitchFamily="34" charset="-122"/>
                <a:cs typeface="微软雅黑" panose="020B0503020204020204" pitchFamily="34" charset="-122"/>
              </a:rPr>
              <a:t>函数曲线</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8" name="矩形 37"/>
          <p:cNvSpPr/>
          <p:nvPr/>
        </p:nvSpPr>
        <p:spPr>
          <a:xfrm>
            <a:off x="6436226" y="3876838"/>
            <a:ext cx="930309" cy="398780"/>
          </a:xfrm>
          <a:prstGeom prst="rect">
            <a:avLst/>
          </a:prstGeom>
        </p:spPr>
        <p:txBody>
          <a:bodyPr wrap="square">
            <a:spAutoFit/>
          </a:bodyPr>
          <a:lstStyle/>
          <a:p>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导数</a:t>
            </a:r>
            <a:r>
              <a:rPr lang="zh-CN" altLang="en-US" sz="1800">
                <a:latin typeface="微软雅黑" panose="020B0503020204020204" pitchFamily="34" charset="-122"/>
                <a:ea typeface="微软雅黑" panose="020B0503020204020204" pitchFamily="34" charset="-122"/>
              </a:rPr>
              <a:t>：</a:t>
            </a:r>
            <a:endParaRPr lang="zh-CN" altLang="en-US" sz="2000" dirty="0">
              <a:latin typeface="微软雅黑" panose="020B0503020204020204" pitchFamily="34" charset="-122"/>
              <a:ea typeface="微软雅黑" panose="020B0503020204020204" pitchFamily="34" charset="-122"/>
              <a:cs typeface="Times New Roman" panose="02020603050405020304" pitchFamily="18" charset="0"/>
            </a:endParaRPr>
          </a:p>
        </p:txBody>
      </p:sp>
    </p:spTree>
    <p:custDataLst>
      <p:tags r:id="rId12"/>
    </p:custDataLst>
  </p:cSld>
  <p:clrMapOvr>
    <a:masterClrMapping/>
  </p:clrMapOvr>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337185" y="176530"/>
            <a:ext cx="11509375" cy="597535"/>
            <a:chOff x="531" y="278"/>
            <a:chExt cx="18125" cy="941"/>
          </a:xfrm>
        </p:grpSpPr>
        <p:pic>
          <p:nvPicPr>
            <p:cNvPr id="94" name="图片 93" descr="right"/>
            <p:cNvPicPr>
              <a:picLocks noChangeAspect="1"/>
            </p:cNvPicPr>
            <p:nvPr/>
          </p:nvPicPr>
          <p:blipFill>
            <a:blip r:embed="rId1"/>
            <a:stretch>
              <a:fillRect/>
            </a:stretch>
          </p:blipFill>
          <p:spPr>
            <a:xfrm>
              <a:off x="3405" y="389"/>
              <a:ext cx="608" cy="608"/>
            </a:xfrm>
            <a:prstGeom prst="rect">
              <a:avLst/>
            </a:prstGeom>
          </p:spPr>
        </p:pic>
        <p:sp>
          <p:nvSpPr>
            <p:cNvPr id="95" name="文本框 94"/>
            <p:cNvSpPr txBox="1"/>
            <p:nvPr/>
          </p:nvSpPr>
          <p:spPr>
            <a:xfrm>
              <a:off x="4013" y="282"/>
              <a:ext cx="11246" cy="822"/>
            </a:xfrm>
            <a:prstGeom prst="rect">
              <a:avLst/>
            </a:prstGeom>
            <a:noFill/>
          </p:spPr>
          <p:txBody>
            <a:bodyPr wrap="square" rtlCol="0">
              <a:spAutoFit/>
            </a:bodyPr>
            <a:lstStyle/>
            <a:p>
              <a:r>
                <a:rPr lang="zh-CN" altLang="en-US" sz="2800">
                  <a:solidFill>
                    <a:srgbClr val="568D11"/>
                  </a:solidFill>
                  <a:latin typeface="微软雅黑" panose="020B0503020204020204" pitchFamily="34" charset="-122"/>
                  <a:ea typeface="微软雅黑" panose="020B0503020204020204" pitchFamily="34" charset="-122"/>
                </a:rPr>
                <a:t>深度学习的自动编码技术</a:t>
              </a:r>
              <a:endParaRPr lang="zh-CN" altLang="en-US" sz="2800">
                <a:solidFill>
                  <a:srgbClr val="568D11"/>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531" y="278"/>
              <a:ext cx="18125" cy="941"/>
              <a:chOff x="531" y="278"/>
              <a:chExt cx="18125" cy="941"/>
            </a:xfrm>
          </p:grpSpPr>
          <p:sp>
            <p:nvSpPr>
              <p:cNvPr id="12" name=" 4"/>
              <p:cNvSpPr/>
              <p:nvPr/>
            </p:nvSpPr>
            <p:spPr>
              <a:xfrm>
                <a:off x="531" y="278"/>
                <a:ext cx="2934" cy="826"/>
              </a:xfrm>
              <a:prstGeom prst="homePlate">
                <a:avLst/>
              </a:prstGeom>
              <a:solidFill>
                <a:srgbClr val="568D1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14" name="文本框 13"/>
              <p:cNvSpPr txBox="1"/>
              <p:nvPr/>
            </p:nvSpPr>
            <p:spPr>
              <a:xfrm>
                <a:off x="542" y="282"/>
                <a:ext cx="2530" cy="822"/>
              </a:xfrm>
              <a:prstGeom prst="rect">
                <a:avLst/>
              </a:prstGeom>
              <a:noFill/>
            </p:spPr>
            <p:txBody>
              <a:bodyPr wrap="square" rtlCol="0">
                <a:spAutoFit/>
              </a:bodyPr>
              <a:lstStyle/>
              <a:p>
                <a:r>
                  <a:rPr lang="zh-CN" altLang="en-US" sz="2800" b="1">
                    <a:solidFill>
                      <a:schemeClr val="bg1"/>
                    </a:solidFill>
                    <a:latin typeface="微软雅黑" panose="020B0503020204020204" pitchFamily="34" charset="-122"/>
                    <a:ea typeface="微软雅黑" panose="020B0503020204020204" pitchFamily="34" charset="-122"/>
                  </a:rPr>
                  <a:t>技术支持</a:t>
                </a:r>
                <a:endParaRPr lang="zh-CN" altLang="en-US" sz="2800" b="1">
                  <a:solidFill>
                    <a:schemeClr val="bg1"/>
                  </a:solidFill>
                  <a:latin typeface="微软雅黑" panose="020B0503020204020204" pitchFamily="34" charset="-122"/>
                  <a:ea typeface="微软雅黑" panose="020B0503020204020204" pitchFamily="34" charset="-122"/>
                </a:endParaRPr>
              </a:p>
            </p:txBody>
          </p:sp>
          <p:cxnSp>
            <p:nvCxnSpPr>
              <p:cNvPr id="16" name="直接连接符 15"/>
              <p:cNvCxnSpPr/>
              <p:nvPr/>
            </p:nvCxnSpPr>
            <p:spPr>
              <a:xfrm>
                <a:off x="542" y="1219"/>
                <a:ext cx="18114" cy="0"/>
              </a:xfrm>
              <a:prstGeom prst="line">
                <a:avLst/>
              </a:prstGeom>
              <a:ln w="12700">
                <a:solidFill>
                  <a:srgbClr val="568D11"/>
                </a:solidFill>
              </a:ln>
            </p:spPr>
            <p:style>
              <a:lnRef idx="1">
                <a:schemeClr val="accent1"/>
              </a:lnRef>
              <a:fillRef idx="0">
                <a:schemeClr val="accent1"/>
              </a:fillRef>
              <a:effectRef idx="0">
                <a:schemeClr val="accent1"/>
              </a:effectRef>
              <a:fontRef idx="minor">
                <a:schemeClr val="tx1"/>
              </a:fontRef>
            </p:style>
          </p:cxnSp>
        </p:grpSp>
      </p:grpSp>
      <p:sp>
        <p:nvSpPr>
          <p:cNvPr id="100" name="文本框 99"/>
          <p:cNvSpPr txBox="1"/>
          <p:nvPr/>
        </p:nvSpPr>
        <p:spPr>
          <a:xfrm>
            <a:off x="344170" y="1063625"/>
            <a:ext cx="9872980" cy="368300"/>
          </a:xfrm>
          <a:prstGeom prst="rect">
            <a:avLst/>
          </a:prstGeom>
          <a:noFill/>
          <a:ln w="9525">
            <a:noFill/>
          </a:ln>
        </p:spPr>
        <p:txBody>
          <a:bodyPr wrap="square">
            <a:spAutoFit/>
          </a:bodyPr>
          <a:lstStyle/>
          <a:p>
            <a:pPr indent="0"/>
            <a:r>
              <a:rPr lang="zh-CN" b="0">
                <a:latin typeface="微软雅黑" panose="020B0503020204020204" pitchFamily="34" charset="-122"/>
                <a:ea typeface="微软雅黑" panose="020B0503020204020204" pitchFamily="34" charset="-122"/>
                <a:cs typeface="微软雅黑" panose="020B0503020204020204" pitchFamily="34" charset="-122"/>
              </a:rPr>
              <a:t>尽量用最少的维度来代表输入数据              隐含层各层之间的参数矩阵趋近为</a:t>
            </a:r>
            <a:r>
              <a:rPr lang="zh-CN" b="1">
                <a:solidFill>
                  <a:srgbClr val="568D11"/>
                </a:solidFill>
                <a:latin typeface="微软雅黑" panose="020B0503020204020204" pitchFamily="34" charset="-122"/>
                <a:ea typeface="微软雅黑" panose="020B0503020204020204" pitchFamily="34" charset="-122"/>
                <a:cs typeface="微软雅黑" panose="020B0503020204020204" pitchFamily="34" charset="-122"/>
              </a:rPr>
              <a:t>稀疏矩阵</a:t>
            </a:r>
            <a:endParaRPr lang="zh-CN" altLang="en-US" b="1">
              <a:solidFill>
                <a:srgbClr val="568D1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6" name="右箭头 5"/>
          <p:cNvSpPr/>
          <p:nvPr/>
        </p:nvSpPr>
        <p:spPr>
          <a:xfrm>
            <a:off x="4107180" y="1110615"/>
            <a:ext cx="508635" cy="274320"/>
          </a:xfrm>
          <a:prstGeom prst="rightArrow">
            <a:avLst>
              <a:gd name="adj1" fmla="val 50000"/>
              <a:gd name="adj2" fmla="val 49823"/>
            </a:avLst>
          </a:prstGeom>
          <a:solidFill>
            <a:srgbClr val="568D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9" name="图片 48"/>
          <p:cNvPicPr>
            <a:picLocks noChangeAspect="1"/>
          </p:cNvPicPr>
          <p:nvPr/>
        </p:nvPicPr>
        <p:blipFill>
          <a:blip r:embed="rId2"/>
          <a:stretch>
            <a:fillRect/>
          </a:stretch>
        </p:blipFill>
        <p:spPr>
          <a:xfrm>
            <a:off x="732790" y="1845945"/>
            <a:ext cx="3583940" cy="3990975"/>
          </a:xfrm>
          <a:prstGeom prst="rect">
            <a:avLst/>
          </a:prstGeom>
        </p:spPr>
      </p:pic>
      <p:sp>
        <p:nvSpPr>
          <p:cNvPr id="50" name="文本框 49"/>
          <p:cNvSpPr txBox="1"/>
          <p:nvPr/>
        </p:nvSpPr>
        <p:spPr>
          <a:xfrm>
            <a:off x="4609465" y="1685290"/>
            <a:ext cx="6910705" cy="4799965"/>
          </a:xfrm>
          <a:prstGeom prst="rect">
            <a:avLst/>
          </a:prstGeom>
          <a:noFill/>
          <a:ln w="9525">
            <a:noFill/>
          </a:ln>
        </p:spPr>
        <p:txBody>
          <a:bodyPr wrap="square">
            <a:spAutoFit/>
          </a:bodyPr>
          <a:lstStyle/>
          <a:p>
            <a:pPr indent="304800"/>
            <a:r>
              <a:rPr lang="zh-CN" b="0">
                <a:latin typeface="微软雅黑" panose="020B0503020204020204" pitchFamily="34" charset="-122"/>
                <a:ea typeface="微软雅黑" panose="020B0503020204020204" pitchFamily="34" charset="-122"/>
                <a:cs typeface="微软雅黑" panose="020B0503020204020204" pitchFamily="34" charset="-122"/>
              </a:rPr>
              <a:t>假设隐含层每个神经元的平均激活值为：</a:t>
            </a:r>
            <a:endParaRPr lang="zh-CN" b="0">
              <a:latin typeface="微软雅黑" panose="020B0503020204020204" pitchFamily="34" charset="-122"/>
              <a:ea typeface="微软雅黑" panose="020B0503020204020204" pitchFamily="34" charset="-122"/>
              <a:cs typeface="微软雅黑" panose="020B0503020204020204" pitchFamily="34" charset="-122"/>
            </a:endParaRPr>
          </a:p>
          <a:p>
            <a:pPr indent="304800"/>
            <a:endParaRPr lang="zh-CN" b="0">
              <a:latin typeface="微软雅黑" panose="020B0503020204020204" pitchFamily="34" charset="-122"/>
              <a:ea typeface="微软雅黑" panose="020B0503020204020204" pitchFamily="34" charset="-122"/>
              <a:cs typeface="微软雅黑" panose="020B0503020204020204" pitchFamily="34" charset="-122"/>
            </a:endParaRPr>
          </a:p>
          <a:p>
            <a:pPr indent="304800"/>
            <a:endParaRPr lang="zh-CN" b="0">
              <a:latin typeface="微软雅黑" panose="020B0503020204020204" pitchFamily="34" charset="-122"/>
              <a:ea typeface="微软雅黑" panose="020B0503020204020204" pitchFamily="34" charset="-122"/>
              <a:cs typeface="微软雅黑" panose="020B0503020204020204" pitchFamily="34" charset="-122"/>
            </a:endParaRPr>
          </a:p>
          <a:p>
            <a:pPr indent="304800"/>
            <a:endParaRPr lang="zh-CN" b="0">
              <a:latin typeface="微软雅黑" panose="020B0503020204020204" pitchFamily="34" charset="-122"/>
              <a:ea typeface="微软雅黑" panose="020B0503020204020204" pitchFamily="34" charset="-122"/>
              <a:cs typeface="微软雅黑" panose="020B0503020204020204" pitchFamily="34" charset="-122"/>
            </a:endParaRPr>
          </a:p>
          <a:p>
            <a:pPr indent="304800"/>
            <a:endParaRPr lang="zh-CN" b="0">
              <a:latin typeface="微软雅黑" panose="020B0503020204020204" pitchFamily="34" charset="-122"/>
              <a:ea typeface="微软雅黑" panose="020B0503020204020204" pitchFamily="34" charset="-122"/>
              <a:cs typeface="微软雅黑" panose="020B0503020204020204" pitchFamily="34" charset="-122"/>
            </a:endParaRPr>
          </a:p>
          <a:p>
            <a:pPr indent="304800"/>
            <a:endParaRPr lang="zh-CN" b="0">
              <a:latin typeface="微软雅黑" panose="020B0503020204020204" pitchFamily="34" charset="-122"/>
              <a:ea typeface="微软雅黑" panose="020B0503020204020204" pitchFamily="34" charset="-122"/>
              <a:cs typeface="微软雅黑" panose="020B0503020204020204" pitchFamily="34" charset="-122"/>
            </a:endParaRPr>
          </a:p>
          <a:p>
            <a:pPr indent="304800"/>
            <a:r>
              <a:rPr lang="en-US" altLang="zh-CN" b="0">
                <a:latin typeface="微软雅黑" panose="020B0503020204020204" pitchFamily="34" charset="-122"/>
                <a:ea typeface="微软雅黑" panose="020B0503020204020204" pitchFamily="34" charset="-122"/>
                <a:cs typeface="微软雅黑" panose="020B0503020204020204" pitchFamily="34" charset="-122"/>
              </a:rPr>
              <a:t>	</a:t>
            </a:r>
            <a:r>
              <a:rPr lang="zh-CN" b="0">
                <a:latin typeface="微软雅黑" panose="020B0503020204020204" pitchFamily="34" charset="-122"/>
                <a:ea typeface="微软雅黑" panose="020B0503020204020204" pitchFamily="34" charset="-122"/>
                <a:cs typeface="微软雅黑" panose="020B0503020204020204" pitchFamily="34" charset="-122"/>
              </a:rPr>
              <a:t>其中，          表示在给定输入为      情况下，</a:t>
            </a:r>
            <a:r>
              <a:rPr lang="zh-CN">
                <a:latin typeface="微软雅黑" panose="020B0503020204020204" pitchFamily="34" charset="-122"/>
                <a:ea typeface="微软雅黑" panose="020B0503020204020204" pitchFamily="34" charset="-122"/>
                <a:cs typeface="微软雅黑" panose="020B0503020204020204" pitchFamily="34" charset="-122"/>
                <a:sym typeface="+mn-ea"/>
              </a:rPr>
              <a:t>自编码神经</a:t>
            </a:r>
            <a:endParaRPr lang="zh-CN">
              <a:latin typeface="微软雅黑" panose="020B0503020204020204" pitchFamily="34" charset="-122"/>
              <a:ea typeface="微软雅黑" panose="020B0503020204020204" pitchFamily="34" charset="-122"/>
              <a:cs typeface="微软雅黑" panose="020B0503020204020204" pitchFamily="34" charset="-122"/>
              <a:sym typeface="+mn-ea"/>
            </a:endParaRPr>
          </a:p>
          <a:p>
            <a:pPr indent="304800"/>
            <a:endParaRPr lang="zh-CN">
              <a:latin typeface="微软雅黑" panose="020B0503020204020204" pitchFamily="34" charset="-122"/>
              <a:ea typeface="微软雅黑" panose="020B0503020204020204" pitchFamily="34" charset="-122"/>
              <a:cs typeface="微软雅黑" panose="020B0503020204020204" pitchFamily="34" charset="-122"/>
              <a:sym typeface="+mn-ea"/>
            </a:endParaRPr>
          </a:p>
          <a:p>
            <a:pPr indent="304800"/>
            <a:r>
              <a:rPr lang="zh-CN">
                <a:latin typeface="微软雅黑" panose="020B0503020204020204" pitchFamily="34" charset="-122"/>
                <a:ea typeface="微软雅黑" panose="020B0503020204020204" pitchFamily="34" charset="-122"/>
                <a:cs typeface="微软雅黑" panose="020B0503020204020204" pitchFamily="34" charset="-122"/>
                <a:sym typeface="+mn-ea"/>
              </a:rPr>
              <a:t>网络隐藏神经元      的激活值，由各层参数          和偏置项       ，</a:t>
            </a:r>
            <a:endParaRPr lang="zh-CN">
              <a:latin typeface="微软雅黑" panose="020B0503020204020204" pitchFamily="34" charset="-122"/>
              <a:ea typeface="微软雅黑" panose="020B0503020204020204" pitchFamily="34" charset="-122"/>
              <a:cs typeface="微软雅黑" panose="020B0503020204020204" pitchFamily="34" charset="-122"/>
              <a:sym typeface="+mn-ea"/>
            </a:endParaRPr>
          </a:p>
          <a:p>
            <a:pPr indent="304800"/>
            <a:endParaRPr lang="zh-CN">
              <a:latin typeface="微软雅黑" panose="020B0503020204020204" pitchFamily="34" charset="-122"/>
              <a:ea typeface="微软雅黑" panose="020B0503020204020204" pitchFamily="34" charset="-122"/>
              <a:cs typeface="微软雅黑" panose="020B0503020204020204" pitchFamily="34" charset="-122"/>
              <a:sym typeface="+mn-ea"/>
            </a:endParaRPr>
          </a:p>
          <a:p>
            <a:pPr indent="304800"/>
            <a:r>
              <a:rPr lang="zh-CN">
                <a:latin typeface="微软雅黑" panose="020B0503020204020204" pitchFamily="34" charset="-122"/>
                <a:ea typeface="微软雅黑" panose="020B0503020204020204" pitchFamily="34" charset="-122"/>
                <a:cs typeface="微软雅黑" panose="020B0503020204020204" pitchFamily="34" charset="-122"/>
                <a:sym typeface="+mn-ea"/>
              </a:rPr>
              <a:t>以及输入数据构成。</a:t>
            </a:r>
            <a:endParaRPr lang="zh-CN">
              <a:latin typeface="微软雅黑" panose="020B0503020204020204" pitchFamily="34" charset="-122"/>
              <a:ea typeface="微软雅黑" panose="020B0503020204020204" pitchFamily="34" charset="-122"/>
              <a:cs typeface="微软雅黑" panose="020B0503020204020204" pitchFamily="34" charset="-122"/>
              <a:sym typeface="+mn-ea"/>
            </a:endParaRPr>
          </a:p>
          <a:p>
            <a:pPr indent="304800"/>
            <a:endParaRPr lang="zh-CN">
              <a:latin typeface="微软雅黑" panose="020B0503020204020204" pitchFamily="34" charset="-122"/>
              <a:ea typeface="微软雅黑" panose="020B0503020204020204" pitchFamily="34" charset="-122"/>
              <a:cs typeface="微软雅黑" panose="020B0503020204020204" pitchFamily="34" charset="-122"/>
              <a:sym typeface="+mn-ea"/>
            </a:endParaRPr>
          </a:p>
          <a:p>
            <a:pPr indent="304800"/>
            <a:endParaRPr lang="zh-CN">
              <a:latin typeface="微软雅黑" panose="020B0503020204020204" pitchFamily="34" charset="-122"/>
              <a:ea typeface="微软雅黑" panose="020B0503020204020204" pitchFamily="34" charset="-122"/>
              <a:cs typeface="微软雅黑" panose="020B0503020204020204" pitchFamily="34" charset="-122"/>
              <a:sym typeface="+mn-ea"/>
            </a:endParaRPr>
          </a:p>
          <a:p>
            <a:pPr indent="304800"/>
            <a:endParaRPr lang="zh-CN">
              <a:latin typeface="微软雅黑" panose="020B0503020204020204" pitchFamily="34" charset="-122"/>
              <a:ea typeface="微软雅黑" panose="020B0503020204020204" pitchFamily="34" charset="-122"/>
              <a:cs typeface="微软雅黑" panose="020B0503020204020204" pitchFamily="34" charset="-122"/>
              <a:sym typeface="+mn-ea"/>
            </a:endParaRPr>
          </a:p>
          <a:p>
            <a:pPr indent="304800"/>
            <a:r>
              <a:rPr lang="zh-CN">
                <a:latin typeface="微软雅黑" panose="020B0503020204020204" pitchFamily="34" charset="-122"/>
                <a:ea typeface="微软雅黑" panose="020B0503020204020204" pitchFamily="34" charset="-122"/>
                <a:cs typeface="微软雅黑" panose="020B0503020204020204" pitchFamily="34" charset="-122"/>
                <a:sym typeface="+mn-ea"/>
              </a:rPr>
              <a:t>让尽可能多的神经元处于抑制状态，即          越小越好。</a:t>
            </a:r>
            <a:endParaRPr lang="zh-CN">
              <a:latin typeface="微软雅黑" panose="020B0503020204020204" pitchFamily="34" charset="-122"/>
              <a:ea typeface="微软雅黑" panose="020B0503020204020204" pitchFamily="34" charset="-122"/>
              <a:cs typeface="微软雅黑" panose="020B0503020204020204" pitchFamily="34" charset="-122"/>
            </a:endParaRPr>
          </a:p>
          <a:p>
            <a:pPr indent="304800"/>
            <a:endParaRPr lang="zh-CN">
              <a:latin typeface="微软雅黑" panose="020B0503020204020204" pitchFamily="34" charset="-122"/>
              <a:ea typeface="微软雅黑" panose="020B0503020204020204" pitchFamily="34" charset="-122"/>
              <a:cs typeface="微软雅黑" panose="020B0503020204020204" pitchFamily="34" charset="-122"/>
            </a:endParaRPr>
          </a:p>
          <a:p>
            <a:pPr indent="304800"/>
            <a:endParaRPr lang="zh-CN">
              <a:latin typeface="微软雅黑" panose="020B0503020204020204" pitchFamily="34" charset="-122"/>
              <a:ea typeface="微软雅黑" panose="020B0503020204020204" pitchFamily="34" charset="-122"/>
              <a:cs typeface="微软雅黑" panose="020B0503020204020204" pitchFamily="34" charset="-122"/>
            </a:endParaRPr>
          </a:p>
        </p:txBody>
      </p:sp>
      <p:graphicFrame>
        <p:nvGraphicFramePr>
          <p:cNvPr id="57" name="对象 56">
            <a:hlinkClick r:id="" action="ppaction://ole?verb=0"/>
          </p:cNvPr>
          <p:cNvGraphicFramePr>
            <a:graphicFrameLocks noChangeAspect="1"/>
          </p:cNvGraphicFramePr>
          <p:nvPr/>
        </p:nvGraphicFramePr>
        <p:xfrm>
          <a:off x="7404100" y="2233930"/>
          <a:ext cx="2285365" cy="873125"/>
        </p:xfrm>
        <a:graphic>
          <a:graphicData uri="http://schemas.openxmlformats.org/presentationml/2006/ole">
            <mc:AlternateContent xmlns:mc="http://schemas.openxmlformats.org/markup-compatibility/2006">
              <mc:Choice xmlns:v="urn:schemas-microsoft-com:vml" Requires="v">
                <p:oleObj spid="_x0000_s7176" name="" r:id="rId3" imgW="1130300" imgH="431800" progId="Equation.KSEE3">
                  <p:embed/>
                </p:oleObj>
              </mc:Choice>
              <mc:Fallback>
                <p:oleObj name="" r:id="rId3" imgW="1130300" imgH="431800" progId="Equation.KSEE3">
                  <p:embed/>
                  <p:pic>
                    <p:nvPicPr>
                      <p:cNvPr id="0" name="图片 1024"/>
                      <p:cNvPicPr/>
                      <p:nvPr/>
                    </p:nvPicPr>
                    <p:blipFill>
                      <a:blip r:embed="rId4"/>
                      <a:stretch>
                        <a:fillRect/>
                      </a:stretch>
                    </p:blipFill>
                    <p:spPr>
                      <a:xfrm>
                        <a:off x="7404100" y="2233930"/>
                        <a:ext cx="2285365" cy="873125"/>
                      </a:xfrm>
                      <a:prstGeom prst="rect">
                        <a:avLst/>
                      </a:prstGeom>
                    </p:spPr>
                  </p:pic>
                </p:oleObj>
              </mc:Fallback>
            </mc:AlternateContent>
          </a:graphicData>
        </a:graphic>
      </p:graphicFrame>
      <p:graphicFrame>
        <p:nvGraphicFramePr>
          <p:cNvPr id="58" name="对象 57">
            <a:hlinkClick r:id="" action="ppaction://ole?verb=0"/>
          </p:cNvPr>
          <p:cNvGraphicFramePr>
            <a:graphicFrameLocks noChangeAspect="1"/>
          </p:cNvGraphicFramePr>
          <p:nvPr/>
        </p:nvGraphicFramePr>
        <p:xfrm>
          <a:off x="6284278" y="3283268"/>
          <a:ext cx="647700" cy="431800"/>
        </p:xfrm>
        <a:graphic>
          <a:graphicData uri="http://schemas.openxmlformats.org/presentationml/2006/ole">
            <mc:AlternateContent xmlns:mc="http://schemas.openxmlformats.org/markup-compatibility/2006">
              <mc:Choice xmlns:v="urn:schemas-microsoft-com:vml" Requires="v">
                <p:oleObj spid="_x0000_s7177" name="" r:id="rId5" imgW="381000" imgH="254000" progId="Equation.KSEE3">
                  <p:embed/>
                </p:oleObj>
              </mc:Choice>
              <mc:Fallback>
                <p:oleObj name="" r:id="rId5" imgW="381000" imgH="254000" progId="Equation.KSEE3">
                  <p:embed/>
                  <p:pic>
                    <p:nvPicPr>
                      <p:cNvPr id="0" name="图片 1025"/>
                      <p:cNvPicPr/>
                      <p:nvPr/>
                    </p:nvPicPr>
                    <p:blipFill>
                      <a:blip r:embed="rId6"/>
                      <a:stretch>
                        <a:fillRect/>
                      </a:stretch>
                    </p:blipFill>
                    <p:spPr>
                      <a:xfrm>
                        <a:off x="6284278" y="3283268"/>
                        <a:ext cx="647700" cy="431800"/>
                      </a:xfrm>
                      <a:prstGeom prst="rect">
                        <a:avLst/>
                      </a:prstGeom>
                    </p:spPr>
                  </p:pic>
                </p:oleObj>
              </mc:Fallback>
            </mc:AlternateContent>
          </a:graphicData>
        </a:graphic>
      </p:graphicFrame>
      <p:graphicFrame>
        <p:nvGraphicFramePr>
          <p:cNvPr id="59" name="对象 58">
            <a:hlinkClick r:id="" action="ppaction://ole?verb=0"/>
          </p:cNvPr>
          <p:cNvGraphicFramePr>
            <a:graphicFrameLocks noChangeAspect="1"/>
          </p:cNvGraphicFramePr>
          <p:nvPr/>
        </p:nvGraphicFramePr>
        <p:xfrm>
          <a:off x="6673215" y="3875405"/>
          <a:ext cx="259080" cy="389255"/>
        </p:xfrm>
        <a:graphic>
          <a:graphicData uri="http://schemas.openxmlformats.org/presentationml/2006/ole">
            <mc:AlternateContent xmlns:mc="http://schemas.openxmlformats.org/markup-compatibility/2006">
              <mc:Choice xmlns:v="urn:schemas-microsoft-com:vml" Requires="v">
                <p:oleObj spid="_x0000_s7178" name="" r:id="rId7" imgW="127000" imgH="190500" progId="Equation.KSEE3">
                  <p:embed/>
                </p:oleObj>
              </mc:Choice>
              <mc:Fallback>
                <p:oleObj name="" r:id="rId7" imgW="127000" imgH="190500" progId="Equation.KSEE3">
                  <p:embed/>
                  <p:pic>
                    <p:nvPicPr>
                      <p:cNvPr id="0" name="图片 1026"/>
                      <p:cNvPicPr/>
                      <p:nvPr/>
                    </p:nvPicPr>
                    <p:blipFill>
                      <a:blip r:embed="rId8"/>
                      <a:stretch>
                        <a:fillRect/>
                      </a:stretch>
                    </p:blipFill>
                    <p:spPr>
                      <a:xfrm>
                        <a:off x="6673215" y="3875405"/>
                        <a:ext cx="259080" cy="389255"/>
                      </a:xfrm>
                      <a:prstGeom prst="rect">
                        <a:avLst/>
                      </a:prstGeom>
                    </p:spPr>
                  </p:pic>
                </p:oleObj>
              </mc:Fallback>
            </mc:AlternateContent>
          </a:graphicData>
        </a:graphic>
      </p:graphicFrame>
      <p:graphicFrame>
        <p:nvGraphicFramePr>
          <p:cNvPr id="60" name="对象 59">
            <a:hlinkClick r:id="" action="ppaction://ole?verb=0"/>
          </p:cNvPr>
          <p:cNvGraphicFramePr>
            <a:graphicFrameLocks noChangeAspect="1"/>
          </p:cNvGraphicFramePr>
          <p:nvPr/>
        </p:nvGraphicFramePr>
        <p:xfrm>
          <a:off x="9413240" y="3764280"/>
          <a:ext cx="488950" cy="611505"/>
        </p:xfrm>
        <a:graphic>
          <a:graphicData uri="http://schemas.openxmlformats.org/presentationml/2006/ole">
            <mc:AlternateContent xmlns:mc="http://schemas.openxmlformats.org/markup-compatibility/2006">
              <mc:Choice xmlns:v="urn:schemas-microsoft-com:vml" Requires="v">
                <p:oleObj spid="_x0000_s7179" name="" r:id="rId9" imgW="203200" imgH="254000" progId="Equation.KSEE3">
                  <p:embed/>
                </p:oleObj>
              </mc:Choice>
              <mc:Fallback>
                <p:oleObj name="" r:id="rId9" imgW="203200" imgH="254000" progId="Equation.KSEE3">
                  <p:embed/>
                  <p:pic>
                    <p:nvPicPr>
                      <p:cNvPr id="0" name="图片 1027"/>
                      <p:cNvPicPr/>
                      <p:nvPr/>
                    </p:nvPicPr>
                    <p:blipFill>
                      <a:blip r:embed="rId10"/>
                      <a:stretch>
                        <a:fillRect/>
                      </a:stretch>
                    </p:blipFill>
                    <p:spPr>
                      <a:xfrm>
                        <a:off x="9413240" y="3764280"/>
                        <a:ext cx="488950" cy="611505"/>
                      </a:xfrm>
                      <a:prstGeom prst="rect">
                        <a:avLst/>
                      </a:prstGeom>
                    </p:spPr>
                  </p:pic>
                </p:oleObj>
              </mc:Fallback>
            </mc:AlternateContent>
          </a:graphicData>
        </a:graphic>
      </p:graphicFrame>
      <p:graphicFrame>
        <p:nvGraphicFramePr>
          <p:cNvPr id="61" name="对象 60">
            <a:hlinkClick r:id="" action="ppaction://ole?verb=0"/>
          </p:cNvPr>
          <p:cNvGraphicFramePr>
            <a:graphicFrameLocks noChangeAspect="1"/>
          </p:cNvGraphicFramePr>
          <p:nvPr/>
        </p:nvGraphicFramePr>
        <p:xfrm>
          <a:off x="8916670" y="3356928"/>
          <a:ext cx="259080" cy="285750"/>
        </p:xfrm>
        <a:graphic>
          <a:graphicData uri="http://schemas.openxmlformats.org/presentationml/2006/ole">
            <mc:AlternateContent xmlns:mc="http://schemas.openxmlformats.org/markup-compatibility/2006">
              <mc:Choice xmlns:v="urn:schemas-microsoft-com:vml" Requires="v">
                <p:oleObj spid="_x0000_s7180" name="" r:id="rId11" imgW="127000" imgH="139700" progId="Equation.KSEE3">
                  <p:embed/>
                </p:oleObj>
              </mc:Choice>
              <mc:Fallback>
                <p:oleObj name="" r:id="rId11" imgW="127000" imgH="139700" progId="Equation.KSEE3">
                  <p:embed/>
                  <p:pic>
                    <p:nvPicPr>
                      <p:cNvPr id="0" name="图片 1026"/>
                      <p:cNvPicPr/>
                      <p:nvPr/>
                    </p:nvPicPr>
                    <p:blipFill>
                      <a:blip r:embed="rId12"/>
                      <a:stretch>
                        <a:fillRect/>
                      </a:stretch>
                    </p:blipFill>
                    <p:spPr>
                      <a:xfrm>
                        <a:off x="8916670" y="3356928"/>
                        <a:ext cx="259080" cy="285750"/>
                      </a:xfrm>
                      <a:prstGeom prst="rect">
                        <a:avLst/>
                      </a:prstGeom>
                    </p:spPr>
                  </p:pic>
                </p:oleObj>
              </mc:Fallback>
            </mc:AlternateContent>
          </a:graphicData>
        </a:graphic>
      </p:graphicFrame>
      <p:graphicFrame>
        <p:nvGraphicFramePr>
          <p:cNvPr id="62" name="对象 61">
            <a:hlinkClick r:id="" action="ppaction://ole?verb=0"/>
          </p:cNvPr>
          <p:cNvGraphicFramePr>
            <a:graphicFrameLocks noChangeAspect="1"/>
          </p:cNvGraphicFramePr>
          <p:nvPr/>
        </p:nvGraphicFramePr>
        <p:xfrm>
          <a:off x="10980420" y="3779203"/>
          <a:ext cx="367030" cy="581660"/>
        </p:xfrm>
        <a:graphic>
          <a:graphicData uri="http://schemas.openxmlformats.org/presentationml/2006/ole">
            <mc:AlternateContent xmlns:mc="http://schemas.openxmlformats.org/markup-compatibility/2006">
              <mc:Choice xmlns:v="urn:schemas-microsoft-com:vml" Requires="v">
                <p:oleObj spid="_x0000_s7181" name="" r:id="rId13" imgW="152400" imgH="241300" progId="Equation.KSEE3">
                  <p:embed/>
                </p:oleObj>
              </mc:Choice>
              <mc:Fallback>
                <p:oleObj name="" r:id="rId13" imgW="152400" imgH="241300" progId="Equation.KSEE3">
                  <p:embed/>
                  <p:pic>
                    <p:nvPicPr>
                      <p:cNvPr id="0" name="图片 1027"/>
                      <p:cNvPicPr/>
                      <p:nvPr/>
                    </p:nvPicPr>
                    <p:blipFill>
                      <a:blip r:embed="rId14"/>
                      <a:stretch>
                        <a:fillRect/>
                      </a:stretch>
                    </p:blipFill>
                    <p:spPr>
                      <a:xfrm>
                        <a:off x="10980420" y="3779203"/>
                        <a:ext cx="367030" cy="581660"/>
                      </a:xfrm>
                      <a:prstGeom prst="rect">
                        <a:avLst/>
                      </a:prstGeom>
                    </p:spPr>
                  </p:pic>
                </p:oleObj>
              </mc:Fallback>
            </mc:AlternateContent>
          </a:graphicData>
        </a:graphic>
      </p:graphicFrame>
      <p:graphicFrame>
        <p:nvGraphicFramePr>
          <p:cNvPr id="65" name="对象 64"/>
          <p:cNvGraphicFramePr/>
          <p:nvPr/>
        </p:nvGraphicFramePr>
        <p:xfrm>
          <a:off x="9006205" y="5390515"/>
          <a:ext cx="407035" cy="620395"/>
        </p:xfrm>
        <a:graphic>
          <a:graphicData uri="http://schemas.openxmlformats.org/presentationml/2006/ole">
            <mc:AlternateContent xmlns:mc="http://schemas.openxmlformats.org/markup-compatibility/2006">
              <mc:Choice xmlns:v="urn:schemas-microsoft-com:vml" Requires="v">
                <p:oleObj spid="_x0000_s7182" name="" r:id="rId15" imgW="203200" imgH="330200" progId="Equation.KSEE3">
                  <p:embed/>
                </p:oleObj>
              </mc:Choice>
              <mc:Fallback>
                <p:oleObj name="" r:id="rId15" imgW="203200" imgH="330200" progId="Equation.KSEE3">
                  <p:embed/>
                  <p:pic>
                    <p:nvPicPr>
                      <p:cNvPr id="0" name="图片 65"/>
                      <p:cNvPicPr/>
                      <p:nvPr/>
                    </p:nvPicPr>
                    <p:blipFill>
                      <a:blip r:embed="rId16"/>
                      <a:stretch>
                        <a:fillRect/>
                      </a:stretch>
                    </p:blipFill>
                    <p:spPr>
                      <a:xfrm>
                        <a:off x="9006205" y="5390515"/>
                        <a:ext cx="407035" cy="620395"/>
                      </a:xfrm>
                      <a:prstGeom prst="rect">
                        <a:avLst/>
                      </a:prstGeom>
                    </p:spPr>
                  </p:pic>
                </p:oleObj>
              </mc:Fallback>
            </mc:AlternateContent>
          </a:graphicData>
        </a:graphic>
      </p:graphicFrame>
    </p:spTree>
    <p:custDataLst>
      <p:tags r:id="rId17"/>
    </p:custDataLst>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组合 41"/>
          <p:cNvGrpSpPr/>
          <p:nvPr/>
        </p:nvGrpSpPr>
        <p:grpSpPr>
          <a:xfrm>
            <a:off x="344171" y="926465"/>
            <a:ext cx="11502389" cy="5500370"/>
            <a:chOff x="-226740" y="3028194"/>
            <a:chExt cx="7141152" cy="3414561"/>
          </a:xfrm>
        </p:grpSpPr>
        <p:cxnSp>
          <p:nvCxnSpPr>
            <p:cNvPr id="43" name="直接连接符 42"/>
            <p:cNvCxnSpPr/>
            <p:nvPr/>
          </p:nvCxnSpPr>
          <p:spPr>
            <a:xfrm flipH="1">
              <a:off x="1484784" y="3442194"/>
              <a:ext cx="1819237" cy="2250864"/>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a:off x="3363156" y="3442194"/>
              <a:ext cx="1987888" cy="2535864"/>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5" name="椭圆 44"/>
            <p:cNvSpPr/>
            <p:nvPr/>
          </p:nvSpPr>
          <p:spPr>
            <a:xfrm>
              <a:off x="2923108" y="3028194"/>
              <a:ext cx="828000" cy="828000"/>
            </a:xfrm>
            <a:prstGeom prst="ellipse">
              <a:avLst/>
            </a:prstGeom>
            <a:solidFill>
              <a:srgbClr val="568D11"/>
            </a:solidFill>
            <a:ln>
              <a:solidFill>
                <a:schemeClr val="bg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zh-CN" altLang="en-US" sz="2400" b="1" dirty="0">
                  <a:latin typeface="微软雅黑" panose="020B0503020204020204" pitchFamily="34" charset="-122"/>
                  <a:ea typeface="微软雅黑" panose="020B0503020204020204" pitchFamily="34" charset="-122"/>
                </a:rPr>
                <a:t>游客</a:t>
              </a:r>
              <a:endParaRPr lang="zh-CN" altLang="en-US" sz="2400" b="1" dirty="0">
                <a:latin typeface="微软雅黑" panose="020B0503020204020204" pitchFamily="34" charset="-122"/>
                <a:ea typeface="微软雅黑" panose="020B0503020204020204" pitchFamily="34" charset="-122"/>
              </a:endParaRPr>
            </a:p>
          </p:txBody>
        </p:sp>
        <p:sp>
          <p:nvSpPr>
            <p:cNvPr id="46" name="椭圆 45"/>
            <p:cNvSpPr/>
            <p:nvPr/>
          </p:nvSpPr>
          <p:spPr>
            <a:xfrm>
              <a:off x="920215" y="5606740"/>
              <a:ext cx="828000" cy="828000"/>
            </a:xfrm>
            <a:prstGeom prst="ellipse">
              <a:avLst/>
            </a:prstGeom>
            <a:solidFill>
              <a:srgbClr val="568D11"/>
            </a:solidFill>
            <a:ln>
              <a:solidFill>
                <a:schemeClr val="bg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sz="1400" b="1" dirty="0">
                <a:latin typeface="微软雅黑" panose="020B0503020204020204" pitchFamily="34" charset="-122"/>
                <a:ea typeface="微软雅黑" panose="020B0503020204020204" pitchFamily="34" charset="-122"/>
              </a:endParaRPr>
            </a:p>
          </p:txBody>
        </p:sp>
        <p:sp>
          <p:nvSpPr>
            <p:cNvPr id="47" name="椭圆 46"/>
            <p:cNvSpPr/>
            <p:nvPr/>
          </p:nvSpPr>
          <p:spPr>
            <a:xfrm>
              <a:off x="4937044" y="5614755"/>
              <a:ext cx="828000" cy="828000"/>
            </a:xfrm>
            <a:prstGeom prst="ellipse">
              <a:avLst/>
            </a:prstGeom>
            <a:solidFill>
              <a:srgbClr val="568D11"/>
            </a:solidFill>
            <a:ln>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2400" b="1" dirty="0" smtClean="0">
                  <a:latin typeface="微软雅黑" panose="020B0503020204020204" pitchFamily="34" charset="-122"/>
                  <a:ea typeface="微软雅黑" panose="020B0503020204020204" pitchFamily="34" charset="-122"/>
                </a:rPr>
                <a:t>盈利团体</a:t>
              </a:r>
              <a:endParaRPr lang="zh-CN" altLang="en-US" sz="2400" b="1" dirty="0">
                <a:latin typeface="微软雅黑" panose="020B0503020204020204" pitchFamily="34" charset="-122"/>
                <a:ea typeface="微软雅黑" panose="020B0503020204020204" pitchFamily="34" charset="-122"/>
              </a:endParaRPr>
            </a:p>
          </p:txBody>
        </p:sp>
        <p:sp>
          <p:nvSpPr>
            <p:cNvPr id="48" name="椭圆 47"/>
            <p:cNvSpPr/>
            <p:nvPr/>
          </p:nvSpPr>
          <p:spPr>
            <a:xfrm>
              <a:off x="2940647" y="4144882"/>
              <a:ext cx="792000" cy="792000"/>
            </a:xfrm>
            <a:prstGeom prst="ellipse">
              <a:avLst/>
            </a:prstGeom>
            <a:solidFill>
              <a:srgbClr val="414455"/>
            </a:solidFill>
            <a:ln>
              <a:solidFill>
                <a:schemeClr val="bg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zh-CN" altLang="en-US" sz="2400" b="1" dirty="0" smtClean="0">
                  <a:latin typeface="微软雅黑" panose="020B0503020204020204" pitchFamily="34" charset="-122"/>
                  <a:ea typeface="微软雅黑" panose="020B0503020204020204" pitchFamily="34" charset="-122"/>
                </a:rPr>
                <a:t>旅游</a:t>
              </a:r>
              <a:endParaRPr lang="en-US" altLang="zh-CN" sz="2400" b="1" dirty="0" smtClean="0">
                <a:latin typeface="微软雅黑" panose="020B0503020204020204" pitchFamily="34" charset="-122"/>
                <a:ea typeface="微软雅黑" panose="020B0503020204020204" pitchFamily="34" charset="-122"/>
              </a:endParaRPr>
            </a:p>
            <a:p>
              <a:pPr algn="ctr"/>
              <a:r>
                <a:rPr lang="zh-CN" altLang="en-US" sz="2400" b="1" dirty="0" smtClean="0">
                  <a:latin typeface="微软雅黑" panose="020B0503020204020204" pitchFamily="34" charset="-122"/>
                  <a:ea typeface="微软雅黑" panose="020B0503020204020204" pitchFamily="34" charset="-122"/>
                </a:rPr>
                <a:t>服务</a:t>
              </a:r>
              <a:endParaRPr lang="zh-CN" altLang="en-US" sz="2400" b="1" dirty="0">
                <a:latin typeface="微软雅黑" panose="020B0503020204020204" pitchFamily="34" charset="-122"/>
                <a:ea typeface="微软雅黑" panose="020B0503020204020204" pitchFamily="34" charset="-122"/>
              </a:endParaRPr>
            </a:p>
          </p:txBody>
        </p:sp>
        <p:cxnSp>
          <p:nvCxnSpPr>
            <p:cNvPr id="49" name="直接连接符 48"/>
            <p:cNvCxnSpPr>
              <a:stCxn id="46" idx="6"/>
              <a:endCxn id="47" idx="2"/>
            </p:cNvCxnSpPr>
            <p:nvPr/>
          </p:nvCxnSpPr>
          <p:spPr>
            <a:xfrm>
              <a:off x="1748215" y="6020740"/>
              <a:ext cx="3188829" cy="8015"/>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0" name="直接箭头连接符 49"/>
            <p:cNvCxnSpPr/>
            <p:nvPr/>
          </p:nvCxnSpPr>
          <p:spPr>
            <a:xfrm flipH="1">
              <a:off x="1700808" y="4710126"/>
              <a:ext cx="1279133" cy="1025887"/>
            </a:xfrm>
            <a:prstGeom prst="straightConnector1">
              <a:avLst/>
            </a:prstGeom>
            <a:ln w="25400">
              <a:solidFill>
                <a:srgbClr val="7F7F7F"/>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51" name="直接箭头连接符 50"/>
            <p:cNvCxnSpPr>
              <a:endCxn id="47" idx="1"/>
            </p:cNvCxnSpPr>
            <p:nvPr/>
          </p:nvCxnSpPr>
          <p:spPr>
            <a:xfrm>
              <a:off x="3732647" y="4710126"/>
              <a:ext cx="1325655" cy="1025887"/>
            </a:xfrm>
            <a:prstGeom prst="straightConnector1">
              <a:avLst/>
            </a:prstGeom>
            <a:ln w="25400">
              <a:solidFill>
                <a:srgbClr val="7F7F7F"/>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52" name="直接箭头连接符 51"/>
            <p:cNvCxnSpPr>
              <a:stCxn id="48" idx="0"/>
              <a:endCxn id="45" idx="4"/>
            </p:cNvCxnSpPr>
            <p:nvPr/>
          </p:nvCxnSpPr>
          <p:spPr>
            <a:xfrm flipV="1">
              <a:off x="3336647" y="3856194"/>
              <a:ext cx="461" cy="288688"/>
            </a:xfrm>
            <a:prstGeom prst="straightConnector1">
              <a:avLst/>
            </a:prstGeom>
            <a:ln w="25400">
              <a:solidFill>
                <a:srgbClr val="7F7F7F"/>
              </a:solidFill>
              <a:headEnd type="arrow"/>
              <a:tailEnd type="arrow"/>
            </a:ln>
          </p:spPr>
          <p:style>
            <a:lnRef idx="1">
              <a:schemeClr val="accent1"/>
            </a:lnRef>
            <a:fillRef idx="0">
              <a:schemeClr val="accent1"/>
            </a:fillRef>
            <a:effectRef idx="0">
              <a:schemeClr val="accent1"/>
            </a:effectRef>
            <a:fontRef idx="minor">
              <a:schemeClr val="tx1"/>
            </a:fontRef>
          </p:style>
        </p:cxnSp>
        <p:grpSp>
          <p:nvGrpSpPr>
            <p:cNvPr id="53" name="组合 52"/>
            <p:cNvGrpSpPr/>
            <p:nvPr/>
          </p:nvGrpSpPr>
          <p:grpSpPr>
            <a:xfrm>
              <a:off x="2968113" y="5601080"/>
              <a:ext cx="820217" cy="367789"/>
              <a:chOff x="4962785" y="3312481"/>
              <a:chExt cx="820217" cy="367789"/>
            </a:xfrm>
          </p:grpSpPr>
          <p:sp>
            <p:nvSpPr>
              <p:cNvPr id="54" name="TextBox 14"/>
              <p:cNvSpPr txBox="1"/>
              <p:nvPr/>
            </p:nvSpPr>
            <p:spPr>
              <a:xfrm>
                <a:off x="4962785" y="3312481"/>
                <a:ext cx="252000" cy="362270"/>
              </a:xfrm>
              <a:prstGeom prst="rect">
                <a:avLst/>
              </a:prstGeom>
              <a:noFill/>
            </p:spPr>
            <p:txBody>
              <a:bodyPr wrap="square" rtlCol="0">
                <a:spAutoFit/>
              </a:bodyPr>
              <a:lstStyle/>
              <a:p>
                <a:r>
                  <a:rPr lang="zh-CN" altLang="en-US" sz="1600" dirty="0">
                    <a:latin typeface="微软雅黑" panose="020B0503020204020204" pitchFamily="34" charset="-122"/>
                    <a:ea typeface="微软雅黑" panose="020B0503020204020204" pitchFamily="34" charset="-122"/>
                  </a:rPr>
                  <a:t>收集</a:t>
                </a:r>
                <a:endParaRPr lang="zh-CN" altLang="en-US" sz="1600" dirty="0">
                  <a:latin typeface="微软雅黑" panose="020B0503020204020204" pitchFamily="34" charset="-122"/>
                  <a:ea typeface="微软雅黑" panose="020B0503020204020204" pitchFamily="34" charset="-122"/>
                </a:endParaRPr>
              </a:p>
            </p:txBody>
          </p:sp>
          <p:sp>
            <p:nvSpPr>
              <p:cNvPr id="55" name="TextBox 15"/>
              <p:cNvSpPr txBox="1"/>
              <p:nvPr/>
            </p:nvSpPr>
            <p:spPr>
              <a:xfrm>
                <a:off x="5446137" y="3318000"/>
                <a:ext cx="336865" cy="362270"/>
              </a:xfrm>
              <a:prstGeom prst="rect">
                <a:avLst/>
              </a:prstGeom>
              <a:noFill/>
            </p:spPr>
            <p:txBody>
              <a:bodyPr wrap="square" rtlCol="0">
                <a:spAutoFit/>
              </a:bodyPr>
              <a:lstStyle/>
              <a:p>
                <a:r>
                  <a:rPr lang="zh-CN" altLang="en-US" sz="1600" dirty="0">
                    <a:latin typeface="微软雅黑" panose="020B0503020204020204" pitchFamily="34" charset="-122"/>
                    <a:ea typeface="微软雅黑" panose="020B0503020204020204" pitchFamily="34" charset="-122"/>
                  </a:rPr>
                  <a:t>管理</a:t>
                </a:r>
                <a:endParaRPr lang="zh-CN" altLang="en-US" sz="1600" dirty="0">
                  <a:latin typeface="微软雅黑" panose="020B0503020204020204" pitchFamily="34" charset="-122"/>
                  <a:ea typeface="微软雅黑" panose="020B0503020204020204" pitchFamily="34" charset="-122"/>
                </a:endParaRPr>
              </a:p>
            </p:txBody>
          </p:sp>
        </p:grpSp>
        <p:sp>
          <p:nvSpPr>
            <p:cNvPr id="56" name="矩形 55"/>
            <p:cNvSpPr/>
            <p:nvPr/>
          </p:nvSpPr>
          <p:spPr>
            <a:xfrm>
              <a:off x="2835925" y="4995317"/>
              <a:ext cx="982462" cy="245715"/>
            </a:xfrm>
            <a:prstGeom prst="rect">
              <a:avLst/>
            </a:prstGeom>
            <a:solidFill>
              <a:schemeClr val="bg1"/>
            </a:solidFill>
            <a:ln w="127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smtClean="0">
                  <a:solidFill>
                    <a:srgbClr val="568D11"/>
                  </a:solidFill>
                  <a:latin typeface="微软雅黑" panose="020B0503020204020204" pitchFamily="34" charset="-122"/>
                  <a:ea typeface="微软雅黑" panose="020B0503020204020204" pitchFamily="34" charset="-122"/>
                </a:rPr>
                <a:t>大数据挖掘</a:t>
              </a:r>
              <a:endParaRPr lang="zh-CN" altLang="en-US" sz="1600" b="1" dirty="0" smtClean="0">
                <a:solidFill>
                  <a:srgbClr val="568D11"/>
                </a:solidFill>
                <a:latin typeface="微软雅黑" panose="020B0503020204020204" pitchFamily="34" charset="-122"/>
                <a:ea typeface="微软雅黑" panose="020B0503020204020204" pitchFamily="34" charset="-122"/>
              </a:endParaRPr>
            </a:p>
          </p:txBody>
        </p:sp>
        <p:sp>
          <p:nvSpPr>
            <p:cNvPr id="57" name="矩形 56"/>
            <p:cNvSpPr/>
            <p:nvPr/>
          </p:nvSpPr>
          <p:spPr>
            <a:xfrm>
              <a:off x="1827813" y="5729058"/>
              <a:ext cx="1113244" cy="245737"/>
            </a:xfrm>
            <a:prstGeom prst="rect">
              <a:avLst/>
            </a:prstGeom>
            <a:solidFill>
              <a:srgbClr val="85AD3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bg1"/>
                  </a:solidFill>
                  <a:latin typeface="微软雅黑" panose="020B0503020204020204" pitchFamily="34" charset="-122"/>
                  <a:ea typeface="微软雅黑" panose="020B0503020204020204" pitchFamily="34" charset="-122"/>
                </a:rPr>
                <a:t>所有类型数据</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58" name="矩形 57"/>
            <p:cNvSpPr/>
            <p:nvPr/>
          </p:nvSpPr>
          <p:spPr>
            <a:xfrm>
              <a:off x="3751107" y="5729058"/>
              <a:ext cx="1158181" cy="245737"/>
            </a:xfrm>
            <a:prstGeom prst="rect">
              <a:avLst/>
            </a:prstGeom>
            <a:solidFill>
              <a:srgbClr val="85AD3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bg1"/>
                  </a:solidFill>
                  <a:latin typeface="微软雅黑" panose="020B0503020204020204" pitchFamily="34" charset="-122"/>
                  <a:ea typeface="微软雅黑" panose="020B0503020204020204" pitchFamily="34" charset="-122"/>
                </a:rPr>
                <a:t>所有来源数据</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60" name="矩形 59"/>
            <p:cNvSpPr/>
            <p:nvPr/>
          </p:nvSpPr>
          <p:spPr>
            <a:xfrm>
              <a:off x="2554557" y="5369018"/>
              <a:ext cx="1545198" cy="245737"/>
            </a:xfrm>
            <a:prstGeom prst="rect">
              <a:avLst/>
            </a:prstGeom>
            <a:solidFill>
              <a:srgbClr val="85AD3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smtClean="0">
                  <a:solidFill>
                    <a:schemeClr val="bg1"/>
                  </a:solidFill>
                  <a:latin typeface="微软雅黑" panose="020B0503020204020204" pitchFamily="34" charset="-122"/>
                  <a:ea typeface="微软雅黑" panose="020B0503020204020204" pitchFamily="34" charset="-122"/>
                </a:rPr>
                <a:t>新一代信息技术</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cxnSp>
          <p:nvCxnSpPr>
            <p:cNvPr id="61" name="直接箭头连接符 60"/>
            <p:cNvCxnSpPr/>
            <p:nvPr/>
          </p:nvCxnSpPr>
          <p:spPr>
            <a:xfrm flipH="1">
              <a:off x="2909033" y="5606740"/>
              <a:ext cx="202024" cy="101170"/>
            </a:xfrm>
            <a:prstGeom prst="straightConnector1">
              <a:avLst/>
            </a:prstGeom>
            <a:ln w="28575">
              <a:solidFill>
                <a:srgbClr val="9BBB59"/>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2" name="直接箭头连接符 61"/>
            <p:cNvCxnSpPr/>
            <p:nvPr/>
          </p:nvCxnSpPr>
          <p:spPr>
            <a:xfrm>
              <a:off x="3539132" y="5614755"/>
              <a:ext cx="211976" cy="101693"/>
            </a:xfrm>
            <a:prstGeom prst="straightConnector1">
              <a:avLst/>
            </a:prstGeom>
            <a:ln w="28575">
              <a:solidFill>
                <a:srgbClr val="9BBB59"/>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4" name="上箭头 63"/>
            <p:cNvSpPr/>
            <p:nvPr/>
          </p:nvSpPr>
          <p:spPr>
            <a:xfrm>
              <a:off x="3291156" y="5259000"/>
              <a:ext cx="72000" cy="101738"/>
            </a:xfrm>
            <a:prstGeom prst="upArrow">
              <a:avLst/>
            </a:prstGeom>
            <a:solidFill>
              <a:srgbClr val="9BBB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65" name="矩形 64"/>
            <p:cNvSpPr/>
            <p:nvPr/>
          </p:nvSpPr>
          <p:spPr>
            <a:xfrm>
              <a:off x="3764387" y="3118158"/>
              <a:ext cx="2122862" cy="648072"/>
            </a:xfrm>
            <a:prstGeom prst="rect">
              <a:avLst/>
            </a:prstGeom>
            <a:solidFill>
              <a:schemeClr val="bg1"/>
            </a:solidFill>
            <a:ln w="9525">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171450" indent="-171450">
                <a:buFont typeface="Wingdings" panose="05000000000000000000" pitchFamily="2" charset="2"/>
                <a:buChar char="l"/>
              </a:pPr>
              <a:r>
                <a:rPr lang="zh-CN" altLang="en-US" sz="1600" b="1" dirty="0" smtClean="0">
                  <a:solidFill>
                    <a:schemeClr val="tx1"/>
                  </a:solidFill>
                  <a:latin typeface="微软雅黑" panose="020B0503020204020204" pitchFamily="34" charset="-122"/>
                  <a:ea typeface="微软雅黑" panose="020B0503020204020204" pitchFamily="34" charset="-122"/>
                </a:rPr>
                <a:t>类型</a:t>
              </a:r>
              <a:r>
                <a:rPr lang="zh-CN" altLang="en-US" sz="1600" dirty="0" smtClean="0">
                  <a:solidFill>
                    <a:schemeClr val="tx1"/>
                  </a:solidFill>
                  <a:latin typeface="微软雅黑" panose="020B0503020204020204" pitchFamily="34" charset="-122"/>
                  <a:ea typeface="微软雅黑" panose="020B0503020204020204" pitchFamily="34" charset="-122"/>
                </a:rPr>
                <a:t>：散客，团体，自驾游等</a:t>
              </a:r>
              <a:endParaRPr lang="en-US" altLang="zh-CN" sz="1600" dirty="0">
                <a:solidFill>
                  <a:schemeClr val="tx1"/>
                </a:solidFill>
                <a:latin typeface="微软雅黑" panose="020B0503020204020204" pitchFamily="34" charset="-122"/>
                <a:ea typeface="微软雅黑" panose="020B0503020204020204" pitchFamily="34" charset="-122"/>
              </a:endParaRPr>
            </a:p>
            <a:p>
              <a:pPr marL="171450" indent="-171450">
                <a:buFont typeface="Wingdings" panose="05000000000000000000" pitchFamily="2" charset="2"/>
                <a:buChar char="l"/>
              </a:pPr>
              <a:r>
                <a:rPr lang="zh-CN" altLang="en-US" sz="1600" b="1" dirty="0" smtClean="0">
                  <a:solidFill>
                    <a:schemeClr val="tx1"/>
                  </a:solidFill>
                  <a:latin typeface="微软雅黑" panose="020B0503020204020204" pitchFamily="34" charset="-122"/>
                  <a:ea typeface="微软雅黑" panose="020B0503020204020204" pitchFamily="34" charset="-122"/>
                </a:rPr>
                <a:t>职责</a:t>
              </a:r>
              <a:r>
                <a:rPr lang="zh-CN" altLang="en-US" sz="1600" dirty="0" smtClean="0">
                  <a:solidFill>
                    <a:schemeClr val="tx1"/>
                  </a:solidFill>
                  <a:latin typeface="微软雅黑" panose="020B0503020204020204" pitchFamily="34" charset="-122"/>
                  <a:ea typeface="微软雅黑" panose="020B0503020204020204" pitchFamily="34" charset="-122"/>
                </a:rPr>
                <a:t>：提出服务需求；产生旅游消 </a:t>
              </a:r>
              <a:r>
                <a:rPr lang="en-US" altLang="zh-CN" sz="1600" dirty="0" smtClean="0">
                  <a:solidFill>
                    <a:schemeClr val="tx1"/>
                  </a:solidFill>
                  <a:latin typeface="微软雅黑" panose="020B0503020204020204" pitchFamily="34" charset="-122"/>
                  <a:ea typeface="微软雅黑" panose="020B0503020204020204" pitchFamily="34" charset="-122"/>
                </a:rPr>
                <a:t>	</a:t>
              </a:r>
              <a:r>
                <a:rPr lang="zh-CN" altLang="en-US" sz="1600" dirty="0" smtClean="0">
                  <a:solidFill>
                    <a:schemeClr val="tx1"/>
                  </a:solidFill>
                  <a:latin typeface="微软雅黑" panose="020B0503020204020204" pitchFamily="34" charset="-122"/>
                  <a:ea typeface="微软雅黑" panose="020B0503020204020204" pitchFamily="34" charset="-122"/>
                </a:rPr>
                <a:t>费；获得满意服务</a:t>
              </a:r>
              <a:endParaRPr lang="zh-CN" altLang="en-US" sz="1600" dirty="0">
                <a:solidFill>
                  <a:schemeClr val="tx1"/>
                </a:solidFill>
                <a:latin typeface="微软雅黑" panose="020B0503020204020204" pitchFamily="34" charset="-122"/>
                <a:ea typeface="微软雅黑" panose="020B0503020204020204" pitchFamily="34" charset="-122"/>
              </a:endParaRPr>
            </a:p>
          </p:txBody>
        </p:sp>
        <p:sp>
          <p:nvSpPr>
            <p:cNvPr id="66" name="矩形 65"/>
            <p:cNvSpPr/>
            <p:nvPr/>
          </p:nvSpPr>
          <p:spPr>
            <a:xfrm>
              <a:off x="-226740" y="4217890"/>
              <a:ext cx="2200219" cy="783276"/>
            </a:xfrm>
            <a:prstGeom prst="rect">
              <a:avLst/>
            </a:prstGeom>
            <a:solidFill>
              <a:schemeClr val="bg1"/>
            </a:solidFill>
            <a:ln w="9525">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171450" indent="-171450">
                <a:buFont typeface="Wingdings" panose="05000000000000000000" pitchFamily="2" charset="2"/>
                <a:buChar char="l"/>
              </a:pPr>
              <a:r>
                <a:rPr lang="zh-CN" altLang="en-US" sz="1600" b="1" dirty="0" smtClean="0">
                  <a:solidFill>
                    <a:schemeClr val="tx1"/>
                  </a:solidFill>
                  <a:latin typeface="微软雅黑" panose="020B0503020204020204" pitchFamily="34" charset="-122"/>
                  <a:ea typeface="微软雅黑" panose="020B0503020204020204" pitchFamily="34" charset="-122"/>
                </a:rPr>
                <a:t>类型</a:t>
              </a:r>
              <a:r>
                <a:rPr lang="zh-CN" altLang="en-US" sz="1600" dirty="0" smtClean="0">
                  <a:solidFill>
                    <a:schemeClr val="tx1"/>
                  </a:solidFill>
                  <a:latin typeface="微软雅黑" panose="020B0503020204020204" pitchFamily="34" charset="-122"/>
                  <a:ea typeface="微软雅黑" panose="020B0503020204020204" pitchFamily="34" charset="-122"/>
                </a:rPr>
                <a:t>：政府、景区等</a:t>
              </a:r>
              <a:endParaRPr lang="en-US" altLang="zh-CN" sz="1600" dirty="0" smtClean="0">
                <a:solidFill>
                  <a:schemeClr val="tx1"/>
                </a:solidFill>
                <a:latin typeface="微软雅黑" panose="020B0503020204020204" pitchFamily="34" charset="-122"/>
                <a:ea typeface="微软雅黑" panose="020B0503020204020204" pitchFamily="34" charset="-122"/>
              </a:endParaRPr>
            </a:p>
            <a:p>
              <a:pPr marL="171450" indent="-171450">
                <a:buFont typeface="Wingdings" panose="05000000000000000000" pitchFamily="2" charset="2"/>
                <a:buChar char="l"/>
              </a:pPr>
              <a:r>
                <a:rPr lang="zh-CN" altLang="en-US" sz="1600" b="1" dirty="0" smtClean="0">
                  <a:solidFill>
                    <a:schemeClr val="tx1"/>
                  </a:solidFill>
                  <a:latin typeface="微软雅黑" panose="020B0503020204020204" pitchFamily="34" charset="-122"/>
                  <a:ea typeface="微软雅黑" panose="020B0503020204020204" pitchFamily="34" charset="-122"/>
                </a:rPr>
                <a:t>职责</a:t>
              </a:r>
              <a:r>
                <a:rPr lang="zh-CN" altLang="en-US" sz="1600" dirty="0" smtClean="0">
                  <a:solidFill>
                    <a:schemeClr val="tx1"/>
                  </a:solidFill>
                  <a:latin typeface="微软雅黑" panose="020B0503020204020204" pitchFamily="34" charset="-122"/>
                  <a:ea typeface="微软雅黑" panose="020B0503020204020204" pitchFamily="34" charset="-122"/>
                </a:rPr>
                <a:t>：提供涉旅公共服务；实施旅</a:t>
              </a:r>
              <a:endParaRPr lang="zh-CN" altLang="en-US" sz="1600" dirty="0" smtClean="0">
                <a:solidFill>
                  <a:schemeClr val="tx1"/>
                </a:solidFill>
                <a:latin typeface="微软雅黑" panose="020B0503020204020204" pitchFamily="34" charset="-122"/>
                <a:ea typeface="微软雅黑" panose="020B0503020204020204" pitchFamily="34" charset="-122"/>
              </a:endParaRPr>
            </a:p>
            <a:p>
              <a:pPr indent="0">
                <a:buFont typeface="Wingdings" panose="05000000000000000000" pitchFamily="2" charset="2"/>
                <a:buNone/>
              </a:pPr>
              <a:r>
                <a:rPr lang="zh-CN" altLang="en-US" sz="1600" dirty="0" smtClean="0">
                  <a:solidFill>
                    <a:schemeClr val="tx1"/>
                  </a:solidFill>
                  <a:latin typeface="微软雅黑" panose="020B0503020204020204" pitchFamily="34" charset="-122"/>
                  <a:ea typeface="微软雅黑" panose="020B0503020204020204" pitchFamily="34" charset="-122"/>
                </a:rPr>
                <a:t>             游活动监管；展示城市旅游    </a:t>
              </a:r>
              <a:endParaRPr lang="zh-CN" altLang="en-US" sz="1600" dirty="0" smtClean="0">
                <a:solidFill>
                  <a:schemeClr val="tx1"/>
                </a:solidFill>
                <a:latin typeface="微软雅黑" panose="020B0503020204020204" pitchFamily="34" charset="-122"/>
                <a:ea typeface="微软雅黑" panose="020B0503020204020204" pitchFamily="34" charset="-122"/>
              </a:endParaRPr>
            </a:p>
            <a:p>
              <a:pPr indent="0">
                <a:buFont typeface="Wingdings" panose="05000000000000000000" pitchFamily="2" charset="2"/>
                <a:buNone/>
              </a:pPr>
              <a:r>
                <a:rPr lang="zh-CN" altLang="en-US" sz="1600" dirty="0" smtClean="0">
                  <a:solidFill>
                    <a:schemeClr val="tx1"/>
                  </a:solidFill>
                  <a:latin typeface="微软雅黑" panose="020B0503020204020204" pitchFamily="34" charset="-122"/>
                  <a:ea typeface="微软雅黑" panose="020B0503020204020204" pitchFamily="34" charset="-122"/>
                </a:rPr>
                <a:t>             形象</a:t>
              </a:r>
              <a:endParaRPr lang="en-US" altLang="zh-CN" sz="1600" dirty="0" smtClean="0">
                <a:solidFill>
                  <a:schemeClr val="tx1"/>
                </a:solidFill>
                <a:latin typeface="微软雅黑" panose="020B0503020204020204" pitchFamily="34" charset="-122"/>
                <a:ea typeface="微软雅黑" panose="020B0503020204020204" pitchFamily="34" charset="-122"/>
              </a:endParaRPr>
            </a:p>
          </p:txBody>
        </p:sp>
        <p:sp>
          <p:nvSpPr>
            <p:cNvPr id="67" name="矩形 66"/>
            <p:cNvSpPr/>
            <p:nvPr/>
          </p:nvSpPr>
          <p:spPr>
            <a:xfrm>
              <a:off x="4936935" y="4318411"/>
              <a:ext cx="1977477" cy="922428"/>
            </a:xfrm>
            <a:prstGeom prst="rect">
              <a:avLst/>
            </a:prstGeom>
            <a:solidFill>
              <a:schemeClr val="bg1"/>
            </a:solidFill>
            <a:ln w="9525">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171450" indent="-171450">
                <a:buFont typeface="Wingdings" panose="05000000000000000000" pitchFamily="2" charset="2"/>
                <a:buChar char="l"/>
              </a:pPr>
              <a:r>
                <a:rPr lang="zh-CN" altLang="en-US" sz="1600" b="1" dirty="0" smtClean="0">
                  <a:solidFill>
                    <a:schemeClr val="tx1"/>
                  </a:solidFill>
                  <a:latin typeface="微软雅黑" panose="020B0503020204020204" pitchFamily="34" charset="-122"/>
                  <a:ea typeface="微软雅黑" panose="020B0503020204020204" pitchFamily="34" charset="-122"/>
                </a:rPr>
                <a:t>类型</a:t>
              </a:r>
              <a:r>
                <a:rPr lang="zh-CN" altLang="en-US" sz="1600" dirty="0" smtClean="0">
                  <a:solidFill>
                    <a:schemeClr val="tx1"/>
                  </a:solidFill>
                  <a:latin typeface="微软雅黑" panose="020B0503020204020204" pitchFamily="34" charset="-122"/>
                  <a:ea typeface="微软雅黑" panose="020B0503020204020204" pitchFamily="34" charset="-122"/>
                </a:rPr>
                <a:t>：旅行社，导游公司，交</a:t>
              </a:r>
              <a:endParaRPr lang="zh-CN" altLang="en-US" sz="1600" dirty="0" smtClean="0">
                <a:solidFill>
                  <a:schemeClr val="tx1"/>
                </a:solidFill>
                <a:latin typeface="微软雅黑" panose="020B0503020204020204" pitchFamily="34" charset="-122"/>
                <a:ea typeface="微软雅黑" panose="020B0503020204020204" pitchFamily="34" charset="-122"/>
              </a:endParaRPr>
            </a:p>
            <a:p>
              <a:pPr indent="0">
                <a:buFont typeface="Wingdings" panose="05000000000000000000" pitchFamily="2" charset="2"/>
                <a:buNone/>
              </a:pPr>
              <a:r>
                <a:rPr lang="zh-CN" altLang="en-US" sz="1600" dirty="0" smtClean="0">
                  <a:solidFill>
                    <a:schemeClr val="tx1"/>
                  </a:solidFill>
                  <a:latin typeface="微软雅黑" panose="020B0503020204020204" pitchFamily="34" charset="-122"/>
                  <a:ea typeface="微软雅黑" panose="020B0503020204020204" pitchFamily="34" charset="-122"/>
                </a:rPr>
                <a:t>             通部门等</a:t>
              </a:r>
              <a:endParaRPr lang="en-US" altLang="zh-CN" sz="1600" dirty="0" smtClean="0">
                <a:solidFill>
                  <a:schemeClr val="tx1"/>
                </a:solidFill>
                <a:latin typeface="微软雅黑" panose="020B0503020204020204" pitchFamily="34" charset="-122"/>
                <a:ea typeface="微软雅黑" panose="020B0503020204020204" pitchFamily="34" charset="-122"/>
              </a:endParaRPr>
            </a:p>
            <a:p>
              <a:pPr marL="171450" indent="-171450">
                <a:buFont typeface="Wingdings" panose="05000000000000000000" pitchFamily="2" charset="2"/>
                <a:buChar char="l"/>
              </a:pPr>
              <a:r>
                <a:rPr lang="zh-CN" altLang="en-US" sz="1600" b="1" dirty="0" smtClean="0">
                  <a:solidFill>
                    <a:schemeClr val="tx1"/>
                  </a:solidFill>
                  <a:latin typeface="微软雅黑" panose="020B0503020204020204" pitchFamily="34" charset="-122"/>
                  <a:ea typeface="微软雅黑" panose="020B0503020204020204" pitchFamily="34" charset="-122"/>
                </a:rPr>
                <a:t>职责</a:t>
              </a:r>
              <a:r>
                <a:rPr lang="zh-CN" altLang="en-US" sz="1600" dirty="0" smtClean="0">
                  <a:solidFill>
                    <a:schemeClr val="tx1"/>
                  </a:solidFill>
                  <a:latin typeface="微软雅黑" panose="020B0503020204020204" pitchFamily="34" charset="-122"/>
                  <a:ea typeface="微软雅黑" panose="020B0503020204020204" pitchFamily="34" charset="-122"/>
                </a:rPr>
                <a:t>：提供资源和服务；接受</a:t>
              </a:r>
              <a:endParaRPr lang="zh-CN" altLang="en-US" sz="1600" dirty="0" smtClean="0">
                <a:solidFill>
                  <a:schemeClr val="tx1"/>
                </a:solidFill>
                <a:latin typeface="微软雅黑" panose="020B0503020204020204" pitchFamily="34" charset="-122"/>
                <a:ea typeface="微软雅黑" panose="020B0503020204020204" pitchFamily="34" charset="-122"/>
              </a:endParaRPr>
            </a:p>
            <a:p>
              <a:pPr indent="0">
                <a:buFont typeface="Wingdings" panose="05000000000000000000" pitchFamily="2" charset="2"/>
                <a:buNone/>
              </a:pPr>
              <a:r>
                <a:rPr lang="zh-CN" altLang="en-US" sz="1600" dirty="0" smtClean="0">
                  <a:solidFill>
                    <a:schemeClr val="tx1"/>
                  </a:solidFill>
                  <a:latin typeface="微软雅黑" panose="020B0503020204020204" pitchFamily="34" charset="-122"/>
                  <a:ea typeface="微软雅黑" panose="020B0503020204020204" pitchFamily="34" charset="-122"/>
                </a:rPr>
                <a:t>             政府监管、游客监督；</a:t>
              </a:r>
              <a:endParaRPr lang="zh-CN" altLang="en-US" sz="1600" dirty="0" smtClean="0">
                <a:solidFill>
                  <a:schemeClr val="tx1"/>
                </a:solidFill>
                <a:latin typeface="微软雅黑" panose="020B0503020204020204" pitchFamily="34" charset="-122"/>
                <a:ea typeface="微软雅黑" panose="020B0503020204020204" pitchFamily="34" charset="-122"/>
              </a:endParaRPr>
            </a:p>
            <a:p>
              <a:pPr indent="0">
                <a:buFont typeface="Wingdings" panose="05000000000000000000" pitchFamily="2" charset="2"/>
                <a:buNone/>
              </a:pPr>
              <a:r>
                <a:rPr lang="zh-CN" altLang="en-US" sz="1600" dirty="0" smtClean="0">
                  <a:solidFill>
                    <a:schemeClr val="tx1"/>
                  </a:solidFill>
                  <a:latin typeface="微软雅黑" panose="020B0503020204020204" pitchFamily="34" charset="-122"/>
                  <a:ea typeface="微软雅黑" panose="020B0503020204020204" pitchFamily="34" charset="-122"/>
                </a:rPr>
                <a:t>             获得经济回报</a:t>
              </a:r>
              <a:endParaRPr lang="en-US" altLang="zh-CN" sz="1600" dirty="0" smtClean="0">
                <a:solidFill>
                  <a:schemeClr val="tx1"/>
                </a:solidFill>
                <a:latin typeface="微软雅黑" panose="020B0503020204020204" pitchFamily="34" charset="-122"/>
                <a:ea typeface="微软雅黑" panose="020B0503020204020204" pitchFamily="34" charset="-122"/>
              </a:endParaRPr>
            </a:p>
          </p:txBody>
        </p:sp>
        <p:sp>
          <p:nvSpPr>
            <p:cNvPr id="68" name="椭圆 67"/>
            <p:cNvSpPr/>
            <p:nvPr/>
          </p:nvSpPr>
          <p:spPr>
            <a:xfrm>
              <a:off x="819805" y="5529064"/>
              <a:ext cx="108000" cy="10800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椭圆 68"/>
            <p:cNvSpPr/>
            <p:nvPr/>
          </p:nvSpPr>
          <p:spPr>
            <a:xfrm>
              <a:off x="689227" y="5385048"/>
              <a:ext cx="72000" cy="7200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p:cNvSpPr/>
            <p:nvPr/>
          </p:nvSpPr>
          <p:spPr>
            <a:xfrm>
              <a:off x="617219" y="5169024"/>
              <a:ext cx="36000" cy="3600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椭圆 72"/>
            <p:cNvSpPr/>
            <p:nvPr/>
          </p:nvSpPr>
          <p:spPr>
            <a:xfrm>
              <a:off x="5833249" y="5837050"/>
              <a:ext cx="108000" cy="108000"/>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椭圆 73"/>
            <p:cNvSpPr/>
            <p:nvPr/>
          </p:nvSpPr>
          <p:spPr>
            <a:xfrm>
              <a:off x="5995257" y="5601072"/>
              <a:ext cx="72000" cy="72000"/>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椭圆 74"/>
            <p:cNvSpPr/>
            <p:nvPr/>
          </p:nvSpPr>
          <p:spPr>
            <a:xfrm>
              <a:off x="6103257" y="5385048"/>
              <a:ext cx="36000" cy="36000"/>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TextBox 146"/>
            <p:cNvSpPr txBox="1"/>
            <p:nvPr/>
          </p:nvSpPr>
          <p:spPr>
            <a:xfrm>
              <a:off x="695061" y="5771257"/>
              <a:ext cx="1278128" cy="515219"/>
            </a:xfrm>
            <a:prstGeom prst="rect">
              <a:avLst/>
            </a:prstGeom>
            <a:noFill/>
          </p:spPr>
          <p:txBody>
            <a:bodyPr wrap="square" rtlCol="0">
              <a:spAutoFit/>
            </a:bodyPr>
            <a:lstStyle/>
            <a:p>
              <a:pPr algn="ctr"/>
              <a:r>
                <a:rPr lang="zh-CN" altLang="en-US" sz="2400" b="1" dirty="0" smtClean="0">
                  <a:solidFill>
                    <a:schemeClr val="bg1"/>
                  </a:solidFill>
                  <a:latin typeface="微软雅黑" panose="020B0503020204020204" pitchFamily="34" charset="-122"/>
                  <a:ea typeface="微软雅黑" panose="020B0503020204020204" pitchFamily="34" charset="-122"/>
                </a:rPr>
                <a:t>管理</a:t>
              </a:r>
              <a:endParaRPr lang="en-US" altLang="zh-CN" sz="2400" b="1" dirty="0" smtClean="0">
                <a:solidFill>
                  <a:schemeClr val="bg1"/>
                </a:solidFill>
                <a:latin typeface="微软雅黑" panose="020B0503020204020204" pitchFamily="34" charset="-122"/>
                <a:ea typeface="微软雅黑" panose="020B0503020204020204" pitchFamily="34" charset="-122"/>
              </a:endParaRPr>
            </a:p>
            <a:p>
              <a:pPr algn="ctr"/>
              <a:r>
                <a:rPr lang="zh-CN" altLang="en-US" sz="2400" b="1" dirty="0" smtClean="0">
                  <a:solidFill>
                    <a:schemeClr val="bg1"/>
                  </a:solidFill>
                  <a:latin typeface="微软雅黑" panose="020B0503020204020204" pitchFamily="34" charset="-122"/>
                  <a:ea typeface="微软雅黑" panose="020B0503020204020204" pitchFamily="34" charset="-122"/>
                </a:rPr>
                <a:t>决策者</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grpSp>
      <p:grpSp>
        <p:nvGrpSpPr>
          <p:cNvPr id="3" name="组合 2"/>
          <p:cNvGrpSpPr/>
          <p:nvPr/>
        </p:nvGrpSpPr>
        <p:grpSpPr>
          <a:xfrm>
            <a:off x="337185" y="176530"/>
            <a:ext cx="11508740" cy="596900"/>
            <a:chOff x="531" y="278"/>
            <a:chExt cx="18124" cy="940"/>
          </a:xfrm>
        </p:grpSpPr>
        <p:pic>
          <p:nvPicPr>
            <p:cNvPr id="94" name="图片 93" descr="right"/>
            <p:cNvPicPr>
              <a:picLocks noChangeAspect="1"/>
            </p:cNvPicPr>
            <p:nvPr/>
          </p:nvPicPr>
          <p:blipFill>
            <a:blip r:embed="rId1"/>
            <a:stretch>
              <a:fillRect/>
            </a:stretch>
          </p:blipFill>
          <p:spPr>
            <a:xfrm>
              <a:off x="3405" y="389"/>
              <a:ext cx="608" cy="608"/>
            </a:xfrm>
            <a:prstGeom prst="rect">
              <a:avLst/>
            </a:prstGeom>
          </p:spPr>
        </p:pic>
        <p:sp>
          <p:nvSpPr>
            <p:cNvPr id="95" name="文本框 94"/>
            <p:cNvSpPr txBox="1"/>
            <p:nvPr/>
          </p:nvSpPr>
          <p:spPr>
            <a:xfrm>
              <a:off x="4013" y="282"/>
              <a:ext cx="2175" cy="822"/>
            </a:xfrm>
            <a:prstGeom prst="rect">
              <a:avLst/>
            </a:prstGeom>
            <a:noFill/>
          </p:spPr>
          <p:txBody>
            <a:bodyPr wrap="square" rtlCol="0">
              <a:spAutoFit/>
            </a:bodyPr>
            <a:lstStyle/>
            <a:p>
              <a:r>
                <a:rPr lang="zh-CN" altLang="en-US" sz="2800">
                  <a:solidFill>
                    <a:srgbClr val="568D11"/>
                  </a:solidFill>
                  <a:latin typeface="微软雅黑" panose="020B0503020204020204" pitchFamily="34" charset="-122"/>
                  <a:ea typeface="微软雅黑" panose="020B0503020204020204" pitchFamily="34" charset="-122"/>
                </a:rPr>
                <a:t>定义</a:t>
              </a:r>
              <a:endParaRPr lang="zh-CN" altLang="en-US" sz="2800">
                <a:solidFill>
                  <a:srgbClr val="568D11"/>
                </a:solidFill>
                <a:latin typeface="微软雅黑" panose="020B0503020204020204" pitchFamily="34" charset="-122"/>
                <a:ea typeface="微软雅黑" panose="020B0503020204020204" pitchFamily="34" charset="-122"/>
              </a:endParaRPr>
            </a:p>
          </p:txBody>
        </p:sp>
        <p:grpSp>
          <p:nvGrpSpPr>
            <p:cNvPr id="2" name="组合 1"/>
            <p:cNvGrpSpPr/>
            <p:nvPr/>
          </p:nvGrpSpPr>
          <p:grpSpPr>
            <a:xfrm>
              <a:off x="531" y="278"/>
              <a:ext cx="18125" cy="941"/>
              <a:chOff x="531" y="278"/>
              <a:chExt cx="18125" cy="941"/>
            </a:xfrm>
          </p:grpSpPr>
          <p:sp>
            <p:nvSpPr>
              <p:cNvPr id="4" name=" 4"/>
              <p:cNvSpPr/>
              <p:nvPr/>
            </p:nvSpPr>
            <p:spPr>
              <a:xfrm>
                <a:off x="531" y="278"/>
                <a:ext cx="2934" cy="826"/>
              </a:xfrm>
              <a:prstGeom prst="homePlate">
                <a:avLst/>
              </a:prstGeom>
              <a:solidFill>
                <a:srgbClr val="568D1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5" name="文本框 4"/>
              <p:cNvSpPr txBox="1"/>
              <p:nvPr/>
            </p:nvSpPr>
            <p:spPr>
              <a:xfrm>
                <a:off x="542" y="282"/>
                <a:ext cx="2530" cy="822"/>
              </a:xfrm>
              <a:prstGeom prst="rect">
                <a:avLst/>
              </a:prstGeom>
              <a:noFill/>
            </p:spPr>
            <p:txBody>
              <a:bodyPr wrap="square" rtlCol="0">
                <a:spAutoFit/>
              </a:bodyPr>
              <a:lstStyle/>
              <a:p>
                <a:r>
                  <a:rPr lang="zh-CN" altLang="en-US" sz="2800" b="1">
                    <a:solidFill>
                      <a:schemeClr val="bg1"/>
                    </a:solidFill>
                    <a:latin typeface="微软雅黑" panose="020B0503020204020204" pitchFamily="34" charset="-122"/>
                    <a:ea typeface="微软雅黑" panose="020B0503020204020204" pitchFamily="34" charset="-122"/>
                  </a:rPr>
                  <a:t>智慧旅游</a:t>
                </a:r>
                <a:endParaRPr lang="en-US" altLang="zh-CN" sz="2800" b="1">
                  <a:solidFill>
                    <a:schemeClr val="bg1"/>
                  </a:solidFill>
                  <a:latin typeface="微软雅黑" panose="020B0503020204020204" pitchFamily="34" charset="-122"/>
                  <a:ea typeface="微软雅黑" panose="020B0503020204020204" pitchFamily="34" charset="-122"/>
                </a:endParaRPr>
              </a:p>
            </p:txBody>
          </p:sp>
          <p:cxnSp>
            <p:nvCxnSpPr>
              <p:cNvPr id="7" name="直接连接符 6"/>
              <p:cNvCxnSpPr/>
              <p:nvPr/>
            </p:nvCxnSpPr>
            <p:spPr>
              <a:xfrm>
                <a:off x="542" y="1219"/>
                <a:ext cx="18114" cy="0"/>
              </a:xfrm>
              <a:prstGeom prst="line">
                <a:avLst/>
              </a:prstGeom>
              <a:ln w="12700">
                <a:solidFill>
                  <a:srgbClr val="568D1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transition spd="slow"/>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337185" y="176530"/>
            <a:ext cx="11509375" cy="597535"/>
            <a:chOff x="531" y="278"/>
            <a:chExt cx="18125" cy="941"/>
          </a:xfrm>
        </p:grpSpPr>
        <p:pic>
          <p:nvPicPr>
            <p:cNvPr id="94" name="图片 93" descr="right"/>
            <p:cNvPicPr>
              <a:picLocks noChangeAspect="1"/>
            </p:cNvPicPr>
            <p:nvPr/>
          </p:nvPicPr>
          <p:blipFill>
            <a:blip r:embed="rId1"/>
            <a:stretch>
              <a:fillRect/>
            </a:stretch>
          </p:blipFill>
          <p:spPr>
            <a:xfrm>
              <a:off x="3405" y="389"/>
              <a:ext cx="608" cy="608"/>
            </a:xfrm>
            <a:prstGeom prst="rect">
              <a:avLst/>
            </a:prstGeom>
          </p:spPr>
        </p:pic>
        <p:sp>
          <p:nvSpPr>
            <p:cNvPr id="95" name="文本框 94"/>
            <p:cNvSpPr txBox="1"/>
            <p:nvPr/>
          </p:nvSpPr>
          <p:spPr>
            <a:xfrm>
              <a:off x="4013" y="282"/>
              <a:ext cx="11246" cy="822"/>
            </a:xfrm>
            <a:prstGeom prst="rect">
              <a:avLst/>
            </a:prstGeom>
            <a:noFill/>
          </p:spPr>
          <p:txBody>
            <a:bodyPr wrap="square" rtlCol="0">
              <a:spAutoFit/>
            </a:bodyPr>
            <a:lstStyle/>
            <a:p>
              <a:r>
                <a:rPr lang="zh-CN" altLang="en-US" sz="2800">
                  <a:solidFill>
                    <a:srgbClr val="568D11"/>
                  </a:solidFill>
                  <a:latin typeface="微软雅黑" panose="020B0503020204020204" pitchFamily="34" charset="-122"/>
                  <a:ea typeface="微软雅黑" panose="020B0503020204020204" pitchFamily="34" charset="-122"/>
                </a:rPr>
                <a:t>深度学习的自动编码技术</a:t>
              </a:r>
              <a:endParaRPr lang="zh-CN" altLang="en-US" sz="2800">
                <a:solidFill>
                  <a:srgbClr val="568D11"/>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531" y="278"/>
              <a:ext cx="18125" cy="941"/>
              <a:chOff x="531" y="278"/>
              <a:chExt cx="18125" cy="941"/>
            </a:xfrm>
          </p:grpSpPr>
          <p:sp>
            <p:nvSpPr>
              <p:cNvPr id="12" name=" 4"/>
              <p:cNvSpPr/>
              <p:nvPr/>
            </p:nvSpPr>
            <p:spPr>
              <a:xfrm>
                <a:off x="531" y="278"/>
                <a:ext cx="2934" cy="826"/>
              </a:xfrm>
              <a:prstGeom prst="homePlate">
                <a:avLst/>
              </a:prstGeom>
              <a:solidFill>
                <a:srgbClr val="568D1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14" name="文本框 13"/>
              <p:cNvSpPr txBox="1"/>
              <p:nvPr/>
            </p:nvSpPr>
            <p:spPr>
              <a:xfrm>
                <a:off x="542" y="282"/>
                <a:ext cx="2530" cy="822"/>
              </a:xfrm>
              <a:prstGeom prst="rect">
                <a:avLst/>
              </a:prstGeom>
              <a:noFill/>
            </p:spPr>
            <p:txBody>
              <a:bodyPr wrap="square" rtlCol="0">
                <a:spAutoFit/>
              </a:bodyPr>
              <a:lstStyle/>
              <a:p>
                <a:r>
                  <a:rPr lang="zh-CN" altLang="en-US" sz="2800" b="1">
                    <a:solidFill>
                      <a:schemeClr val="bg1"/>
                    </a:solidFill>
                    <a:latin typeface="微软雅黑" panose="020B0503020204020204" pitchFamily="34" charset="-122"/>
                    <a:ea typeface="微软雅黑" panose="020B0503020204020204" pitchFamily="34" charset="-122"/>
                  </a:rPr>
                  <a:t>技术支持</a:t>
                </a:r>
                <a:endParaRPr lang="zh-CN" altLang="en-US" sz="2800" b="1">
                  <a:solidFill>
                    <a:schemeClr val="bg1"/>
                  </a:solidFill>
                  <a:latin typeface="微软雅黑" panose="020B0503020204020204" pitchFamily="34" charset="-122"/>
                  <a:ea typeface="微软雅黑" panose="020B0503020204020204" pitchFamily="34" charset="-122"/>
                </a:endParaRPr>
              </a:p>
            </p:txBody>
          </p:sp>
          <p:cxnSp>
            <p:nvCxnSpPr>
              <p:cNvPr id="16" name="直接连接符 15"/>
              <p:cNvCxnSpPr/>
              <p:nvPr/>
            </p:nvCxnSpPr>
            <p:spPr>
              <a:xfrm>
                <a:off x="542" y="1219"/>
                <a:ext cx="18114" cy="0"/>
              </a:xfrm>
              <a:prstGeom prst="line">
                <a:avLst/>
              </a:prstGeom>
              <a:ln w="12700">
                <a:solidFill>
                  <a:srgbClr val="568D11"/>
                </a:solidFill>
              </a:ln>
            </p:spPr>
            <p:style>
              <a:lnRef idx="1">
                <a:schemeClr val="accent1"/>
              </a:lnRef>
              <a:fillRef idx="0">
                <a:schemeClr val="accent1"/>
              </a:fillRef>
              <a:effectRef idx="0">
                <a:schemeClr val="accent1"/>
              </a:effectRef>
              <a:fontRef idx="minor">
                <a:schemeClr val="tx1"/>
              </a:fontRef>
            </p:style>
          </p:cxnSp>
        </p:grpSp>
      </p:grpSp>
      <p:graphicFrame>
        <p:nvGraphicFramePr>
          <p:cNvPr id="4" name="对象 3"/>
          <p:cNvGraphicFramePr/>
          <p:nvPr/>
        </p:nvGraphicFramePr>
        <p:xfrm>
          <a:off x="1043940" y="977265"/>
          <a:ext cx="407035" cy="620395"/>
        </p:xfrm>
        <a:graphic>
          <a:graphicData uri="http://schemas.openxmlformats.org/presentationml/2006/ole">
            <mc:AlternateContent xmlns:mc="http://schemas.openxmlformats.org/markup-compatibility/2006">
              <mc:Choice xmlns:v="urn:schemas-microsoft-com:vml" Requires="v">
                <p:oleObj spid="_x0000_s8199" name="" r:id="rId2" imgW="203200" imgH="330200" progId="Equation.KSEE3">
                  <p:embed/>
                </p:oleObj>
              </mc:Choice>
              <mc:Fallback>
                <p:oleObj name="" r:id="rId2" imgW="203200" imgH="330200" progId="Equation.KSEE3">
                  <p:embed/>
                  <p:pic>
                    <p:nvPicPr>
                      <p:cNvPr id="0" name="图片 65"/>
                      <p:cNvPicPr/>
                      <p:nvPr/>
                    </p:nvPicPr>
                    <p:blipFill>
                      <a:blip r:embed="rId3"/>
                      <a:stretch>
                        <a:fillRect/>
                      </a:stretch>
                    </p:blipFill>
                    <p:spPr>
                      <a:xfrm>
                        <a:off x="1043940" y="977265"/>
                        <a:ext cx="407035" cy="620395"/>
                      </a:xfrm>
                      <a:prstGeom prst="rect">
                        <a:avLst/>
                      </a:prstGeom>
                    </p:spPr>
                  </p:pic>
                </p:oleObj>
              </mc:Fallback>
            </mc:AlternateContent>
          </a:graphicData>
        </a:graphic>
      </p:graphicFrame>
      <p:sp>
        <p:nvSpPr>
          <p:cNvPr id="7" name="文本框 6"/>
          <p:cNvSpPr txBox="1"/>
          <p:nvPr/>
        </p:nvSpPr>
        <p:spPr>
          <a:xfrm>
            <a:off x="1450975" y="1150620"/>
            <a:ext cx="10011410" cy="4799965"/>
          </a:xfrm>
          <a:prstGeom prst="rect">
            <a:avLst/>
          </a:prstGeom>
          <a:noFill/>
        </p:spPr>
        <p:txBody>
          <a:bodyPr wrap="square" rtlCol="0" anchor="t">
            <a:spAutoFit/>
          </a:bodyPr>
          <a:lstStyle/>
          <a:p>
            <a:pPr algn="l"/>
            <a:r>
              <a:rPr lang="zh-CN">
                <a:latin typeface="微软雅黑" panose="020B0503020204020204" pitchFamily="34" charset="-122"/>
                <a:ea typeface="微软雅黑" panose="020B0503020204020204" pitchFamily="34" charset="-122"/>
                <a:cs typeface="微软雅黑" panose="020B0503020204020204" pitchFamily="34" charset="-122"/>
                <a:sym typeface="+mn-ea"/>
              </a:rPr>
              <a:t>越小越好                                               令：</a:t>
            </a:r>
            <a:endParaRPr lang="zh-CN">
              <a:latin typeface="微软雅黑" panose="020B0503020204020204" pitchFamily="34" charset="-122"/>
              <a:ea typeface="微软雅黑" panose="020B0503020204020204" pitchFamily="34" charset="-122"/>
              <a:cs typeface="微软雅黑" panose="020B0503020204020204" pitchFamily="34" charset="-122"/>
              <a:sym typeface="+mn-ea"/>
            </a:endParaRPr>
          </a:p>
          <a:p>
            <a:pPr algn="l"/>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a:p>
            <a:pPr algn="l"/>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a:p>
            <a:pPr algn="l"/>
            <a:r>
              <a:rPr lang="zh-CN" altLang="en-US">
                <a:latin typeface="微软雅黑" panose="020B0503020204020204" pitchFamily="34" charset="-122"/>
                <a:ea typeface="微软雅黑" panose="020B0503020204020204" pitchFamily="34" charset="-122"/>
                <a:cs typeface="微软雅黑" panose="020B0503020204020204" pitchFamily="34" charset="-122"/>
              </a:rPr>
              <a:t>其中，       是稀疏性参数，</a:t>
            </a:r>
            <a:r>
              <a:rPr lang="zh-CN" altLang="en-US">
                <a:latin typeface="微软雅黑" panose="020B0503020204020204" pitchFamily="34" charset="-122"/>
                <a:ea typeface="微软雅黑" panose="020B0503020204020204" pitchFamily="34" charset="-122"/>
                <a:cs typeface="微软雅黑" panose="020B0503020204020204" pitchFamily="34" charset="-122"/>
                <a:sym typeface="+mn-ea"/>
              </a:rPr>
              <a:t>通常是一个接近于0的较小的值（比如                     ），为了满足这一</a:t>
            </a:r>
            <a:endParaRPr lang="zh-CN" altLang="en-US">
              <a:latin typeface="微软雅黑" panose="020B0503020204020204" pitchFamily="34" charset="-122"/>
              <a:ea typeface="微软雅黑" panose="020B0503020204020204" pitchFamily="34" charset="-122"/>
              <a:cs typeface="微软雅黑" panose="020B0503020204020204" pitchFamily="34" charset="-122"/>
              <a:sym typeface="+mn-ea"/>
            </a:endParaRPr>
          </a:p>
          <a:p>
            <a:pPr algn="l"/>
            <a:endParaRPr lang="zh-CN" altLang="en-US">
              <a:latin typeface="微软雅黑" panose="020B0503020204020204" pitchFamily="34" charset="-122"/>
              <a:ea typeface="微软雅黑" panose="020B0503020204020204" pitchFamily="34" charset="-122"/>
              <a:cs typeface="微软雅黑" panose="020B0503020204020204" pitchFamily="34" charset="-122"/>
              <a:sym typeface="+mn-ea"/>
            </a:endParaRPr>
          </a:p>
          <a:p>
            <a:pPr algn="l"/>
            <a:endParaRPr lang="zh-CN" altLang="en-US">
              <a:latin typeface="微软雅黑" panose="020B0503020204020204" pitchFamily="34" charset="-122"/>
              <a:ea typeface="微软雅黑" panose="020B0503020204020204" pitchFamily="34" charset="-122"/>
              <a:cs typeface="微软雅黑" panose="020B0503020204020204" pitchFamily="34" charset="-122"/>
              <a:sym typeface="+mn-ea"/>
            </a:endParaRPr>
          </a:p>
          <a:p>
            <a:pPr algn="l"/>
            <a:r>
              <a:rPr lang="zh-CN" altLang="en-US">
                <a:latin typeface="微软雅黑" panose="020B0503020204020204" pitchFamily="34" charset="-122"/>
                <a:ea typeface="微软雅黑" panose="020B0503020204020204" pitchFamily="34" charset="-122"/>
                <a:cs typeface="微软雅黑" panose="020B0503020204020204" pitchFamily="34" charset="-122"/>
                <a:sym typeface="+mn-ea"/>
              </a:rPr>
              <a:t>条件，隐藏神经元的活跃度必须接近于 0。</a:t>
            </a:r>
            <a:endParaRPr lang="zh-CN" altLang="en-US">
              <a:latin typeface="微软雅黑" panose="020B0503020204020204" pitchFamily="34" charset="-122"/>
              <a:ea typeface="微软雅黑" panose="020B0503020204020204" pitchFamily="34" charset="-122"/>
              <a:cs typeface="微软雅黑" panose="020B0503020204020204" pitchFamily="34" charset="-122"/>
              <a:sym typeface="+mn-ea"/>
            </a:endParaRPr>
          </a:p>
          <a:p>
            <a:pPr algn="l"/>
            <a:endParaRPr lang="zh-CN" altLang="en-US">
              <a:latin typeface="微软雅黑" panose="020B0503020204020204" pitchFamily="34" charset="-122"/>
              <a:ea typeface="微软雅黑" panose="020B0503020204020204" pitchFamily="34" charset="-122"/>
              <a:cs typeface="微软雅黑" panose="020B0503020204020204" pitchFamily="34" charset="-122"/>
              <a:sym typeface="+mn-ea"/>
            </a:endParaRPr>
          </a:p>
          <a:p>
            <a:pPr algn="l"/>
            <a:endParaRPr lang="zh-CN" altLang="en-US">
              <a:latin typeface="微软雅黑" panose="020B0503020204020204" pitchFamily="34" charset="-122"/>
              <a:ea typeface="微软雅黑" panose="020B0503020204020204" pitchFamily="34" charset="-122"/>
              <a:cs typeface="微软雅黑" panose="020B0503020204020204" pitchFamily="34" charset="-122"/>
              <a:sym typeface="+mn-ea"/>
            </a:endParaRPr>
          </a:p>
          <a:p>
            <a:pPr algn="l"/>
            <a:endParaRPr lang="zh-CN" altLang="en-US">
              <a:sym typeface="+mn-ea"/>
            </a:endParaRPr>
          </a:p>
          <a:p>
            <a:pPr algn="l"/>
            <a:r>
              <a:rPr lang="zh-CN" altLang="en-US">
                <a:sym typeface="+mn-ea"/>
              </a:rPr>
              <a:t>引入 </a:t>
            </a:r>
            <a:r>
              <a:rPr lang="zh-CN" altLang="en-US" b="1">
                <a:solidFill>
                  <a:srgbClr val="568D11"/>
                </a:solidFill>
                <a:sym typeface="+mn-ea"/>
              </a:rPr>
              <a:t>惩罚因子 </a:t>
            </a:r>
            <a:r>
              <a:rPr lang="zh-CN" altLang="en-US" b="1">
                <a:solidFill>
                  <a:schemeClr val="tx1"/>
                </a:solidFill>
                <a:sym typeface="+mn-ea"/>
              </a:rPr>
              <a:t>：</a:t>
            </a:r>
            <a:endParaRPr lang="zh-CN" altLang="en-US" b="1">
              <a:solidFill>
                <a:schemeClr val="tx1"/>
              </a:solidFill>
              <a:sym typeface="+mn-ea"/>
            </a:endParaRPr>
          </a:p>
          <a:p>
            <a:pPr algn="l"/>
            <a:endParaRPr lang="zh-CN" altLang="en-US" b="1">
              <a:solidFill>
                <a:schemeClr val="tx1"/>
              </a:solidFill>
              <a:sym typeface="+mn-ea"/>
            </a:endParaRPr>
          </a:p>
          <a:p>
            <a:pPr algn="l"/>
            <a:endParaRPr lang="zh-CN" altLang="en-US" b="1">
              <a:solidFill>
                <a:schemeClr val="tx1"/>
              </a:solidFill>
              <a:sym typeface="+mn-ea"/>
            </a:endParaRPr>
          </a:p>
          <a:p>
            <a:pPr algn="l"/>
            <a:endParaRPr lang="zh-CN" altLang="en-US" b="1">
              <a:solidFill>
                <a:schemeClr val="tx1"/>
              </a:solidFill>
              <a:sym typeface="+mn-ea"/>
            </a:endParaRPr>
          </a:p>
          <a:p>
            <a:pPr algn="l"/>
            <a:endParaRPr lang="zh-CN" altLang="en-US" b="1">
              <a:solidFill>
                <a:schemeClr val="tx1"/>
              </a:solidFill>
              <a:sym typeface="+mn-ea"/>
            </a:endParaRPr>
          </a:p>
          <a:p>
            <a:pPr algn="l"/>
            <a:r>
              <a:rPr lang="zh-CN" altLang="en-US">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                               或者</a:t>
            </a:r>
            <a:r>
              <a:rPr lang="zh-CN" altLang="en-US" b="1">
                <a:solidFill>
                  <a:schemeClr val="tx1"/>
                </a:solidFill>
                <a:sym typeface="+mn-ea"/>
              </a:rPr>
              <a:t>                                                                                    </a:t>
            </a:r>
            <a:endParaRPr lang="zh-CN" altLang="en-US">
              <a:sym typeface="+mn-ea"/>
            </a:endParaRPr>
          </a:p>
          <a:p>
            <a:pPr algn="l"/>
            <a:r>
              <a:rPr lang="zh-CN" altLang="en-US">
                <a:latin typeface="微软雅黑" panose="020B0503020204020204" pitchFamily="34" charset="-122"/>
                <a:ea typeface="微软雅黑" panose="020B0503020204020204" pitchFamily="34" charset="-122"/>
                <a:cs typeface="微软雅黑" panose="020B0503020204020204" pitchFamily="34" charset="-122"/>
              </a:rPr>
              <a:t>                 </a:t>
            </a: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0" name="右箭头 9"/>
          <p:cNvSpPr/>
          <p:nvPr/>
        </p:nvSpPr>
        <p:spPr>
          <a:xfrm>
            <a:off x="3736975" y="1176020"/>
            <a:ext cx="508635" cy="274320"/>
          </a:xfrm>
          <a:prstGeom prst="rightArrow">
            <a:avLst>
              <a:gd name="adj1" fmla="val 50000"/>
              <a:gd name="adj2" fmla="val 49823"/>
            </a:avLst>
          </a:prstGeom>
          <a:solidFill>
            <a:srgbClr val="568D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13" name="对象 12"/>
          <p:cNvGraphicFramePr/>
          <p:nvPr/>
        </p:nvGraphicFramePr>
        <p:xfrm>
          <a:off x="6316345" y="977900"/>
          <a:ext cx="1012190" cy="669925"/>
        </p:xfrm>
        <a:graphic>
          <a:graphicData uri="http://schemas.openxmlformats.org/presentationml/2006/ole">
            <mc:AlternateContent xmlns:mc="http://schemas.openxmlformats.org/markup-compatibility/2006">
              <mc:Choice xmlns:v="urn:schemas-microsoft-com:vml" Requires="v">
                <p:oleObj spid="_x0000_s8200" name="" r:id="rId4" imgW="457200" imgH="330200" progId="Equation.KSEE3">
                  <p:embed/>
                </p:oleObj>
              </mc:Choice>
              <mc:Fallback>
                <p:oleObj name="" r:id="rId4" imgW="457200" imgH="330200" progId="Equation.KSEE3">
                  <p:embed/>
                  <p:pic>
                    <p:nvPicPr>
                      <p:cNvPr id="0" name="图片 65"/>
                      <p:cNvPicPr/>
                      <p:nvPr/>
                    </p:nvPicPr>
                    <p:blipFill>
                      <a:blip r:embed="rId5"/>
                      <a:stretch>
                        <a:fillRect/>
                      </a:stretch>
                    </p:blipFill>
                    <p:spPr>
                      <a:xfrm>
                        <a:off x="6316345" y="977900"/>
                        <a:ext cx="1012190" cy="669925"/>
                      </a:xfrm>
                      <a:prstGeom prst="rect">
                        <a:avLst/>
                      </a:prstGeom>
                    </p:spPr>
                  </p:pic>
                </p:oleObj>
              </mc:Fallback>
            </mc:AlternateContent>
          </a:graphicData>
        </a:graphic>
      </p:graphicFrame>
      <p:graphicFrame>
        <p:nvGraphicFramePr>
          <p:cNvPr id="18" name="对象 17">
            <a:hlinkClick r:id="" action="ppaction://ole?verb=0"/>
          </p:cNvPr>
          <p:cNvGraphicFramePr>
            <a:graphicFrameLocks noChangeAspect="1"/>
          </p:cNvGraphicFramePr>
          <p:nvPr/>
        </p:nvGraphicFramePr>
        <p:xfrm>
          <a:off x="2291080" y="2029460"/>
          <a:ext cx="335280" cy="364490"/>
        </p:xfrm>
        <a:graphic>
          <a:graphicData uri="http://schemas.openxmlformats.org/presentationml/2006/ole">
            <mc:AlternateContent xmlns:mc="http://schemas.openxmlformats.org/markup-compatibility/2006">
              <mc:Choice xmlns:v="urn:schemas-microsoft-com:vml" Requires="v">
                <p:oleObj spid="_x0000_s8201" name="" r:id="rId6" imgW="152400" imgH="165100" progId="Equation.KSEE3">
                  <p:embed/>
                </p:oleObj>
              </mc:Choice>
              <mc:Fallback>
                <p:oleObj name="" r:id="rId6" imgW="152400" imgH="165100" progId="Equation.KSEE3">
                  <p:embed/>
                  <p:pic>
                    <p:nvPicPr>
                      <p:cNvPr id="0" name="图片 2048"/>
                      <p:cNvPicPr/>
                      <p:nvPr/>
                    </p:nvPicPr>
                    <p:blipFill>
                      <a:blip r:embed="rId7"/>
                      <a:stretch>
                        <a:fillRect/>
                      </a:stretch>
                    </p:blipFill>
                    <p:spPr>
                      <a:xfrm>
                        <a:off x="2291080" y="2029460"/>
                        <a:ext cx="335280" cy="364490"/>
                      </a:xfrm>
                      <a:prstGeom prst="rect">
                        <a:avLst/>
                      </a:prstGeom>
                    </p:spPr>
                  </p:pic>
                </p:oleObj>
              </mc:Fallback>
            </mc:AlternateContent>
          </a:graphicData>
        </a:graphic>
      </p:graphicFrame>
      <p:graphicFrame>
        <p:nvGraphicFramePr>
          <p:cNvPr id="19" name="对象 18">
            <a:hlinkClick r:id="" action="ppaction://ole?verb=0"/>
          </p:cNvPr>
          <p:cNvGraphicFramePr>
            <a:graphicFrameLocks noChangeAspect="1"/>
          </p:cNvGraphicFramePr>
          <p:nvPr/>
        </p:nvGraphicFramePr>
        <p:xfrm>
          <a:off x="8241665" y="1963420"/>
          <a:ext cx="1263650" cy="459740"/>
        </p:xfrm>
        <a:graphic>
          <a:graphicData uri="http://schemas.openxmlformats.org/presentationml/2006/ole">
            <mc:AlternateContent xmlns:mc="http://schemas.openxmlformats.org/markup-compatibility/2006">
              <mc:Choice xmlns:v="urn:schemas-microsoft-com:vml" Requires="v">
                <p:oleObj spid="_x0000_s8202" name="" r:id="rId8" imgW="558800" imgH="203200" progId="Equation.KSEE3">
                  <p:embed/>
                </p:oleObj>
              </mc:Choice>
              <mc:Fallback>
                <p:oleObj name="" r:id="rId8" imgW="558800" imgH="203200" progId="Equation.KSEE3">
                  <p:embed/>
                  <p:pic>
                    <p:nvPicPr>
                      <p:cNvPr id="0" name="图片 2049"/>
                      <p:cNvPicPr/>
                      <p:nvPr/>
                    </p:nvPicPr>
                    <p:blipFill>
                      <a:blip r:embed="rId9"/>
                      <a:stretch>
                        <a:fillRect/>
                      </a:stretch>
                    </p:blipFill>
                    <p:spPr>
                      <a:xfrm>
                        <a:off x="8241665" y="1963420"/>
                        <a:ext cx="1263650" cy="459740"/>
                      </a:xfrm>
                      <a:prstGeom prst="rect">
                        <a:avLst/>
                      </a:prstGeom>
                    </p:spPr>
                  </p:pic>
                </p:oleObj>
              </mc:Fallback>
            </mc:AlternateContent>
          </a:graphicData>
        </a:graphic>
      </p:graphicFrame>
      <p:graphicFrame>
        <p:nvGraphicFramePr>
          <p:cNvPr id="20" name="对象 19">
            <a:hlinkClick r:id="" action="ppaction://ole?verb=0"/>
          </p:cNvPr>
          <p:cNvGraphicFramePr>
            <a:graphicFrameLocks noChangeAspect="1"/>
          </p:cNvGraphicFramePr>
          <p:nvPr/>
        </p:nvGraphicFramePr>
        <p:xfrm>
          <a:off x="4998720" y="3566795"/>
          <a:ext cx="3324860" cy="978535"/>
        </p:xfrm>
        <a:graphic>
          <a:graphicData uri="http://schemas.openxmlformats.org/presentationml/2006/ole">
            <mc:AlternateContent xmlns:mc="http://schemas.openxmlformats.org/markup-compatibility/2006">
              <mc:Choice xmlns:v="urn:schemas-microsoft-com:vml" Requires="v">
                <p:oleObj spid="_x0000_s8203" name="" r:id="rId10" imgW="1854200" imgH="545465" progId="Equation.KSEE3">
                  <p:embed/>
                </p:oleObj>
              </mc:Choice>
              <mc:Fallback>
                <p:oleObj name="" r:id="rId10" imgW="1854200" imgH="545465" progId="Equation.KSEE3">
                  <p:embed/>
                  <p:pic>
                    <p:nvPicPr>
                      <p:cNvPr id="0" name="图片 2050"/>
                      <p:cNvPicPr/>
                      <p:nvPr/>
                    </p:nvPicPr>
                    <p:blipFill>
                      <a:blip r:embed="rId11"/>
                      <a:stretch>
                        <a:fillRect/>
                      </a:stretch>
                    </p:blipFill>
                    <p:spPr>
                      <a:xfrm>
                        <a:off x="4998720" y="3566795"/>
                        <a:ext cx="3324860" cy="978535"/>
                      </a:xfrm>
                      <a:prstGeom prst="rect">
                        <a:avLst/>
                      </a:prstGeom>
                    </p:spPr>
                  </p:pic>
                </p:oleObj>
              </mc:Fallback>
            </mc:AlternateContent>
          </a:graphicData>
        </a:graphic>
      </p:graphicFrame>
      <p:graphicFrame>
        <p:nvGraphicFramePr>
          <p:cNvPr id="22" name="对象 21">
            <a:hlinkClick r:id="" action="ppaction://ole?verb=0"/>
          </p:cNvPr>
          <p:cNvGraphicFramePr>
            <a:graphicFrameLocks noChangeAspect="1"/>
          </p:cNvGraphicFramePr>
          <p:nvPr/>
        </p:nvGraphicFramePr>
        <p:xfrm>
          <a:off x="4675505" y="5106670"/>
          <a:ext cx="3795395" cy="806450"/>
        </p:xfrm>
        <a:graphic>
          <a:graphicData uri="http://schemas.openxmlformats.org/presentationml/2006/ole">
            <mc:AlternateContent xmlns:mc="http://schemas.openxmlformats.org/markup-compatibility/2006">
              <mc:Choice xmlns:v="urn:schemas-microsoft-com:vml" Requires="v">
                <p:oleObj spid="_x0000_s8204" name="" r:id="rId12" imgW="2451100" imgH="520700" progId="Equation.KSEE3">
                  <p:embed/>
                </p:oleObj>
              </mc:Choice>
              <mc:Fallback>
                <p:oleObj name="" r:id="rId12" imgW="2451100" imgH="520700" progId="Equation.KSEE3">
                  <p:embed/>
                  <p:pic>
                    <p:nvPicPr>
                      <p:cNvPr id="0" name="图片 2052"/>
                      <p:cNvPicPr/>
                      <p:nvPr/>
                    </p:nvPicPr>
                    <p:blipFill>
                      <a:blip r:embed="rId13"/>
                      <a:stretch>
                        <a:fillRect/>
                      </a:stretch>
                    </p:blipFill>
                    <p:spPr>
                      <a:xfrm>
                        <a:off x="4675505" y="5106670"/>
                        <a:ext cx="3795395" cy="806450"/>
                      </a:xfrm>
                      <a:prstGeom prst="rect">
                        <a:avLst/>
                      </a:prstGeom>
                    </p:spPr>
                  </p:pic>
                </p:oleObj>
              </mc:Fallback>
            </mc:AlternateContent>
          </a:graphicData>
        </a:graphic>
      </p:graphicFrame>
    </p:spTree>
    <p:custDataLst>
      <p:tags r:id="rId14"/>
    </p:custDataLst>
  </p:cSld>
  <p:clrMapOvr>
    <a:masterClrMapping/>
  </p:clrMapOvr>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337185" y="176530"/>
            <a:ext cx="11509375" cy="597535"/>
            <a:chOff x="531" y="278"/>
            <a:chExt cx="18125" cy="941"/>
          </a:xfrm>
        </p:grpSpPr>
        <p:pic>
          <p:nvPicPr>
            <p:cNvPr id="94" name="图片 93" descr="right"/>
            <p:cNvPicPr>
              <a:picLocks noChangeAspect="1"/>
            </p:cNvPicPr>
            <p:nvPr/>
          </p:nvPicPr>
          <p:blipFill>
            <a:blip r:embed="rId1"/>
            <a:stretch>
              <a:fillRect/>
            </a:stretch>
          </p:blipFill>
          <p:spPr>
            <a:xfrm>
              <a:off x="3405" y="389"/>
              <a:ext cx="608" cy="608"/>
            </a:xfrm>
            <a:prstGeom prst="rect">
              <a:avLst/>
            </a:prstGeom>
          </p:spPr>
        </p:pic>
        <p:sp>
          <p:nvSpPr>
            <p:cNvPr id="95" name="文本框 94"/>
            <p:cNvSpPr txBox="1"/>
            <p:nvPr/>
          </p:nvSpPr>
          <p:spPr>
            <a:xfrm>
              <a:off x="4013" y="282"/>
              <a:ext cx="11246" cy="822"/>
            </a:xfrm>
            <a:prstGeom prst="rect">
              <a:avLst/>
            </a:prstGeom>
            <a:noFill/>
          </p:spPr>
          <p:txBody>
            <a:bodyPr wrap="square" rtlCol="0">
              <a:spAutoFit/>
            </a:bodyPr>
            <a:lstStyle/>
            <a:p>
              <a:r>
                <a:rPr lang="zh-CN" altLang="en-US" sz="2800">
                  <a:solidFill>
                    <a:srgbClr val="568D11"/>
                  </a:solidFill>
                  <a:latin typeface="微软雅黑" panose="020B0503020204020204" pitchFamily="34" charset="-122"/>
                  <a:ea typeface="微软雅黑" panose="020B0503020204020204" pitchFamily="34" charset="-122"/>
                </a:rPr>
                <a:t>深度学习的自动编码技术</a:t>
              </a:r>
              <a:endParaRPr lang="zh-CN" altLang="en-US" sz="2800">
                <a:solidFill>
                  <a:srgbClr val="568D11"/>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531" y="278"/>
              <a:ext cx="18125" cy="941"/>
              <a:chOff x="531" y="278"/>
              <a:chExt cx="18125" cy="941"/>
            </a:xfrm>
          </p:grpSpPr>
          <p:sp>
            <p:nvSpPr>
              <p:cNvPr id="12" name=" 4"/>
              <p:cNvSpPr/>
              <p:nvPr/>
            </p:nvSpPr>
            <p:spPr>
              <a:xfrm>
                <a:off x="531" y="278"/>
                <a:ext cx="2934" cy="826"/>
              </a:xfrm>
              <a:prstGeom prst="homePlate">
                <a:avLst/>
              </a:prstGeom>
              <a:solidFill>
                <a:srgbClr val="568D1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14" name="文本框 13"/>
              <p:cNvSpPr txBox="1"/>
              <p:nvPr/>
            </p:nvSpPr>
            <p:spPr>
              <a:xfrm>
                <a:off x="542" y="282"/>
                <a:ext cx="2530" cy="822"/>
              </a:xfrm>
              <a:prstGeom prst="rect">
                <a:avLst/>
              </a:prstGeom>
              <a:noFill/>
            </p:spPr>
            <p:txBody>
              <a:bodyPr wrap="square" rtlCol="0">
                <a:spAutoFit/>
              </a:bodyPr>
              <a:lstStyle/>
              <a:p>
                <a:r>
                  <a:rPr lang="zh-CN" altLang="en-US" sz="2800" b="1">
                    <a:solidFill>
                      <a:schemeClr val="bg1"/>
                    </a:solidFill>
                    <a:latin typeface="微软雅黑" panose="020B0503020204020204" pitchFamily="34" charset="-122"/>
                    <a:ea typeface="微软雅黑" panose="020B0503020204020204" pitchFamily="34" charset="-122"/>
                  </a:rPr>
                  <a:t>技术支持</a:t>
                </a:r>
                <a:endParaRPr lang="zh-CN" altLang="en-US" sz="2800" b="1">
                  <a:solidFill>
                    <a:schemeClr val="bg1"/>
                  </a:solidFill>
                  <a:latin typeface="微软雅黑" panose="020B0503020204020204" pitchFamily="34" charset="-122"/>
                  <a:ea typeface="微软雅黑" panose="020B0503020204020204" pitchFamily="34" charset="-122"/>
                </a:endParaRPr>
              </a:p>
            </p:txBody>
          </p:sp>
          <p:cxnSp>
            <p:nvCxnSpPr>
              <p:cNvPr id="16" name="直接连接符 15"/>
              <p:cNvCxnSpPr/>
              <p:nvPr/>
            </p:nvCxnSpPr>
            <p:spPr>
              <a:xfrm>
                <a:off x="542" y="1219"/>
                <a:ext cx="18114" cy="0"/>
              </a:xfrm>
              <a:prstGeom prst="line">
                <a:avLst/>
              </a:prstGeom>
              <a:ln w="12700">
                <a:solidFill>
                  <a:srgbClr val="568D11"/>
                </a:solidFill>
              </a:ln>
            </p:spPr>
            <p:style>
              <a:lnRef idx="1">
                <a:schemeClr val="accent1"/>
              </a:lnRef>
              <a:fillRef idx="0">
                <a:schemeClr val="accent1"/>
              </a:fillRef>
              <a:effectRef idx="0">
                <a:schemeClr val="accent1"/>
              </a:effectRef>
              <a:fontRef idx="minor">
                <a:schemeClr val="tx1"/>
              </a:fontRef>
            </p:style>
          </p:cxnSp>
        </p:grpSp>
      </p:grpSp>
      <p:sp>
        <p:nvSpPr>
          <p:cNvPr id="131" name="文本框 130"/>
          <p:cNvSpPr txBox="1"/>
          <p:nvPr/>
        </p:nvSpPr>
        <p:spPr>
          <a:xfrm>
            <a:off x="1155065" y="1115060"/>
            <a:ext cx="10127615" cy="4799965"/>
          </a:xfrm>
          <a:prstGeom prst="rect">
            <a:avLst/>
          </a:prstGeom>
          <a:noFill/>
          <a:ln w="9525">
            <a:noFill/>
          </a:ln>
        </p:spPr>
        <p:txBody>
          <a:bodyPr wrap="square">
            <a:spAutoFit/>
          </a:bodyPr>
          <a:lstStyle/>
          <a:p>
            <a:pPr indent="304800"/>
            <a:r>
              <a:rPr lang="zh-CN" b="0">
                <a:latin typeface="微软雅黑" panose="020B0503020204020204" pitchFamily="34" charset="-122"/>
                <a:ea typeface="微软雅黑" panose="020B0503020204020204" pitchFamily="34" charset="-122"/>
              </a:rPr>
              <a:t>自动编码器模型的目标函数设为：</a:t>
            </a:r>
            <a:endParaRPr lang="zh-CN" b="0">
              <a:latin typeface="微软雅黑" panose="020B0503020204020204" pitchFamily="34" charset="-122"/>
              <a:ea typeface="微软雅黑" panose="020B0503020204020204" pitchFamily="34" charset="-122"/>
            </a:endParaRPr>
          </a:p>
          <a:p>
            <a:pPr indent="304800"/>
            <a:endParaRPr lang="zh-CN" altLang="en-US" b="0">
              <a:latin typeface="微软雅黑" panose="020B0503020204020204" pitchFamily="34" charset="-122"/>
              <a:ea typeface="微软雅黑" panose="020B0503020204020204" pitchFamily="34" charset="-122"/>
            </a:endParaRPr>
          </a:p>
          <a:p>
            <a:pPr indent="304800"/>
            <a:endParaRPr lang="zh-CN" altLang="en-US" b="0">
              <a:latin typeface="微软雅黑" panose="020B0503020204020204" pitchFamily="34" charset="-122"/>
              <a:ea typeface="微软雅黑" panose="020B0503020204020204" pitchFamily="34" charset="-122"/>
            </a:endParaRPr>
          </a:p>
          <a:p>
            <a:pPr indent="304800"/>
            <a:endParaRPr lang="zh-CN" altLang="en-US" b="0">
              <a:latin typeface="微软雅黑" panose="020B0503020204020204" pitchFamily="34" charset="-122"/>
              <a:ea typeface="微软雅黑" panose="020B0503020204020204" pitchFamily="34" charset="-122"/>
            </a:endParaRPr>
          </a:p>
          <a:p>
            <a:pPr indent="304800"/>
            <a:endParaRPr lang="zh-CN" altLang="en-US" b="0">
              <a:latin typeface="微软雅黑" panose="020B0503020204020204" pitchFamily="34" charset="-122"/>
              <a:ea typeface="微软雅黑" panose="020B0503020204020204" pitchFamily="34" charset="-122"/>
            </a:endParaRPr>
          </a:p>
          <a:p>
            <a:pPr indent="304800"/>
            <a:r>
              <a:rPr lang="zh-CN" b="0">
                <a:latin typeface="微软雅黑" panose="020B0503020204020204" pitchFamily="34" charset="-122"/>
                <a:ea typeface="微软雅黑" panose="020B0503020204020204" pitchFamily="34" charset="-122"/>
              </a:rPr>
              <a:t>其中：</a:t>
            </a:r>
            <a:endParaRPr lang="zh-CN" b="0">
              <a:latin typeface="微软雅黑" panose="020B0503020204020204" pitchFamily="34" charset="-122"/>
              <a:ea typeface="微软雅黑" panose="020B0503020204020204" pitchFamily="34" charset="-122"/>
            </a:endParaRPr>
          </a:p>
          <a:p>
            <a:pPr indent="304800"/>
            <a:endParaRPr lang="zh-CN" altLang="en-US" b="0">
              <a:latin typeface="微软雅黑" panose="020B0503020204020204" pitchFamily="34" charset="-122"/>
              <a:ea typeface="微软雅黑" panose="020B0503020204020204" pitchFamily="34" charset="-122"/>
            </a:endParaRPr>
          </a:p>
          <a:p>
            <a:pPr indent="304800"/>
            <a:endParaRPr lang="zh-CN" altLang="en-US" b="0">
              <a:latin typeface="微软雅黑" panose="020B0503020204020204" pitchFamily="34" charset="-122"/>
              <a:ea typeface="微软雅黑" panose="020B0503020204020204" pitchFamily="34" charset="-122"/>
            </a:endParaRPr>
          </a:p>
          <a:p>
            <a:pPr indent="304800"/>
            <a:endParaRPr lang="zh-CN" altLang="en-US" b="0">
              <a:latin typeface="微软雅黑" panose="020B0503020204020204" pitchFamily="34" charset="-122"/>
              <a:ea typeface="微软雅黑" panose="020B0503020204020204" pitchFamily="34" charset="-122"/>
            </a:endParaRPr>
          </a:p>
          <a:p>
            <a:pPr indent="304800"/>
            <a:endParaRPr lang="zh-CN" altLang="en-US" b="0">
              <a:latin typeface="微软雅黑" panose="020B0503020204020204" pitchFamily="34" charset="-122"/>
              <a:ea typeface="微软雅黑" panose="020B0503020204020204" pitchFamily="34" charset="-122"/>
            </a:endParaRPr>
          </a:p>
          <a:p>
            <a:pPr indent="304800"/>
            <a:endParaRPr lang="zh-CN" altLang="en-US" b="0">
              <a:latin typeface="微软雅黑" panose="020B0503020204020204" pitchFamily="34" charset="-122"/>
              <a:ea typeface="微软雅黑" panose="020B0503020204020204" pitchFamily="34" charset="-122"/>
            </a:endParaRPr>
          </a:p>
          <a:p>
            <a:pPr indent="304800"/>
            <a:endParaRPr lang="zh-CN" altLang="en-US" b="0">
              <a:latin typeface="微软雅黑" panose="020B0503020204020204" pitchFamily="34" charset="-122"/>
              <a:ea typeface="微软雅黑" panose="020B0503020204020204" pitchFamily="34" charset="-122"/>
            </a:endParaRPr>
          </a:p>
          <a:p>
            <a:pPr indent="304800"/>
            <a:r>
              <a:rPr lang="zh-CN">
                <a:latin typeface="微软雅黑" panose="020B0503020204020204" pitchFamily="34" charset="-122"/>
                <a:ea typeface="微软雅黑" panose="020B0503020204020204" pitchFamily="34" charset="-122"/>
                <a:cs typeface="微软雅黑" panose="020B0503020204020204" pitchFamily="34" charset="-122"/>
                <a:sym typeface="+mn-ea"/>
              </a:rPr>
              <a:t>称为全局代价函数，      为惩罚因子的权重。这个全局目标函数，是关于参数        和      的</a:t>
            </a:r>
            <a:endParaRPr lang="zh-CN">
              <a:latin typeface="微软雅黑" panose="020B0503020204020204" pitchFamily="34" charset="-122"/>
              <a:ea typeface="微软雅黑" panose="020B0503020204020204" pitchFamily="34" charset="-122"/>
              <a:cs typeface="微软雅黑" panose="020B0503020204020204" pitchFamily="34" charset="-122"/>
              <a:sym typeface="+mn-ea"/>
            </a:endParaRPr>
          </a:p>
          <a:p>
            <a:pPr indent="304800"/>
            <a:endParaRPr lang="zh-CN">
              <a:latin typeface="微软雅黑" panose="020B0503020204020204" pitchFamily="34" charset="-122"/>
              <a:ea typeface="微软雅黑" panose="020B0503020204020204" pitchFamily="34" charset="-122"/>
              <a:cs typeface="微软雅黑" panose="020B0503020204020204" pitchFamily="34" charset="-122"/>
              <a:sym typeface="+mn-ea"/>
            </a:endParaRPr>
          </a:p>
          <a:p>
            <a:pPr indent="304800"/>
            <a:endParaRPr lang="zh-CN">
              <a:latin typeface="微软雅黑" panose="020B0503020204020204" pitchFamily="34" charset="-122"/>
              <a:ea typeface="微软雅黑" panose="020B0503020204020204" pitchFamily="34" charset="-122"/>
              <a:cs typeface="微软雅黑" panose="020B0503020204020204" pitchFamily="34" charset="-122"/>
              <a:sym typeface="+mn-ea"/>
            </a:endParaRPr>
          </a:p>
          <a:p>
            <a:pPr indent="304800"/>
            <a:r>
              <a:rPr lang="zh-CN">
                <a:latin typeface="微软雅黑" panose="020B0503020204020204" pitchFamily="34" charset="-122"/>
                <a:ea typeface="微软雅黑" panose="020B0503020204020204" pitchFamily="34" charset="-122"/>
                <a:cs typeface="微软雅黑" panose="020B0503020204020204" pitchFamily="34" charset="-122"/>
                <a:sym typeface="+mn-ea"/>
              </a:rPr>
              <a:t>函数。通过类似反向梯度求导算法，求得                      时各参数的值，即可得到局部最优解。</a:t>
            </a:r>
            <a:endParaRPr lang="zh-CN" altLang="en-US"/>
          </a:p>
          <a:p>
            <a:pPr indent="304800"/>
            <a:r>
              <a:rPr lang="zh-CN">
                <a:ea typeface="宋体" panose="02010600030101010101" pitchFamily="2" charset="-122"/>
                <a:sym typeface="+mn-ea"/>
              </a:rPr>
              <a:t> </a:t>
            </a:r>
            <a:endParaRPr lang="zh-CN" altLang="en-US"/>
          </a:p>
        </p:txBody>
      </p:sp>
      <p:graphicFrame>
        <p:nvGraphicFramePr>
          <p:cNvPr id="24" name="对象 23">
            <a:hlinkClick r:id="" action="ppaction://ole?verb=0"/>
          </p:cNvPr>
          <p:cNvGraphicFramePr>
            <a:graphicFrameLocks noChangeAspect="1"/>
          </p:cNvGraphicFramePr>
          <p:nvPr/>
        </p:nvGraphicFramePr>
        <p:xfrm>
          <a:off x="3645535" y="1358900"/>
          <a:ext cx="4946650" cy="918210"/>
        </p:xfrm>
        <a:graphic>
          <a:graphicData uri="http://schemas.openxmlformats.org/presentationml/2006/ole">
            <mc:AlternateContent xmlns:mc="http://schemas.openxmlformats.org/markup-compatibility/2006">
              <mc:Choice xmlns:v="urn:schemas-microsoft-com:vml" Requires="v">
                <p:oleObj spid="_x0000_s9224" name="" r:id="rId2" imgW="2463165" imgH="457200" progId="Equation.KSEE3">
                  <p:embed/>
                </p:oleObj>
              </mc:Choice>
              <mc:Fallback>
                <p:oleObj name="" r:id="rId2" imgW="2463165" imgH="457200" progId="Equation.KSEE3">
                  <p:embed/>
                  <p:pic>
                    <p:nvPicPr>
                      <p:cNvPr id="0" name="图片 3072"/>
                      <p:cNvPicPr/>
                      <p:nvPr/>
                    </p:nvPicPr>
                    <p:blipFill>
                      <a:blip r:embed="rId3"/>
                      <a:stretch>
                        <a:fillRect/>
                      </a:stretch>
                    </p:blipFill>
                    <p:spPr>
                      <a:xfrm>
                        <a:off x="3645535" y="1358900"/>
                        <a:ext cx="4946650" cy="918210"/>
                      </a:xfrm>
                      <a:prstGeom prst="rect">
                        <a:avLst/>
                      </a:prstGeom>
                    </p:spPr>
                  </p:pic>
                </p:oleObj>
              </mc:Fallback>
            </mc:AlternateContent>
          </a:graphicData>
        </a:graphic>
      </p:graphicFrame>
      <p:sp>
        <p:nvSpPr>
          <p:cNvPr id="25" name="右箭头 24"/>
          <p:cNvSpPr/>
          <p:nvPr/>
        </p:nvSpPr>
        <p:spPr>
          <a:xfrm>
            <a:off x="814705" y="1157605"/>
            <a:ext cx="508635" cy="274320"/>
          </a:xfrm>
          <a:prstGeom prst="rightArrow">
            <a:avLst>
              <a:gd name="adj1" fmla="val 50000"/>
              <a:gd name="adj2" fmla="val 49823"/>
            </a:avLst>
          </a:prstGeom>
          <a:solidFill>
            <a:srgbClr val="568D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2" name="对象 1">
            <a:hlinkClick r:id="" action="ppaction://ole?verb=0"/>
          </p:cNvPr>
          <p:cNvGraphicFramePr>
            <a:graphicFrameLocks noChangeAspect="1"/>
          </p:cNvGraphicFramePr>
          <p:nvPr/>
        </p:nvGraphicFramePr>
        <p:xfrm>
          <a:off x="3510915" y="2239010"/>
          <a:ext cx="6045835" cy="847090"/>
        </p:xfrm>
        <a:graphic>
          <a:graphicData uri="http://schemas.openxmlformats.org/presentationml/2006/ole">
            <mc:AlternateContent xmlns:mc="http://schemas.openxmlformats.org/markup-compatibility/2006">
              <mc:Choice xmlns:v="urn:schemas-microsoft-com:vml" Requires="v">
                <p:oleObj spid="_x0000_s9225" name="" r:id="rId4" imgW="3263900" imgH="457200" progId="Equation.KSEE3">
                  <p:embed/>
                </p:oleObj>
              </mc:Choice>
              <mc:Fallback>
                <p:oleObj name="" r:id="rId4" imgW="3263900" imgH="457200" progId="Equation.KSEE3">
                  <p:embed/>
                  <p:pic>
                    <p:nvPicPr>
                      <p:cNvPr id="0" name="图片 1024"/>
                      <p:cNvPicPr/>
                      <p:nvPr/>
                    </p:nvPicPr>
                    <p:blipFill>
                      <a:blip r:embed="rId5"/>
                      <a:stretch>
                        <a:fillRect/>
                      </a:stretch>
                    </p:blipFill>
                    <p:spPr>
                      <a:xfrm>
                        <a:off x="3510915" y="2239010"/>
                        <a:ext cx="6045835" cy="847090"/>
                      </a:xfrm>
                      <a:prstGeom prst="rect">
                        <a:avLst/>
                      </a:prstGeom>
                    </p:spPr>
                  </p:pic>
                </p:oleObj>
              </mc:Fallback>
            </mc:AlternateContent>
          </a:graphicData>
        </a:graphic>
      </p:graphicFrame>
      <p:graphicFrame>
        <p:nvGraphicFramePr>
          <p:cNvPr id="4" name="对象 3">
            <a:hlinkClick r:id="" action="ppaction://ole?verb=0"/>
          </p:cNvPr>
          <p:cNvGraphicFramePr>
            <a:graphicFrameLocks noChangeAspect="1"/>
          </p:cNvGraphicFramePr>
          <p:nvPr/>
        </p:nvGraphicFramePr>
        <p:xfrm>
          <a:off x="4446270" y="3144520"/>
          <a:ext cx="5434330" cy="770255"/>
        </p:xfrm>
        <a:graphic>
          <a:graphicData uri="http://schemas.openxmlformats.org/presentationml/2006/ole">
            <mc:AlternateContent xmlns:mc="http://schemas.openxmlformats.org/markup-compatibility/2006">
              <mc:Choice xmlns:v="urn:schemas-microsoft-com:vml" Requires="v">
                <p:oleObj spid="_x0000_s9226" name="" r:id="rId6" imgW="3225800" imgH="457200" progId="Equation.KSEE3">
                  <p:embed/>
                </p:oleObj>
              </mc:Choice>
              <mc:Fallback>
                <p:oleObj name="" r:id="rId6" imgW="3225800" imgH="457200" progId="Equation.KSEE3">
                  <p:embed/>
                  <p:pic>
                    <p:nvPicPr>
                      <p:cNvPr id="0" name="图片 1025"/>
                      <p:cNvPicPr/>
                      <p:nvPr/>
                    </p:nvPicPr>
                    <p:blipFill>
                      <a:blip r:embed="rId7"/>
                      <a:stretch>
                        <a:fillRect/>
                      </a:stretch>
                    </p:blipFill>
                    <p:spPr>
                      <a:xfrm>
                        <a:off x="4446270" y="3144520"/>
                        <a:ext cx="5434330" cy="770255"/>
                      </a:xfrm>
                      <a:prstGeom prst="rect">
                        <a:avLst/>
                      </a:prstGeom>
                    </p:spPr>
                  </p:pic>
                </p:oleObj>
              </mc:Fallback>
            </mc:AlternateContent>
          </a:graphicData>
        </a:graphic>
      </p:graphicFrame>
      <p:graphicFrame>
        <p:nvGraphicFramePr>
          <p:cNvPr id="5" name="对象 4">
            <a:hlinkClick r:id="" action="ppaction://ole?verb=0"/>
          </p:cNvPr>
          <p:cNvGraphicFramePr>
            <a:graphicFrameLocks noChangeAspect="1"/>
          </p:cNvGraphicFramePr>
          <p:nvPr/>
        </p:nvGraphicFramePr>
        <p:xfrm>
          <a:off x="3674110" y="4465320"/>
          <a:ext cx="242570" cy="323850"/>
        </p:xfrm>
        <a:graphic>
          <a:graphicData uri="http://schemas.openxmlformats.org/presentationml/2006/ole">
            <mc:AlternateContent xmlns:mc="http://schemas.openxmlformats.org/markup-compatibility/2006">
              <mc:Choice xmlns:v="urn:schemas-microsoft-com:vml" Requires="v">
                <p:oleObj spid="_x0000_s9227" name="" r:id="rId8" imgW="152400" imgH="203200" progId="Equation.KSEE3">
                  <p:embed/>
                </p:oleObj>
              </mc:Choice>
              <mc:Fallback>
                <p:oleObj name="" r:id="rId8" imgW="152400" imgH="203200" progId="Equation.KSEE3">
                  <p:embed/>
                  <p:pic>
                    <p:nvPicPr>
                      <p:cNvPr id="0" name="图片 1026"/>
                      <p:cNvPicPr/>
                      <p:nvPr/>
                    </p:nvPicPr>
                    <p:blipFill>
                      <a:blip r:embed="rId9"/>
                      <a:stretch>
                        <a:fillRect/>
                      </a:stretch>
                    </p:blipFill>
                    <p:spPr>
                      <a:xfrm>
                        <a:off x="3674110" y="4465320"/>
                        <a:ext cx="242570" cy="323850"/>
                      </a:xfrm>
                      <a:prstGeom prst="rect">
                        <a:avLst/>
                      </a:prstGeom>
                    </p:spPr>
                  </p:pic>
                </p:oleObj>
              </mc:Fallback>
            </mc:AlternateContent>
          </a:graphicData>
        </a:graphic>
      </p:graphicFrame>
      <p:graphicFrame>
        <p:nvGraphicFramePr>
          <p:cNvPr id="7" name="对象 6">
            <a:hlinkClick r:id="" action="ppaction://ole?verb=0"/>
          </p:cNvPr>
          <p:cNvGraphicFramePr>
            <a:graphicFrameLocks noChangeAspect="1"/>
          </p:cNvGraphicFramePr>
          <p:nvPr/>
        </p:nvGraphicFramePr>
        <p:xfrm>
          <a:off x="9400540" y="4428490"/>
          <a:ext cx="337185" cy="396875"/>
        </p:xfrm>
        <a:graphic>
          <a:graphicData uri="http://schemas.openxmlformats.org/presentationml/2006/ole">
            <mc:AlternateContent xmlns:mc="http://schemas.openxmlformats.org/markup-compatibility/2006">
              <mc:Choice xmlns:v="urn:schemas-microsoft-com:vml" Requires="v">
                <p:oleObj spid="_x0000_s9228" name="" r:id="rId10" imgW="215900" imgH="254000" progId="Equation.KSEE3">
                  <p:embed/>
                </p:oleObj>
              </mc:Choice>
              <mc:Fallback>
                <p:oleObj name="" r:id="rId10" imgW="215900" imgH="254000" progId="Equation.KSEE3">
                  <p:embed/>
                  <p:pic>
                    <p:nvPicPr>
                      <p:cNvPr id="0" name="图片 1027"/>
                      <p:cNvPicPr/>
                      <p:nvPr/>
                    </p:nvPicPr>
                    <p:blipFill>
                      <a:blip r:embed="rId11"/>
                      <a:stretch>
                        <a:fillRect/>
                      </a:stretch>
                    </p:blipFill>
                    <p:spPr>
                      <a:xfrm>
                        <a:off x="9400540" y="4428490"/>
                        <a:ext cx="337185" cy="396875"/>
                      </a:xfrm>
                      <a:prstGeom prst="rect">
                        <a:avLst/>
                      </a:prstGeom>
                    </p:spPr>
                  </p:pic>
                </p:oleObj>
              </mc:Fallback>
            </mc:AlternateContent>
          </a:graphicData>
        </a:graphic>
      </p:graphicFrame>
      <p:graphicFrame>
        <p:nvGraphicFramePr>
          <p:cNvPr id="10" name="对象 9">
            <a:hlinkClick r:id="" action="ppaction://ole?verb=0"/>
          </p:cNvPr>
          <p:cNvGraphicFramePr>
            <a:graphicFrameLocks noChangeAspect="1"/>
          </p:cNvGraphicFramePr>
          <p:nvPr/>
        </p:nvGraphicFramePr>
        <p:xfrm>
          <a:off x="10139680" y="4438650"/>
          <a:ext cx="233045" cy="369570"/>
        </p:xfrm>
        <a:graphic>
          <a:graphicData uri="http://schemas.openxmlformats.org/presentationml/2006/ole">
            <mc:AlternateContent xmlns:mc="http://schemas.openxmlformats.org/markup-compatibility/2006">
              <mc:Choice xmlns:v="urn:schemas-microsoft-com:vml" Requires="v">
                <p:oleObj spid="_x0000_s9229" name="" r:id="rId12" imgW="152400" imgH="241300" progId="Equation.KSEE3">
                  <p:embed/>
                </p:oleObj>
              </mc:Choice>
              <mc:Fallback>
                <p:oleObj name="" r:id="rId12" imgW="152400" imgH="241300" progId="Equation.KSEE3">
                  <p:embed/>
                  <p:pic>
                    <p:nvPicPr>
                      <p:cNvPr id="0" name="图片 1028"/>
                      <p:cNvPicPr/>
                      <p:nvPr/>
                    </p:nvPicPr>
                    <p:blipFill>
                      <a:blip r:embed="rId13"/>
                      <a:stretch>
                        <a:fillRect/>
                      </a:stretch>
                    </p:blipFill>
                    <p:spPr>
                      <a:xfrm>
                        <a:off x="10139680" y="4438650"/>
                        <a:ext cx="233045" cy="369570"/>
                      </a:xfrm>
                      <a:prstGeom prst="rect">
                        <a:avLst/>
                      </a:prstGeom>
                    </p:spPr>
                  </p:pic>
                </p:oleObj>
              </mc:Fallback>
            </mc:AlternateContent>
          </a:graphicData>
        </a:graphic>
      </p:graphicFrame>
      <p:graphicFrame>
        <p:nvGraphicFramePr>
          <p:cNvPr id="13" name="对象 12">
            <a:hlinkClick r:id="" action="ppaction://ole?verb=0"/>
          </p:cNvPr>
          <p:cNvGraphicFramePr>
            <a:graphicFrameLocks noChangeAspect="1"/>
          </p:cNvGraphicFramePr>
          <p:nvPr/>
        </p:nvGraphicFramePr>
        <p:xfrm>
          <a:off x="5709920" y="5210810"/>
          <a:ext cx="1379855" cy="328930"/>
        </p:xfrm>
        <a:graphic>
          <a:graphicData uri="http://schemas.openxmlformats.org/presentationml/2006/ole">
            <mc:AlternateContent xmlns:mc="http://schemas.openxmlformats.org/markup-compatibility/2006">
              <mc:Choice xmlns:v="urn:schemas-microsoft-com:vml" Requires="v">
                <p:oleObj spid="_x0000_s9230" name="" r:id="rId14" imgW="800100" imgH="190500" progId="Equation.KSEE3">
                  <p:embed/>
                </p:oleObj>
              </mc:Choice>
              <mc:Fallback>
                <p:oleObj name="" r:id="rId14" imgW="800100" imgH="190500" progId="Equation.KSEE3">
                  <p:embed/>
                  <p:pic>
                    <p:nvPicPr>
                      <p:cNvPr id="0" name="图片 1029"/>
                      <p:cNvPicPr/>
                      <p:nvPr/>
                    </p:nvPicPr>
                    <p:blipFill>
                      <a:blip r:embed="rId15"/>
                      <a:stretch>
                        <a:fillRect/>
                      </a:stretch>
                    </p:blipFill>
                    <p:spPr>
                      <a:xfrm>
                        <a:off x="5709920" y="5210810"/>
                        <a:ext cx="1379855" cy="328930"/>
                      </a:xfrm>
                      <a:prstGeom prst="rect">
                        <a:avLst/>
                      </a:prstGeom>
                    </p:spPr>
                  </p:pic>
                </p:oleObj>
              </mc:Fallback>
            </mc:AlternateContent>
          </a:graphicData>
        </a:graphic>
      </p:graphicFrame>
    </p:spTree>
    <p:custDataLst>
      <p:tags r:id="rId16"/>
    </p:custDataLst>
  </p:cSld>
  <p:clrMapOvr>
    <a:masterClrMapping/>
  </p:clrMapOvr>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p:cNvGrpSpPr/>
          <p:nvPr/>
        </p:nvGrpSpPr>
        <p:grpSpPr>
          <a:xfrm>
            <a:off x="337185" y="176530"/>
            <a:ext cx="11509375" cy="597535"/>
            <a:chOff x="531" y="278"/>
            <a:chExt cx="18125" cy="941"/>
          </a:xfrm>
        </p:grpSpPr>
        <p:sp>
          <p:nvSpPr>
            <p:cNvPr id="12" name=" 4"/>
            <p:cNvSpPr/>
            <p:nvPr/>
          </p:nvSpPr>
          <p:spPr>
            <a:xfrm>
              <a:off x="531" y="278"/>
              <a:ext cx="2934" cy="826"/>
            </a:xfrm>
            <a:prstGeom prst="homePlate">
              <a:avLst/>
            </a:prstGeom>
            <a:solidFill>
              <a:srgbClr val="568D1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14" name="文本框 13"/>
            <p:cNvSpPr txBox="1"/>
            <p:nvPr/>
          </p:nvSpPr>
          <p:spPr>
            <a:xfrm>
              <a:off x="542" y="282"/>
              <a:ext cx="2530" cy="822"/>
            </a:xfrm>
            <a:prstGeom prst="rect">
              <a:avLst/>
            </a:prstGeom>
            <a:noFill/>
          </p:spPr>
          <p:txBody>
            <a:bodyPr wrap="square" rtlCol="0">
              <a:spAutoFit/>
            </a:bodyPr>
            <a:lstStyle/>
            <a:p>
              <a:r>
                <a:rPr lang="zh-CN" altLang="en-US" sz="2800" b="1">
                  <a:solidFill>
                    <a:schemeClr val="bg1"/>
                  </a:solidFill>
                  <a:latin typeface="微软雅黑" panose="020B0503020204020204" pitchFamily="34" charset="-122"/>
                  <a:ea typeface="微软雅黑" panose="020B0503020204020204" pitchFamily="34" charset="-122"/>
                </a:rPr>
                <a:t>技术创新</a:t>
              </a:r>
              <a:endParaRPr lang="zh-CN" altLang="en-US" sz="2800" b="1">
                <a:solidFill>
                  <a:schemeClr val="bg1"/>
                </a:solidFill>
                <a:latin typeface="微软雅黑" panose="020B0503020204020204" pitchFamily="34" charset="-122"/>
                <a:ea typeface="微软雅黑" panose="020B0503020204020204" pitchFamily="34" charset="-122"/>
              </a:endParaRPr>
            </a:p>
          </p:txBody>
        </p:sp>
        <p:cxnSp>
          <p:nvCxnSpPr>
            <p:cNvPr id="16" name="直接连接符 15"/>
            <p:cNvCxnSpPr/>
            <p:nvPr/>
          </p:nvCxnSpPr>
          <p:spPr>
            <a:xfrm>
              <a:off x="542" y="1219"/>
              <a:ext cx="18114" cy="0"/>
            </a:xfrm>
            <a:prstGeom prst="line">
              <a:avLst/>
            </a:prstGeom>
            <a:ln w="12700">
              <a:solidFill>
                <a:srgbClr val="568D11"/>
              </a:solidFill>
            </a:ln>
          </p:spPr>
          <p:style>
            <a:lnRef idx="1">
              <a:schemeClr val="accent1"/>
            </a:lnRef>
            <a:fillRef idx="0">
              <a:schemeClr val="accent1"/>
            </a:fillRef>
            <a:effectRef idx="0">
              <a:schemeClr val="accent1"/>
            </a:effectRef>
            <a:fontRef idx="minor">
              <a:schemeClr val="tx1"/>
            </a:fontRef>
          </p:style>
        </p:cxnSp>
      </p:grpSp>
      <p:sp>
        <p:nvSpPr>
          <p:cNvPr id="2" name="标题 1"/>
          <p:cNvSpPr txBox="1"/>
          <p:nvPr>
            <p:custDataLst>
              <p:tags r:id="rId1"/>
            </p:custDataLst>
          </p:nvPr>
        </p:nvSpPr>
        <p:spPr>
          <a:xfrm>
            <a:off x="2266315" y="1606550"/>
            <a:ext cx="7945755" cy="1190625"/>
          </a:xfrm>
          <a:prstGeom prst="rect">
            <a:avLst/>
          </a:prstGeom>
          <a:noFill/>
        </p:spPr>
        <p:txBody>
          <a:bodyPr wrap="square" rtlCol="0">
            <a:normAutofit/>
          </a:bodyPr>
          <a:lstStyle>
            <a:defPPr>
              <a:defRPr lang="zh-CN"/>
            </a:defPPr>
            <a:lvl1pPr>
              <a:lnSpc>
                <a:spcPct val="130000"/>
              </a:lnSpc>
              <a:defRPr sz="1200"/>
            </a:lvl1pPr>
          </a:lstStyle>
          <a:p>
            <a:pPr>
              <a:lnSpc>
                <a:spcPct val="150000"/>
              </a:lnSpc>
            </a:pPr>
            <a:r>
              <a:rPr lang="en-US" altLang="zh-CN" sz="1800">
                <a:solidFill>
                  <a:srgbClr val="414455"/>
                </a:solidFill>
                <a:latin typeface="微软雅黑" panose="020B0503020204020204" pitchFamily="34" charset="-122"/>
                <a:ea typeface="微软雅黑" panose="020B0503020204020204" pitchFamily="34" charset="-122"/>
                <a:sym typeface="Arial" panose="020B0604020202020204" pitchFamily="34" charset="0"/>
              </a:rPr>
              <a:t>       根据旅游产业的融合机制和旅游产业技术进步与产品研发模式，改善旅游目的地的竞争和合作关系并建立多元协同发展模式</a:t>
            </a:r>
            <a:endParaRPr lang="en-US" altLang="zh-CN" sz="1800">
              <a:solidFill>
                <a:srgbClr val="414455"/>
              </a:solidFill>
              <a:latin typeface="微软雅黑" panose="020B0503020204020204" pitchFamily="34" charset="-122"/>
              <a:ea typeface="微软雅黑" panose="020B0503020204020204" pitchFamily="34" charset="-122"/>
              <a:sym typeface="Arial" panose="020B0604020202020204" pitchFamily="34" charset="0"/>
            </a:endParaRPr>
          </a:p>
        </p:txBody>
      </p:sp>
      <p:grpSp>
        <p:nvGrpSpPr>
          <p:cNvPr id="19" name="组合 18"/>
          <p:cNvGrpSpPr/>
          <p:nvPr/>
        </p:nvGrpSpPr>
        <p:grpSpPr>
          <a:xfrm>
            <a:off x="1759585" y="959485"/>
            <a:ext cx="8450580" cy="938530"/>
            <a:chOff x="4969" y="1858"/>
            <a:chExt cx="13308" cy="1478"/>
          </a:xfrm>
        </p:grpSpPr>
        <p:cxnSp>
          <p:nvCxnSpPr>
            <p:cNvPr id="4" name="直接连接符 3"/>
            <p:cNvCxnSpPr/>
            <p:nvPr>
              <p:custDataLst>
                <p:tags r:id="rId2"/>
              </p:custDataLst>
            </p:nvPr>
          </p:nvCxnSpPr>
          <p:spPr>
            <a:xfrm>
              <a:off x="8073" y="2861"/>
              <a:ext cx="10205" cy="0"/>
            </a:xfrm>
            <a:prstGeom prst="line">
              <a:avLst/>
            </a:prstGeom>
            <a:ln>
              <a:solidFill>
                <a:srgbClr val="FFFFFF">
                  <a:lumMod val="65000"/>
                </a:srgbClr>
              </a:solidFill>
              <a:prstDash val="sysDash"/>
            </a:ln>
          </p:spPr>
          <p:style>
            <a:lnRef idx="1">
              <a:srgbClr val="47B6E7"/>
            </a:lnRef>
            <a:fillRef idx="0">
              <a:srgbClr val="47B6E7"/>
            </a:fillRef>
            <a:effectRef idx="0">
              <a:srgbClr val="47B6E7"/>
            </a:effectRef>
            <a:fontRef idx="minor">
              <a:srgbClr val="5F5F5F"/>
            </a:fontRef>
          </p:style>
        </p:cxnSp>
        <p:sp>
          <p:nvSpPr>
            <p:cNvPr id="5" name="矩形 4"/>
            <p:cNvSpPr/>
            <p:nvPr>
              <p:custDataLst>
                <p:tags r:id="rId3"/>
              </p:custDataLst>
            </p:nvPr>
          </p:nvSpPr>
          <p:spPr>
            <a:xfrm>
              <a:off x="5767" y="2749"/>
              <a:ext cx="2306" cy="127"/>
            </a:xfrm>
            <a:prstGeom prst="rect">
              <a:avLst/>
            </a:prstGeom>
            <a:solidFill>
              <a:srgbClr val="568D11"/>
            </a:solidFill>
            <a:ln>
              <a:noFill/>
            </a:ln>
          </p:spPr>
          <p:style>
            <a:lnRef idx="2">
              <a:srgbClr val="47B6E7">
                <a:shade val="50000"/>
              </a:srgbClr>
            </a:lnRef>
            <a:fillRef idx="1">
              <a:srgbClr val="47B6E7"/>
            </a:fillRef>
            <a:effectRef idx="0">
              <a:srgbClr val="47B6E7"/>
            </a:effectRef>
            <a:fontRef idx="minor">
              <a:srgbClr val="FFFFFF"/>
            </a:fontRef>
          </p:style>
          <p:txBody>
            <a:bodyPr rtlCol="0" anchor="ctr">
              <a:normAutofit fontScale="25000" lnSpcReduction="20000"/>
            </a:bodyPr>
            <a:lstStyle/>
            <a:p>
              <a:pPr algn="ctr"/>
              <a:endParaRPr lang="zh-CN" altLang="en-US">
                <a:sym typeface="Arial" panose="020B0604020202020204" pitchFamily="34" charset="0"/>
              </a:endParaRPr>
            </a:p>
          </p:txBody>
        </p:sp>
        <p:sp>
          <p:nvSpPr>
            <p:cNvPr id="3" name="标题 1"/>
            <p:cNvSpPr txBox="1"/>
            <p:nvPr>
              <p:custDataLst>
                <p:tags r:id="rId4"/>
              </p:custDataLst>
            </p:nvPr>
          </p:nvSpPr>
          <p:spPr>
            <a:xfrm>
              <a:off x="4969" y="1858"/>
              <a:ext cx="909" cy="1478"/>
            </a:xfrm>
            <a:prstGeom prst="rect">
              <a:avLst/>
            </a:prstGeom>
            <a:noFill/>
          </p:spPr>
          <p:txBody>
            <a:bodyPr wrap="square" rtlCol="0">
              <a:normAutofit/>
            </a:bodyPr>
            <a:lstStyle>
              <a:defPPr>
                <a:defRPr lang="zh-CN"/>
              </a:defPPr>
              <a:lvl1pPr>
                <a:lnSpc>
                  <a:spcPct val="130000"/>
                </a:lnSpc>
                <a:defRPr sz="1200"/>
              </a:lvl1pPr>
            </a:lstStyle>
            <a:p>
              <a:r>
                <a:rPr lang="en-US" altLang="zh-CN" sz="3600" i="1" dirty="0">
                  <a:solidFill>
                    <a:srgbClr val="568D11"/>
                  </a:solidFill>
                  <a:latin typeface="微软雅黑" panose="020B0503020204020204" pitchFamily="34" charset="-122"/>
                  <a:ea typeface="微软雅黑" panose="020B0503020204020204" pitchFamily="34" charset="-122"/>
                  <a:sym typeface="Arial" panose="020B0604020202020204" pitchFamily="34" charset="0"/>
                </a:rPr>
                <a:t>1</a:t>
              </a:r>
              <a:endParaRPr lang="en-US" altLang="zh-CN" sz="3600" i="1" dirty="0">
                <a:solidFill>
                  <a:srgbClr val="568D11"/>
                </a:solidFill>
                <a:latin typeface="微软雅黑" panose="020B0503020204020204" pitchFamily="34" charset="-122"/>
                <a:ea typeface="微软雅黑" panose="020B0503020204020204" pitchFamily="34" charset="-122"/>
                <a:sym typeface="Arial" panose="020B0604020202020204" pitchFamily="34" charset="0"/>
              </a:endParaRPr>
            </a:p>
          </p:txBody>
        </p:sp>
      </p:grpSp>
      <p:sp>
        <p:nvSpPr>
          <p:cNvPr id="6" name="标题 1"/>
          <p:cNvSpPr txBox="1"/>
          <p:nvPr>
            <p:custDataLst>
              <p:tags r:id="rId5"/>
            </p:custDataLst>
          </p:nvPr>
        </p:nvSpPr>
        <p:spPr>
          <a:xfrm>
            <a:off x="2337435" y="3121660"/>
            <a:ext cx="7874635" cy="1755140"/>
          </a:xfrm>
          <a:prstGeom prst="rect">
            <a:avLst/>
          </a:prstGeom>
          <a:noFill/>
        </p:spPr>
        <p:txBody>
          <a:bodyPr wrap="square" rtlCol="0">
            <a:normAutofit/>
          </a:bodyPr>
          <a:lstStyle>
            <a:defPPr>
              <a:defRPr lang="zh-CN"/>
            </a:defPPr>
            <a:lvl1pPr>
              <a:lnSpc>
                <a:spcPct val="130000"/>
              </a:lnSpc>
              <a:defRPr sz="1200"/>
            </a:lvl1pPr>
          </a:lstStyle>
          <a:p>
            <a:pPr algn="l">
              <a:lnSpc>
                <a:spcPct val="150000"/>
              </a:lnSpc>
            </a:pPr>
            <a:r>
              <a:rPr lang="en-US" altLang="zh-CN" sz="1800">
                <a:solidFill>
                  <a:srgbClr val="414455"/>
                </a:solidFill>
                <a:latin typeface="微软雅黑" panose="020B0503020204020204" pitchFamily="34" charset="-122"/>
                <a:ea typeface="微软雅黑" panose="020B0503020204020204" pitchFamily="34" charset="-122"/>
                <a:sym typeface="Arial" panose="020B0604020202020204" pitchFamily="34" charset="0"/>
              </a:rPr>
              <a:t>       研究影响个性化旅游社会化因素，创新提出多目标智能优化模型，采用深度学习的自动编码技术进行个性化旅游推荐特征初始化，实现高效、精准的个性化旅游推荐</a:t>
            </a:r>
            <a:endParaRPr lang="en-US" altLang="zh-CN" sz="1800">
              <a:solidFill>
                <a:srgbClr val="414455"/>
              </a:solidFill>
              <a:latin typeface="微软雅黑" panose="020B0503020204020204" pitchFamily="34" charset="-122"/>
              <a:ea typeface="微软雅黑" panose="020B0503020204020204" pitchFamily="34" charset="-122"/>
              <a:sym typeface="Arial" panose="020B0604020202020204" pitchFamily="34" charset="0"/>
            </a:endParaRPr>
          </a:p>
        </p:txBody>
      </p:sp>
      <p:grpSp>
        <p:nvGrpSpPr>
          <p:cNvPr id="20" name="组合 19"/>
          <p:cNvGrpSpPr/>
          <p:nvPr/>
        </p:nvGrpSpPr>
        <p:grpSpPr>
          <a:xfrm>
            <a:off x="1760855" y="2485390"/>
            <a:ext cx="8450580" cy="938530"/>
            <a:chOff x="4969" y="4405"/>
            <a:chExt cx="13308" cy="1478"/>
          </a:xfrm>
        </p:grpSpPr>
        <p:cxnSp>
          <p:nvCxnSpPr>
            <p:cNvPr id="7" name="直接连接符 6"/>
            <p:cNvCxnSpPr/>
            <p:nvPr>
              <p:custDataLst>
                <p:tags r:id="rId6"/>
              </p:custDataLst>
            </p:nvPr>
          </p:nvCxnSpPr>
          <p:spPr>
            <a:xfrm>
              <a:off x="8073" y="5407"/>
              <a:ext cx="10205" cy="0"/>
            </a:xfrm>
            <a:prstGeom prst="line">
              <a:avLst/>
            </a:prstGeom>
            <a:ln>
              <a:solidFill>
                <a:srgbClr val="FFFFFF">
                  <a:lumMod val="65000"/>
                </a:srgbClr>
              </a:solidFill>
              <a:prstDash val="sysDash"/>
            </a:ln>
          </p:spPr>
          <p:style>
            <a:lnRef idx="1">
              <a:srgbClr val="47B6E7"/>
            </a:lnRef>
            <a:fillRef idx="0">
              <a:srgbClr val="47B6E7"/>
            </a:fillRef>
            <a:effectRef idx="0">
              <a:srgbClr val="47B6E7"/>
            </a:effectRef>
            <a:fontRef idx="minor">
              <a:srgbClr val="5F5F5F"/>
            </a:fontRef>
          </p:style>
        </p:cxnSp>
        <p:sp>
          <p:nvSpPr>
            <p:cNvPr id="8" name="矩形 7"/>
            <p:cNvSpPr/>
            <p:nvPr>
              <p:custDataLst>
                <p:tags r:id="rId7"/>
              </p:custDataLst>
            </p:nvPr>
          </p:nvSpPr>
          <p:spPr>
            <a:xfrm>
              <a:off x="5767" y="5296"/>
              <a:ext cx="2306" cy="127"/>
            </a:xfrm>
            <a:prstGeom prst="rect">
              <a:avLst/>
            </a:prstGeom>
            <a:solidFill>
              <a:srgbClr val="568D11"/>
            </a:solidFill>
            <a:ln>
              <a:noFill/>
            </a:ln>
          </p:spPr>
          <p:style>
            <a:lnRef idx="2">
              <a:srgbClr val="47B6E7">
                <a:shade val="50000"/>
              </a:srgbClr>
            </a:lnRef>
            <a:fillRef idx="1">
              <a:srgbClr val="47B6E7"/>
            </a:fillRef>
            <a:effectRef idx="0">
              <a:srgbClr val="47B6E7"/>
            </a:effectRef>
            <a:fontRef idx="minor">
              <a:srgbClr val="FFFFFF"/>
            </a:fontRef>
          </p:style>
          <p:txBody>
            <a:bodyPr rtlCol="0" anchor="ctr">
              <a:normAutofit fontScale="25000" lnSpcReduction="20000"/>
            </a:bodyPr>
            <a:lstStyle/>
            <a:p>
              <a:pPr algn="ctr"/>
              <a:endParaRPr lang="zh-CN" altLang="en-US">
                <a:sym typeface="Arial" panose="020B0604020202020204" pitchFamily="34" charset="0"/>
              </a:endParaRPr>
            </a:p>
          </p:txBody>
        </p:sp>
        <p:sp>
          <p:nvSpPr>
            <p:cNvPr id="10" name="标题 1"/>
            <p:cNvSpPr txBox="1"/>
            <p:nvPr>
              <p:custDataLst>
                <p:tags r:id="rId8"/>
              </p:custDataLst>
            </p:nvPr>
          </p:nvSpPr>
          <p:spPr>
            <a:xfrm>
              <a:off x="4969" y="4405"/>
              <a:ext cx="909" cy="1478"/>
            </a:xfrm>
            <a:prstGeom prst="rect">
              <a:avLst/>
            </a:prstGeom>
            <a:noFill/>
          </p:spPr>
          <p:txBody>
            <a:bodyPr wrap="square" rtlCol="0">
              <a:normAutofit/>
            </a:bodyPr>
            <a:lstStyle>
              <a:defPPr>
                <a:defRPr lang="zh-CN"/>
              </a:defPPr>
              <a:lvl1pPr>
                <a:lnSpc>
                  <a:spcPct val="130000"/>
                </a:lnSpc>
                <a:defRPr sz="1200"/>
              </a:lvl1pPr>
            </a:lstStyle>
            <a:p>
              <a:r>
                <a:rPr lang="en-US" altLang="zh-CN" sz="3600" i="1" dirty="0">
                  <a:solidFill>
                    <a:srgbClr val="568D11"/>
                  </a:solidFill>
                  <a:latin typeface="微软雅黑" panose="020B0503020204020204" pitchFamily="34" charset="-122"/>
                  <a:ea typeface="微软雅黑" panose="020B0503020204020204" pitchFamily="34" charset="-122"/>
                  <a:sym typeface="Arial" panose="020B0604020202020204" pitchFamily="34" charset="0"/>
                </a:rPr>
                <a:t>2</a:t>
              </a:r>
              <a:endParaRPr lang="en-US" altLang="zh-CN" sz="3600" i="1" dirty="0">
                <a:solidFill>
                  <a:srgbClr val="568D11"/>
                </a:solidFill>
                <a:latin typeface="微软雅黑" panose="020B0503020204020204" pitchFamily="34" charset="-122"/>
                <a:ea typeface="微软雅黑" panose="020B0503020204020204" pitchFamily="34" charset="-122"/>
                <a:sym typeface="Arial" panose="020B0604020202020204" pitchFamily="34" charset="0"/>
              </a:endParaRPr>
            </a:p>
          </p:txBody>
        </p:sp>
      </p:grpSp>
      <p:sp>
        <p:nvSpPr>
          <p:cNvPr id="17" name="标题 1"/>
          <p:cNvSpPr txBox="1"/>
          <p:nvPr>
            <p:custDataLst>
              <p:tags r:id="rId9"/>
            </p:custDataLst>
          </p:nvPr>
        </p:nvSpPr>
        <p:spPr>
          <a:xfrm>
            <a:off x="2338070" y="4957445"/>
            <a:ext cx="7874000" cy="1256030"/>
          </a:xfrm>
          <a:prstGeom prst="rect">
            <a:avLst/>
          </a:prstGeom>
          <a:noFill/>
        </p:spPr>
        <p:txBody>
          <a:bodyPr wrap="square" rtlCol="0">
            <a:normAutofit lnSpcReduction="10000"/>
          </a:bodyPr>
          <a:lstStyle>
            <a:defPPr>
              <a:defRPr lang="zh-CN"/>
            </a:defPPr>
            <a:lvl1pPr>
              <a:lnSpc>
                <a:spcPct val="130000"/>
              </a:lnSpc>
              <a:defRPr sz="1200"/>
            </a:lvl1pPr>
          </a:lstStyle>
          <a:p>
            <a:pPr>
              <a:lnSpc>
                <a:spcPct val="150000"/>
              </a:lnSpc>
            </a:pPr>
            <a:r>
              <a:rPr lang="en-US" altLang="zh-CN" sz="1800">
                <a:solidFill>
                  <a:srgbClr val="414455"/>
                </a:solidFill>
                <a:latin typeface="微软雅黑" panose="020B0503020204020204" pitchFamily="34" charset="-122"/>
                <a:ea typeface="微软雅黑" panose="020B0503020204020204" pitchFamily="34" charset="-122"/>
                <a:sym typeface="Arial" panose="020B0604020202020204" pitchFamily="34" charset="0"/>
              </a:rPr>
              <a:t>       面向游客、管理决策者和盈利团体提供精准的个性化旅游推荐与决策支持，提高推荐准确性，实现为游客食宿比价、预订等内容的推荐，以及为盈利团体获取丰厚利益提供支撑，并为管理决策者提供数据监控和趋势分析等</a:t>
            </a:r>
            <a:endParaRPr lang="en-US" altLang="zh-CN" sz="1800">
              <a:solidFill>
                <a:srgbClr val="414455"/>
              </a:solidFill>
              <a:latin typeface="微软雅黑" panose="020B0503020204020204" pitchFamily="34" charset="-122"/>
              <a:ea typeface="微软雅黑" panose="020B0503020204020204" pitchFamily="34" charset="-122"/>
              <a:sym typeface="Arial" panose="020B0604020202020204" pitchFamily="34" charset="0"/>
            </a:endParaRPr>
          </a:p>
        </p:txBody>
      </p:sp>
      <p:grpSp>
        <p:nvGrpSpPr>
          <p:cNvPr id="21" name="组合 20"/>
          <p:cNvGrpSpPr/>
          <p:nvPr/>
        </p:nvGrpSpPr>
        <p:grpSpPr>
          <a:xfrm>
            <a:off x="1760855" y="4311015"/>
            <a:ext cx="8450580" cy="938530"/>
            <a:chOff x="4969" y="6868"/>
            <a:chExt cx="13308" cy="1478"/>
          </a:xfrm>
        </p:grpSpPr>
        <p:cxnSp>
          <p:nvCxnSpPr>
            <p:cNvPr id="13" name="直接连接符 12"/>
            <p:cNvCxnSpPr/>
            <p:nvPr>
              <p:custDataLst>
                <p:tags r:id="rId10"/>
              </p:custDataLst>
            </p:nvPr>
          </p:nvCxnSpPr>
          <p:spPr>
            <a:xfrm>
              <a:off x="8073" y="7871"/>
              <a:ext cx="10205" cy="0"/>
            </a:xfrm>
            <a:prstGeom prst="line">
              <a:avLst/>
            </a:prstGeom>
            <a:ln>
              <a:solidFill>
                <a:srgbClr val="FFFFFF">
                  <a:lumMod val="65000"/>
                </a:srgbClr>
              </a:solidFill>
              <a:prstDash val="sysDash"/>
            </a:ln>
          </p:spPr>
          <p:style>
            <a:lnRef idx="1">
              <a:srgbClr val="47B6E7"/>
            </a:lnRef>
            <a:fillRef idx="0">
              <a:srgbClr val="47B6E7"/>
            </a:fillRef>
            <a:effectRef idx="0">
              <a:srgbClr val="47B6E7"/>
            </a:effectRef>
            <a:fontRef idx="minor">
              <a:srgbClr val="5F5F5F"/>
            </a:fontRef>
          </p:style>
        </p:cxnSp>
        <p:sp>
          <p:nvSpPr>
            <p:cNvPr id="15" name="矩形 14"/>
            <p:cNvSpPr/>
            <p:nvPr>
              <p:custDataLst>
                <p:tags r:id="rId11"/>
              </p:custDataLst>
            </p:nvPr>
          </p:nvSpPr>
          <p:spPr>
            <a:xfrm>
              <a:off x="5767" y="7759"/>
              <a:ext cx="2306" cy="127"/>
            </a:xfrm>
            <a:prstGeom prst="rect">
              <a:avLst/>
            </a:prstGeom>
            <a:solidFill>
              <a:srgbClr val="568D11"/>
            </a:solidFill>
            <a:ln>
              <a:noFill/>
            </a:ln>
          </p:spPr>
          <p:style>
            <a:lnRef idx="2">
              <a:srgbClr val="47B6E7">
                <a:shade val="50000"/>
              </a:srgbClr>
            </a:lnRef>
            <a:fillRef idx="1">
              <a:srgbClr val="47B6E7"/>
            </a:fillRef>
            <a:effectRef idx="0">
              <a:srgbClr val="47B6E7"/>
            </a:effectRef>
            <a:fontRef idx="minor">
              <a:srgbClr val="FFFFFF"/>
            </a:fontRef>
          </p:style>
          <p:txBody>
            <a:bodyPr rtlCol="0" anchor="ctr">
              <a:normAutofit fontScale="25000" lnSpcReduction="20000"/>
            </a:bodyPr>
            <a:lstStyle/>
            <a:p>
              <a:pPr algn="ctr"/>
              <a:endParaRPr lang="zh-CN" altLang="en-US">
                <a:sym typeface="Arial" panose="020B0604020202020204" pitchFamily="34" charset="0"/>
              </a:endParaRPr>
            </a:p>
          </p:txBody>
        </p:sp>
        <p:sp>
          <p:nvSpPr>
            <p:cNvPr id="18" name="标题 1"/>
            <p:cNvSpPr txBox="1"/>
            <p:nvPr>
              <p:custDataLst>
                <p:tags r:id="rId12"/>
              </p:custDataLst>
            </p:nvPr>
          </p:nvSpPr>
          <p:spPr>
            <a:xfrm>
              <a:off x="4969" y="6868"/>
              <a:ext cx="909" cy="1478"/>
            </a:xfrm>
            <a:prstGeom prst="rect">
              <a:avLst/>
            </a:prstGeom>
            <a:noFill/>
          </p:spPr>
          <p:txBody>
            <a:bodyPr wrap="square" rtlCol="0">
              <a:normAutofit/>
            </a:bodyPr>
            <a:lstStyle>
              <a:defPPr>
                <a:defRPr lang="zh-CN"/>
              </a:defPPr>
              <a:lvl1pPr>
                <a:lnSpc>
                  <a:spcPct val="130000"/>
                </a:lnSpc>
                <a:defRPr sz="1200"/>
              </a:lvl1pPr>
            </a:lstStyle>
            <a:p>
              <a:r>
                <a:rPr lang="en-US" altLang="zh-CN" sz="3600" i="1" dirty="0">
                  <a:solidFill>
                    <a:srgbClr val="568D11"/>
                  </a:solidFill>
                  <a:latin typeface="微软雅黑" panose="020B0503020204020204" pitchFamily="34" charset="-122"/>
                  <a:ea typeface="微软雅黑" panose="020B0503020204020204" pitchFamily="34" charset="-122"/>
                  <a:sym typeface="Arial" panose="020B0604020202020204" pitchFamily="34" charset="0"/>
                </a:rPr>
                <a:t>3</a:t>
              </a:r>
              <a:endParaRPr lang="en-US" altLang="zh-CN" sz="3600" i="1" dirty="0">
                <a:solidFill>
                  <a:srgbClr val="568D11"/>
                </a:solidFill>
                <a:latin typeface="微软雅黑" panose="020B0503020204020204" pitchFamily="34" charset="-122"/>
                <a:ea typeface="微软雅黑" panose="020B0503020204020204" pitchFamily="34" charset="-122"/>
                <a:sym typeface="Arial" panose="020B0604020202020204" pitchFamily="34" charset="0"/>
              </a:endParaRPr>
            </a:p>
          </p:txBody>
        </p:sp>
      </p:grpSp>
    </p:spTree>
  </p:cSld>
  <p:clrMapOvr>
    <a:masterClrMapping/>
  </p:clrMapOvr>
  <p:transition spd="slow"/>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270" y="2412365"/>
            <a:ext cx="12188825" cy="2033270"/>
          </a:xfrm>
          <a:prstGeom prst="rect">
            <a:avLst/>
          </a:prstGeom>
          <a:solidFill>
            <a:srgbClr val="568D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smtClean="0">
                <a:latin typeface="Times New Roman" panose="02020603050405020304" pitchFamily="18" charset="0"/>
                <a:ea typeface="黑体" panose="02010609060101010101" pitchFamily="49" charset="-122"/>
                <a:cs typeface="Times New Roman" panose="02020603050405020304" pitchFamily="18" charset="0"/>
              </a:rPr>
              <a:t>          </a:t>
            </a:r>
            <a:endParaRPr lang="zh-CN" altLang="en-US" sz="2400" dirty="0">
              <a:latin typeface="黑体" panose="02010609060101010101" pitchFamily="49" charset="-122"/>
              <a:ea typeface="黑体" panose="02010609060101010101" pitchFamily="49" charset="-122"/>
            </a:endParaRPr>
          </a:p>
        </p:txBody>
      </p:sp>
      <p:grpSp>
        <p:nvGrpSpPr>
          <p:cNvPr id="7" name="组合 6"/>
          <p:cNvGrpSpPr/>
          <p:nvPr/>
        </p:nvGrpSpPr>
        <p:grpSpPr>
          <a:xfrm>
            <a:off x="4545330" y="3075940"/>
            <a:ext cx="3100705" cy="706755"/>
            <a:chOff x="6998" y="4844"/>
            <a:chExt cx="4883" cy="1113"/>
          </a:xfrm>
        </p:grpSpPr>
        <p:sp>
          <p:nvSpPr>
            <p:cNvPr id="6" name="矩形 5"/>
            <p:cNvSpPr/>
            <p:nvPr/>
          </p:nvSpPr>
          <p:spPr>
            <a:xfrm>
              <a:off x="8393" y="4844"/>
              <a:ext cx="3488" cy="1113"/>
            </a:xfrm>
            <a:prstGeom prst="rect">
              <a:avLst/>
            </a:prstGeom>
          </p:spPr>
          <p:txBody>
            <a:bodyPr wrap="none">
              <a:spAutoFit/>
            </a:bodyPr>
            <a:lstStyle/>
            <a:p>
              <a:pPr algn="l">
                <a:spcAft>
                  <a:spcPts val="0"/>
                </a:spcAft>
                <a:defRPr/>
              </a:pPr>
              <a:r>
                <a:rPr lang="zh-CN" altLang="en-US" sz="4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预期成果</a:t>
              </a:r>
              <a:endParaRPr lang="zh-CN" altLang="en-US" sz="4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3" name="组合 2"/>
            <p:cNvGrpSpPr/>
            <p:nvPr/>
          </p:nvGrpSpPr>
          <p:grpSpPr>
            <a:xfrm>
              <a:off x="6998" y="5008"/>
              <a:ext cx="784" cy="784"/>
              <a:chOff x="6535243" y="2524701"/>
              <a:chExt cx="717051" cy="717051"/>
            </a:xfrm>
          </p:grpSpPr>
          <p:sp>
            <p:nvSpPr>
              <p:cNvPr id="4" name="泪滴形 3"/>
              <p:cNvSpPr/>
              <p:nvPr/>
            </p:nvSpPr>
            <p:spPr>
              <a:xfrm rot="8247616">
                <a:off x="6535243" y="2524701"/>
                <a:ext cx="717051" cy="717051"/>
              </a:xfrm>
              <a:prstGeom prst="teardrop">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6604000" y="2588424"/>
                <a:ext cx="574014" cy="574014"/>
              </a:xfrm>
              <a:prstGeom prst="ellipse">
                <a:avLst/>
              </a:prstGeom>
              <a:solidFill>
                <a:srgbClr val="568D11"/>
              </a:solidFill>
              <a:ln>
                <a:solidFill>
                  <a:srgbClr val="568D11"/>
                </a:solidFill>
              </a:ln>
              <a:effectLst>
                <a:innerShdw blurRad="63500" dist="508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Tree>
  </p:cSld>
  <p:clrMapOvr>
    <a:masterClrMapping/>
  </p:clrMapOvr>
  <p:transition spd="slow"/>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356870" y="829310"/>
            <a:ext cx="11476990" cy="800735"/>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337185" y="176530"/>
            <a:ext cx="11509375" cy="597535"/>
            <a:chOff x="531" y="278"/>
            <a:chExt cx="18125" cy="941"/>
          </a:xfrm>
        </p:grpSpPr>
        <p:sp>
          <p:nvSpPr>
            <p:cNvPr id="4" name=" 4"/>
            <p:cNvSpPr/>
            <p:nvPr/>
          </p:nvSpPr>
          <p:spPr>
            <a:xfrm>
              <a:off x="531" y="278"/>
              <a:ext cx="2934" cy="826"/>
            </a:xfrm>
            <a:prstGeom prst="homePlate">
              <a:avLst/>
            </a:prstGeom>
            <a:solidFill>
              <a:srgbClr val="568D1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5" name="文本框 4"/>
            <p:cNvSpPr txBox="1"/>
            <p:nvPr/>
          </p:nvSpPr>
          <p:spPr>
            <a:xfrm>
              <a:off x="542" y="282"/>
              <a:ext cx="2530" cy="822"/>
            </a:xfrm>
            <a:prstGeom prst="rect">
              <a:avLst/>
            </a:prstGeom>
            <a:noFill/>
          </p:spPr>
          <p:txBody>
            <a:bodyPr wrap="square" rtlCol="0">
              <a:spAutoFit/>
            </a:bodyPr>
            <a:lstStyle/>
            <a:p>
              <a:r>
                <a:rPr lang="zh-CN" altLang="en-US" sz="2800" b="1">
                  <a:solidFill>
                    <a:schemeClr val="bg1"/>
                  </a:solidFill>
                  <a:latin typeface="微软雅黑" panose="020B0503020204020204" pitchFamily="34" charset="-122"/>
                  <a:ea typeface="微软雅黑" panose="020B0503020204020204" pitchFamily="34" charset="-122"/>
                </a:rPr>
                <a:t>预期成果</a:t>
              </a:r>
              <a:endParaRPr lang="zh-CN" altLang="en-US" sz="2800" b="1">
                <a:solidFill>
                  <a:schemeClr val="bg1"/>
                </a:solidFill>
                <a:latin typeface="微软雅黑" panose="020B0503020204020204" pitchFamily="34" charset="-122"/>
                <a:ea typeface="微软雅黑" panose="020B0503020204020204" pitchFamily="34" charset="-122"/>
              </a:endParaRPr>
            </a:p>
          </p:txBody>
        </p:sp>
        <p:cxnSp>
          <p:nvCxnSpPr>
            <p:cNvPr id="7" name="直接连接符 6"/>
            <p:cNvCxnSpPr/>
            <p:nvPr/>
          </p:nvCxnSpPr>
          <p:spPr>
            <a:xfrm>
              <a:off x="542" y="1219"/>
              <a:ext cx="18114" cy="0"/>
            </a:xfrm>
            <a:prstGeom prst="line">
              <a:avLst/>
            </a:prstGeom>
            <a:ln w="12700">
              <a:solidFill>
                <a:srgbClr val="568D11"/>
              </a:solidFill>
            </a:ln>
          </p:spPr>
          <p:style>
            <a:lnRef idx="1">
              <a:schemeClr val="accent1"/>
            </a:lnRef>
            <a:fillRef idx="0">
              <a:schemeClr val="accent1"/>
            </a:fillRef>
            <a:effectRef idx="0">
              <a:schemeClr val="accent1"/>
            </a:effectRef>
            <a:fontRef idx="minor">
              <a:schemeClr val="tx1"/>
            </a:fontRef>
          </p:style>
        </p:cxnSp>
      </p:grpSp>
      <p:sp>
        <p:nvSpPr>
          <p:cNvPr id="8" name="矩形 7"/>
          <p:cNvSpPr/>
          <p:nvPr/>
        </p:nvSpPr>
        <p:spPr>
          <a:xfrm>
            <a:off x="344170" y="1685925"/>
            <a:ext cx="11501755" cy="4504690"/>
          </a:xfrm>
          <a:prstGeom prst="rect">
            <a:avLst/>
          </a:prstGeom>
          <a:noFill/>
          <a:ln w="12700" cmpd="sng">
            <a:solidFill>
              <a:srgbClr val="568D1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cxnSp>
        <p:nvCxnSpPr>
          <p:cNvPr id="9" name="直接连接符 8"/>
          <p:cNvCxnSpPr/>
          <p:nvPr/>
        </p:nvCxnSpPr>
        <p:spPr>
          <a:xfrm>
            <a:off x="353695" y="4385945"/>
            <a:ext cx="11501755" cy="0"/>
          </a:xfrm>
          <a:prstGeom prst="line">
            <a:avLst/>
          </a:prstGeom>
          <a:ln w="12700" cmpd="sng">
            <a:solidFill>
              <a:srgbClr val="568D11"/>
            </a:solidFill>
            <a:prstDash val="dash"/>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353695" y="2495550"/>
            <a:ext cx="984885" cy="460375"/>
          </a:xfrm>
          <a:prstGeom prst="rect">
            <a:avLst/>
          </a:prstGeom>
          <a:noFill/>
        </p:spPr>
        <p:txBody>
          <a:bodyPr wrap="square" rtlCol="0">
            <a:spAutoFit/>
          </a:bodyPr>
          <a:lstStyle/>
          <a:p>
            <a:r>
              <a:rPr lang="en-US" altLang="zh-CN" sz="2400">
                <a:latin typeface="微软雅黑" panose="020B0503020204020204" pitchFamily="34" charset="-122"/>
                <a:ea typeface="微软雅黑" panose="020B0503020204020204" pitchFamily="34" charset="-122"/>
              </a:rPr>
              <a:t>  </a:t>
            </a:r>
            <a:r>
              <a:rPr lang="zh-CN" altLang="en-US" sz="2400">
                <a:latin typeface="微软雅黑" panose="020B0503020204020204" pitchFamily="34" charset="-122"/>
                <a:ea typeface="微软雅黑" panose="020B0503020204020204" pitchFamily="34" charset="-122"/>
              </a:rPr>
              <a:t>系统</a:t>
            </a:r>
            <a:endParaRPr lang="zh-CN" altLang="en-US" sz="2400">
              <a:latin typeface="微软雅黑" panose="020B0503020204020204" pitchFamily="34" charset="-122"/>
              <a:ea typeface="微软雅黑" panose="020B0503020204020204" pitchFamily="34" charset="-122"/>
            </a:endParaRPr>
          </a:p>
        </p:txBody>
      </p:sp>
      <p:sp>
        <p:nvSpPr>
          <p:cNvPr id="11" name="文本框 10"/>
          <p:cNvSpPr txBox="1"/>
          <p:nvPr/>
        </p:nvSpPr>
        <p:spPr>
          <a:xfrm>
            <a:off x="353695" y="5029200"/>
            <a:ext cx="984885" cy="460375"/>
          </a:xfrm>
          <a:prstGeom prst="rect">
            <a:avLst/>
          </a:prstGeom>
          <a:noFill/>
        </p:spPr>
        <p:txBody>
          <a:bodyPr wrap="square" rtlCol="0">
            <a:spAutoFit/>
          </a:bodyPr>
          <a:lstStyle/>
          <a:p>
            <a:r>
              <a:rPr lang="en-US" altLang="zh-CN">
                <a:latin typeface="微软雅黑" panose="020B0503020204020204" pitchFamily="34" charset="-122"/>
                <a:ea typeface="微软雅黑" panose="020B0503020204020204" pitchFamily="34" charset="-122"/>
              </a:rPr>
              <a:t>  </a:t>
            </a:r>
            <a:r>
              <a:rPr lang="zh-CN" altLang="en-US" sz="2400">
                <a:latin typeface="微软雅黑" panose="020B0503020204020204" pitchFamily="34" charset="-122"/>
                <a:ea typeface="微软雅黑" panose="020B0503020204020204" pitchFamily="34" charset="-122"/>
              </a:rPr>
              <a:t>学术</a:t>
            </a:r>
            <a:endParaRPr lang="zh-CN" altLang="en-US" sz="2400">
              <a:latin typeface="微软雅黑" panose="020B0503020204020204" pitchFamily="34" charset="-122"/>
              <a:ea typeface="微软雅黑" panose="020B0503020204020204" pitchFamily="34" charset="-122"/>
            </a:endParaRPr>
          </a:p>
        </p:txBody>
      </p:sp>
      <p:cxnSp>
        <p:nvCxnSpPr>
          <p:cNvPr id="12" name="直接连接符 11"/>
          <p:cNvCxnSpPr/>
          <p:nvPr/>
        </p:nvCxnSpPr>
        <p:spPr>
          <a:xfrm>
            <a:off x="1438275" y="1704975"/>
            <a:ext cx="0" cy="4495800"/>
          </a:xfrm>
          <a:prstGeom prst="line">
            <a:avLst/>
          </a:prstGeom>
          <a:ln w="12700" cmpd="sng">
            <a:solidFill>
              <a:srgbClr val="568D11"/>
            </a:solidFill>
            <a:prstDash val="dash"/>
          </a:ln>
        </p:spPr>
        <p:style>
          <a:lnRef idx="1">
            <a:schemeClr val="accent1"/>
          </a:lnRef>
          <a:fillRef idx="0">
            <a:schemeClr val="accent1"/>
          </a:fillRef>
          <a:effectRef idx="0">
            <a:schemeClr val="accent1"/>
          </a:effectRef>
          <a:fontRef idx="minor">
            <a:schemeClr val="tx1"/>
          </a:fontRef>
        </p:style>
      </p:cxnSp>
      <p:grpSp>
        <p:nvGrpSpPr>
          <p:cNvPr id="17" name="组合 16"/>
          <p:cNvGrpSpPr/>
          <p:nvPr/>
        </p:nvGrpSpPr>
        <p:grpSpPr>
          <a:xfrm>
            <a:off x="2446020" y="4690110"/>
            <a:ext cx="2066925" cy="1014730"/>
            <a:chOff x="3072" y="7386"/>
            <a:chExt cx="3255" cy="1598"/>
          </a:xfrm>
        </p:grpSpPr>
        <p:sp>
          <p:nvSpPr>
            <p:cNvPr id="15" name="矩形 14"/>
            <p:cNvSpPr/>
            <p:nvPr/>
          </p:nvSpPr>
          <p:spPr>
            <a:xfrm>
              <a:off x="3072" y="7386"/>
              <a:ext cx="2292" cy="1598"/>
            </a:xfrm>
            <a:prstGeom prst="rect">
              <a:avLst/>
            </a:prstGeom>
            <a:noFill/>
            <a:ln>
              <a:noFill/>
            </a:ln>
          </p:spPr>
          <p:txBody>
            <a:bodyPr wrap="none" rtlCol="0" anchor="t">
              <a:spAutoFit/>
            </a:bodyPr>
            <a:lstStyle/>
            <a:p>
              <a:pPr algn="ctr"/>
              <a:r>
                <a:rPr lang="en-US" altLang="zh-CN" sz="6000" b="1" i="1">
                  <a:solidFill>
                    <a:srgbClr val="568D11"/>
                  </a:solidFill>
                  <a:effectLst>
                    <a:reflection blurRad="6350" stA="53000" endA="300" endPos="35500" dir="5400000" sy="-90000" algn="bl" rotWithShape="0"/>
                  </a:effectLst>
                  <a:latin typeface="微软雅黑" panose="020B0503020204020204" pitchFamily="34" charset="-122"/>
                  <a:ea typeface="微软雅黑" panose="020B0503020204020204" pitchFamily="34" charset="-122"/>
                </a:rPr>
                <a:t>1-2</a:t>
              </a:r>
              <a:endParaRPr lang="en-US" altLang="zh-CN" sz="6000" b="1" i="1">
                <a:solidFill>
                  <a:srgbClr val="568D11"/>
                </a:solidFill>
                <a:effectLst>
                  <a:reflection blurRad="6350" stA="53000" endA="300" endPos="35500" dir="5400000" sy="-90000" algn="bl" rotWithShape="0"/>
                </a:effectLst>
                <a:latin typeface="微软雅黑" panose="020B0503020204020204" pitchFamily="34" charset="-122"/>
                <a:ea typeface="微软雅黑" panose="020B0503020204020204" pitchFamily="34" charset="-122"/>
              </a:endParaRPr>
            </a:p>
          </p:txBody>
        </p:sp>
        <p:sp>
          <p:nvSpPr>
            <p:cNvPr id="16" name="文本框 15"/>
            <p:cNvSpPr txBox="1"/>
            <p:nvPr/>
          </p:nvSpPr>
          <p:spPr>
            <a:xfrm>
              <a:off x="5023" y="8065"/>
              <a:ext cx="1304" cy="580"/>
            </a:xfrm>
            <a:prstGeom prst="rect">
              <a:avLst/>
            </a:prstGeom>
            <a:noFill/>
          </p:spPr>
          <p:txBody>
            <a:bodyPr wrap="square" rtlCol="0">
              <a:spAutoFit/>
            </a:bodyPr>
            <a:lstStyle/>
            <a:p>
              <a:r>
                <a:rPr lang="en-US" altLang="zh-CN">
                  <a:latin typeface="微软雅黑" panose="020B0503020204020204" pitchFamily="34" charset="-122"/>
                  <a:ea typeface="微软雅黑" panose="020B0503020204020204" pitchFamily="34" charset="-122"/>
                </a:rPr>
                <a:t>  </a:t>
              </a:r>
              <a:r>
                <a:rPr lang="zh-CN" altLang="en-US">
                  <a:latin typeface="微软雅黑" panose="020B0503020204020204" pitchFamily="34" charset="-122"/>
                  <a:ea typeface="微软雅黑" panose="020B0503020204020204" pitchFamily="34" charset="-122"/>
                </a:rPr>
                <a:t>专利</a:t>
              </a:r>
              <a:endParaRPr lang="zh-CN" altLang="en-US">
                <a:latin typeface="微软雅黑" panose="020B0503020204020204" pitchFamily="34" charset="-122"/>
                <a:ea typeface="微软雅黑" panose="020B0503020204020204" pitchFamily="34" charset="-122"/>
              </a:endParaRPr>
            </a:p>
          </p:txBody>
        </p:sp>
      </p:grpSp>
      <p:grpSp>
        <p:nvGrpSpPr>
          <p:cNvPr id="18" name="组合 17"/>
          <p:cNvGrpSpPr/>
          <p:nvPr/>
        </p:nvGrpSpPr>
        <p:grpSpPr>
          <a:xfrm>
            <a:off x="5744845" y="4690110"/>
            <a:ext cx="2066925" cy="1014730"/>
            <a:chOff x="3072" y="7386"/>
            <a:chExt cx="3255" cy="1598"/>
          </a:xfrm>
        </p:grpSpPr>
        <p:sp>
          <p:nvSpPr>
            <p:cNvPr id="19" name="矩形 18"/>
            <p:cNvSpPr/>
            <p:nvPr/>
          </p:nvSpPr>
          <p:spPr>
            <a:xfrm>
              <a:off x="3072" y="7386"/>
              <a:ext cx="2292" cy="1598"/>
            </a:xfrm>
            <a:prstGeom prst="rect">
              <a:avLst/>
            </a:prstGeom>
            <a:noFill/>
            <a:ln>
              <a:noFill/>
            </a:ln>
          </p:spPr>
          <p:txBody>
            <a:bodyPr wrap="none" rtlCol="0" anchor="t">
              <a:spAutoFit/>
            </a:bodyPr>
            <a:lstStyle/>
            <a:p>
              <a:pPr algn="ctr"/>
              <a:r>
                <a:rPr lang="en-US" altLang="zh-CN" sz="6000" b="1" i="1">
                  <a:solidFill>
                    <a:srgbClr val="568D11"/>
                  </a:solidFill>
                  <a:effectLst>
                    <a:reflection blurRad="6350" stA="53000" endA="300" endPos="35500" dir="5400000" sy="-90000" algn="bl" rotWithShape="0"/>
                  </a:effectLst>
                  <a:latin typeface="微软雅黑" panose="020B0503020204020204" pitchFamily="34" charset="-122"/>
                  <a:ea typeface="微软雅黑" panose="020B0503020204020204" pitchFamily="34" charset="-122"/>
                </a:rPr>
                <a:t>5-6</a:t>
              </a:r>
              <a:endParaRPr lang="en-US" altLang="zh-CN" sz="6000" b="1" i="1">
                <a:solidFill>
                  <a:srgbClr val="568D11"/>
                </a:solidFill>
                <a:effectLst>
                  <a:reflection blurRad="6350" stA="53000" endA="300" endPos="35500" dir="5400000" sy="-90000" algn="bl" rotWithShape="0"/>
                </a:effectLst>
                <a:latin typeface="微软雅黑" panose="020B0503020204020204" pitchFamily="34" charset="-122"/>
                <a:ea typeface="微软雅黑" panose="020B0503020204020204" pitchFamily="34" charset="-122"/>
              </a:endParaRPr>
            </a:p>
          </p:txBody>
        </p:sp>
        <p:sp>
          <p:nvSpPr>
            <p:cNvPr id="20" name="文本框 19"/>
            <p:cNvSpPr txBox="1"/>
            <p:nvPr/>
          </p:nvSpPr>
          <p:spPr>
            <a:xfrm>
              <a:off x="5023" y="8065"/>
              <a:ext cx="1304" cy="580"/>
            </a:xfrm>
            <a:prstGeom prst="rect">
              <a:avLst/>
            </a:prstGeom>
            <a:noFill/>
          </p:spPr>
          <p:txBody>
            <a:bodyPr wrap="square" rtlCol="0">
              <a:spAutoFit/>
            </a:bodyPr>
            <a:lstStyle/>
            <a:p>
              <a:r>
                <a:rPr lang="en-US" altLang="zh-CN">
                  <a:latin typeface="微软雅黑" panose="020B0503020204020204" pitchFamily="34" charset="-122"/>
                  <a:ea typeface="微软雅黑" panose="020B0503020204020204" pitchFamily="34" charset="-122"/>
                </a:rPr>
                <a:t>  </a:t>
              </a:r>
              <a:r>
                <a:rPr lang="zh-CN" altLang="en-US">
                  <a:latin typeface="微软雅黑" panose="020B0503020204020204" pitchFamily="34" charset="-122"/>
                  <a:ea typeface="微软雅黑" panose="020B0503020204020204" pitchFamily="34" charset="-122"/>
                </a:rPr>
                <a:t>论文</a:t>
              </a:r>
              <a:endParaRPr lang="zh-CN" altLang="en-US">
                <a:latin typeface="微软雅黑" panose="020B0503020204020204" pitchFamily="34" charset="-122"/>
                <a:ea typeface="微软雅黑" panose="020B0503020204020204" pitchFamily="34" charset="-122"/>
              </a:endParaRPr>
            </a:p>
          </p:txBody>
        </p:sp>
      </p:grpSp>
      <p:sp>
        <p:nvSpPr>
          <p:cNvPr id="24" name="文本框 23"/>
          <p:cNvSpPr txBox="1"/>
          <p:nvPr/>
        </p:nvSpPr>
        <p:spPr>
          <a:xfrm>
            <a:off x="9236075" y="5121275"/>
            <a:ext cx="1198880" cy="398780"/>
          </a:xfrm>
          <a:prstGeom prst="rect">
            <a:avLst/>
          </a:prstGeom>
          <a:noFill/>
        </p:spPr>
        <p:txBody>
          <a:bodyPr wrap="none" rtlCol="0" anchor="t">
            <a:spAutoFit/>
          </a:bodyPr>
          <a:lstStyle/>
          <a:p>
            <a:r>
              <a:rPr lang="zh-CN" altLang="en-US" sz="2000">
                <a:latin typeface="微软雅黑" panose="020B0503020204020204" pitchFamily="34" charset="-122"/>
                <a:ea typeface="微软雅黑" panose="020B0503020204020204" pitchFamily="34" charset="-122"/>
              </a:rPr>
              <a:t>软著若干</a:t>
            </a:r>
            <a:endParaRPr lang="zh-CN" altLang="en-US" sz="2000">
              <a:latin typeface="微软雅黑" panose="020B0503020204020204" pitchFamily="34" charset="-122"/>
              <a:ea typeface="微软雅黑" panose="020B0503020204020204" pitchFamily="34" charset="-122"/>
            </a:endParaRPr>
          </a:p>
        </p:txBody>
      </p:sp>
      <p:sp>
        <p:nvSpPr>
          <p:cNvPr id="25" name="文本框 24"/>
          <p:cNvSpPr txBox="1"/>
          <p:nvPr/>
        </p:nvSpPr>
        <p:spPr>
          <a:xfrm>
            <a:off x="619125" y="876300"/>
            <a:ext cx="11101705" cy="706755"/>
          </a:xfrm>
          <a:prstGeom prst="rect">
            <a:avLst/>
          </a:prstGeom>
          <a:noFill/>
          <a:ln w="9525">
            <a:noFill/>
          </a:ln>
        </p:spPr>
        <p:txBody>
          <a:bodyPr wrap="square">
            <a:spAutoFit/>
          </a:bodyPr>
          <a:lstStyle/>
          <a:p>
            <a:pPr indent="0"/>
            <a:r>
              <a:rPr lang="en-US" altLang="zh-CN" sz="2000" b="0">
                <a:latin typeface="微软雅黑" panose="020B0503020204020204" pitchFamily="34" charset="-122"/>
                <a:ea typeface="微软雅黑" panose="020B0503020204020204" pitchFamily="34" charset="-122"/>
              </a:rPr>
              <a:t>       </a:t>
            </a:r>
            <a:r>
              <a:rPr lang="zh-CN" sz="2000" b="0">
                <a:solidFill>
                  <a:schemeClr val="bg1"/>
                </a:solidFill>
                <a:latin typeface="微软雅黑" panose="020B0503020204020204" pitchFamily="34" charset="-122"/>
                <a:ea typeface="微软雅黑" panose="020B0503020204020204" pitchFamily="34" charset="-122"/>
              </a:rPr>
              <a:t>建立覆盖汉中区并面向全省的区域旅游系列产品原型系统；</a:t>
            </a:r>
            <a:r>
              <a:rPr lang="zh-CN" sz="2000" b="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旅游产业技术进步与产品研发模式；旅游产业的融合机制与合作开发方式</a:t>
            </a:r>
            <a:endParaRPr lang="zh-CN" altLang="en-US" sz="2000" b="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144" name="组合 143"/>
          <p:cNvGrpSpPr/>
          <p:nvPr>
            <p:custDataLst>
              <p:tags r:id="rId1"/>
            </p:custDataLst>
          </p:nvPr>
        </p:nvGrpSpPr>
        <p:grpSpPr>
          <a:xfrm>
            <a:off x="2582416" y="2160017"/>
            <a:ext cx="6660911" cy="1805072"/>
            <a:chOff x="1239853" y="1581519"/>
            <a:chExt cx="9584279" cy="2597289"/>
          </a:xfrm>
        </p:grpSpPr>
        <p:grpSp>
          <p:nvGrpSpPr>
            <p:cNvPr id="145" name="组合 144"/>
            <p:cNvGrpSpPr/>
            <p:nvPr>
              <p:custDataLst>
                <p:tags r:id="rId2"/>
              </p:custDataLst>
            </p:nvPr>
          </p:nvGrpSpPr>
          <p:grpSpPr>
            <a:xfrm>
              <a:off x="4557801" y="2123798"/>
              <a:ext cx="2476519" cy="2055010"/>
              <a:chOff x="3270265" y="3051813"/>
              <a:chExt cx="2095807" cy="1739096"/>
            </a:xfrm>
          </p:grpSpPr>
          <p:sp>
            <p:nvSpPr>
              <p:cNvPr id="146" name="六边形 145"/>
              <p:cNvSpPr/>
              <p:nvPr>
                <p:custDataLst>
                  <p:tags r:id="rId3"/>
                </p:custDataLst>
              </p:nvPr>
            </p:nvSpPr>
            <p:spPr>
              <a:xfrm>
                <a:off x="4487101" y="3051813"/>
                <a:ext cx="235890" cy="203354"/>
              </a:xfrm>
              <a:prstGeom prst="hexagon">
                <a:avLst/>
              </a:prstGeom>
              <a:solidFill>
                <a:srgbClr val="94C600">
                  <a:lumMod val="60000"/>
                  <a:lumOff val="40000"/>
                </a:srgbClr>
              </a:solidFill>
              <a:ln>
                <a:noFill/>
              </a:ln>
            </p:spPr>
            <p:style>
              <a:lnRef idx="2">
                <a:srgbClr val="018BE9">
                  <a:shade val="50000"/>
                </a:srgbClr>
              </a:lnRef>
              <a:fillRef idx="1">
                <a:srgbClr val="018BE9"/>
              </a:fillRef>
              <a:effectRef idx="0">
                <a:srgbClr val="018BE9"/>
              </a:effectRef>
              <a:fontRef idx="minor">
                <a:srgbClr val="FFFFFF"/>
              </a:fontRef>
            </p:style>
            <p:txBody>
              <a:bodyPr rtlCol="0" anchor="ctr">
                <a:normAutofit fontScale="25000" lnSpcReduction="20000"/>
              </a:bodyPr>
              <a:lstStyle/>
              <a:p>
                <a:pPr algn="ctr"/>
                <a:endParaRPr lang="zh-CN" altLang="en-US" sz="1790">
                  <a:solidFill>
                    <a:srgbClr val="FFFFFF"/>
                  </a:solidFill>
                  <a:sym typeface="Arial" panose="020B0604020202020204" pitchFamily="34" charset="0"/>
                </a:endParaRPr>
              </a:p>
            </p:txBody>
          </p:sp>
          <p:sp>
            <p:nvSpPr>
              <p:cNvPr id="147" name="六边形 146"/>
              <p:cNvSpPr/>
              <p:nvPr>
                <p:custDataLst>
                  <p:tags r:id="rId4"/>
                </p:custDataLst>
              </p:nvPr>
            </p:nvSpPr>
            <p:spPr>
              <a:xfrm>
                <a:off x="3787689" y="3430235"/>
                <a:ext cx="1578383" cy="1360674"/>
              </a:xfrm>
              <a:prstGeom prst="hexagon">
                <a:avLst/>
              </a:prstGeom>
              <a:solidFill>
                <a:srgbClr val="568D11"/>
              </a:solidFill>
              <a:ln>
                <a:noFill/>
              </a:ln>
            </p:spPr>
            <p:style>
              <a:lnRef idx="2">
                <a:srgbClr val="018BE9">
                  <a:shade val="50000"/>
                </a:srgbClr>
              </a:lnRef>
              <a:fillRef idx="1">
                <a:srgbClr val="018BE9"/>
              </a:fillRef>
              <a:effectRef idx="0">
                <a:srgbClr val="018BE9"/>
              </a:effectRef>
              <a:fontRef idx="minor">
                <a:srgbClr val="FFFFFF"/>
              </a:fontRef>
            </p:style>
            <p:txBody>
              <a:bodyPr rtlCol="0" anchor="ctr">
                <a:normAutofit/>
              </a:bodyPr>
              <a:lstStyle/>
              <a:p>
                <a:pPr algn="ctr">
                  <a:lnSpc>
                    <a:spcPct val="120000"/>
                  </a:lnSpc>
                </a:pPr>
                <a:r>
                  <a:rPr lang="zh-CN" altLang="da-DK" sz="2000">
                    <a:solidFill>
                      <a:srgbClr val="FFFFFF"/>
                    </a:solidFill>
                    <a:latin typeface="微软雅黑" panose="020B0503020204020204" pitchFamily="34" charset="-122"/>
                    <a:ea typeface="微软雅黑" panose="020B0503020204020204" pitchFamily="34" charset="-122"/>
                    <a:sym typeface="Arial" panose="020B0604020202020204" pitchFamily="34" charset="0"/>
                  </a:rPr>
                  <a:t>安全</a:t>
                </a:r>
                <a:endParaRPr lang="zh-CN" altLang="da-DK" sz="2000">
                  <a:solidFill>
                    <a:srgbClr val="FFFFFF"/>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148" name="六边形 147"/>
              <p:cNvSpPr/>
              <p:nvPr>
                <p:custDataLst>
                  <p:tags r:id="rId5"/>
                </p:custDataLst>
              </p:nvPr>
            </p:nvSpPr>
            <p:spPr>
              <a:xfrm>
                <a:off x="3419487" y="4147080"/>
                <a:ext cx="365861" cy="315397"/>
              </a:xfrm>
              <a:prstGeom prst="hexagon">
                <a:avLst/>
              </a:prstGeom>
              <a:solidFill>
                <a:srgbClr val="94C600">
                  <a:lumMod val="60000"/>
                  <a:lumOff val="40000"/>
                </a:srgbClr>
              </a:solidFill>
              <a:ln>
                <a:noFill/>
              </a:ln>
            </p:spPr>
            <p:style>
              <a:lnRef idx="2">
                <a:srgbClr val="018BE9">
                  <a:shade val="50000"/>
                </a:srgbClr>
              </a:lnRef>
              <a:fillRef idx="1">
                <a:srgbClr val="018BE9"/>
              </a:fillRef>
              <a:effectRef idx="0">
                <a:srgbClr val="018BE9"/>
              </a:effectRef>
              <a:fontRef idx="minor">
                <a:srgbClr val="FFFFFF"/>
              </a:fontRef>
            </p:style>
            <p:txBody>
              <a:bodyPr rtlCol="0" anchor="ctr">
                <a:normAutofit fontScale="35000" lnSpcReduction="20000"/>
              </a:bodyPr>
              <a:lstStyle/>
              <a:p>
                <a:pPr algn="ctr"/>
                <a:endParaRPr lang="zh-CN" altLang="en-US" sz="1790">
                  <a:solidFill>
                    <a:srgbClr val="FFFFFF"/>
                  </a:solidFill>
                  <a:sym typeface="Arial" panose="020B0604020202020204" pitchFamily="34" charset="0"/>
                </a:endParaRPr>
              </a:p>
            </p:txBody>
          </p:sp>
          <p:sp>
            <p:nvSpPr>
              <p:cNvPr id="149" name="六边形 148"/>
              <p:cNvSpPr/>
              <p:nvPr>
                <p:custDataLst>
                  <p:tags r:id="rId6"/>
                </p:custDataLst>
              </p:nvPr>
            </p:nvSpPr>
            <p:spPr>
              <a:xfrm>
                <a:off x="3270265" y="4080044"/>
                <a:ext cx="161307" cy="139058"/>
              </a:xfrm>
              <a:prstGeom prst="hexagon">
                <a:avLst/>
              </a:prstGeom>
              <a:solidFill>
                <a:srgbClr val="94C600">
                  <a:lumMod val="60000"/>
                  <a:lumOff val="40000"/>
                </a:srgbClr>
              </a:solidFill>
              <a:ln>
                <a:noFill/>
              </a:ln>
            </p:spPr>
            <p:style>
              <a:lnRef idx="2">
                <a:srgbClr val="018BE9">
                  <a:shade val="50000"/>
                </a:srgbClr>
              </a:lnRef>
              <a:fillRef idx="1">
                <a:srgbClr val="018BE9"/>
              </a:fillRef>
              <a:effectRef idx="0">
                <a:srgbClr val="018BE9"/>
              </a:effectRef>
              <a:fontRef idx="minor">
                <a:srgbClr val="FFFFFF"/>
              </a:fontRef>
            </p:style>
            <p:txBody>
              <a:bodyPr rtlCol="0" anchor="ctr">
                <a:normAutofit fontScale="25000" lnSpcReduction="20000"/>
              </a:bodyPr>
              <a:lstStyle/>
              <a:p>
                <a:pPr algn="ctr"/>
                <a:endParaRPr lang="zh-CN" altLang="en-US" sz="1790">
                  <a:solidFill>
                    <a:srgbClr val="FFFFFF"/>
                  </a:solidFill>
                  <a:sym typeface="Arial" panose="020B0604020202020204" pitchFamily="34" charset="0"/>
                </a:endParaRPr>
              </a:p>
            </p:txBody>
          </p:sp>
          <p:sp>
            <p:nvSpPr>
              <p:cNvPr id="150" name="六边形 149"/>
              <p:cNvSpPr/>
              <p:nvPr>
                <p:custDataLst>
                  <p:tags r:id="rId7"/>
                </p:custDataLst>
              </p:nvPr>
            </p:nvSpPr>
            <p:spPr>
              <a:xfrm>
                <a:off x="4294205" y="3230567"/>
                <a:ext cx="168653" cy="145391"/>
              </a:xfrm>
              <a:prstGeom prst="hexagon">
                <a:avLst/>
              </a:prstGeom>
              <a:solidFill>
                <a:srgbClr val="94C600">
                  <a:lumMod val="60000"/>
                  <a:lumOff val="40000"/>
                </a:srgbClr>
              </a:solidFill>
              <a:ln>
                <a:noFill/>
              </a:ln>
            </p:spPr>
            <p:style>
              <a:lnRef idx="2">
                <a:srgbClr val="018BE9">
                  <a:shade val="50000"/>
                </a:srgbClr>
              </a:lnRef>
              <a:fillRef idx="1">
                <a:srgbClr val="018BE9"/>
              </a:fillRef>
              <a:effectRef idx="0">
                <a:srgbClr val="018BE9"/>
              </a:effectRef>
              <a:fontRef idx="minor">
                <a:srgbClr val="FFFFFF"/>
              </a:fontRef>
            </p:style>
            <p:txBody>
              <a:bodyPr rtlCol="0" anchor="ctr">
                <a:normAutofit fontScale="25000" lnSpcReduction="20000"/>
              </a:bodyPr>
              <a:lstStyle/>
              <a:p>
                <a:pPr algn="ctr"/>
                <a:endParaRPr lang="zh-CN" altLang="en-US" sz="1790">
                  <a:solidFill>
                    <a:srgbClr val="FFFFFF"/>
                  </a:solidFill>
                  <a:sym typeface="Arial" panose="020B0604020202020204" pitchFamily="34" charset="0"/>
                </a:endParaRPr>
              </a:p>
            </p:txBody>
          </p:sp>
        </p:grpSp>
        <p:grpSp>
          <p:nvGrpSpPr>
            <p:cNvPr id="151" name="组合 150"/>
            <p:cNvGrpSpPr/>
            <p:nvPr>
              <p:custDataLst>
                <p:tags r:id="rId8"/>
              </p:custDataLst>
            </p:nvPr>
          </p:nvGrpSpPr>
          <p:grpSpPr>
            <a:xfrm>
              <a:off x="3017026" y="1588585"/>
              <a:ext cx="2526958" cy="1607846"/>
              <a:chOff x="2167549" y="2598878"/>
              <a:chExt cx="2138492" cy="1360674"/>
            </a:xfrm>
          </p:grpSpPr>
          <p:sp>
            <p:nvSpPr>
              <p:cNvPr id="152" name="六边形 151"/>
              <p:cNvSpPr/>
              <p:nvPr>
                <p:custDataLst>
                  <p:tags r:id="rId9"/>
                </p:custDataLst>
              </p:nvPr>
            </p:nvSpPr>
            <p:spPr>
              <a:xfrm>
                <a:off x="3957775" y="2930946"/>
                <a:ext cx="348266" cy="300229"/>
              </a:xfrm>
              <a:prstGeom prst="hexagon">
                <a:avLst/>
              </a:prstGeom>
              <a:solidFill>
                <a:srgbClr val="71685A">
                  <a:lumMod val="40000"/>
                  <a:lumOff val="60000"/>
                </a:srgbClr>
              </a:solidFill>
              <a:ln>
                <a:noFill/>
              </a:ln>
            </p:spPr>
            <p:style>
              <a:lnRef idx="2">
                <a:srgbClr val="018BE9">
                  <a:shade val="50000"/>
                </a:srgbClr>
              </a:lnRef>
              <a:fillRef idx="1">
                <a:srgbClr val="018BE9"/>
              </a:fillRef>
              <a:effectRef idx="0">
                <a:srgbClr val="018BE9"/>
              </a:effectRef>
              <a:fontRef idx="minor">
                <a:srgbClr val="FFFFFF"/>
              </a:fontRef>
            </p:style>
            <p:txBody>
              <a:bodyPr rtlCol="0" anchor="ctr">
                <a:normAutofit fontScale="30000" lnSpcReduction="20000"/>
              </a:bodyPr>
              <a:lstStyle/>
              <a:p>
                <a:pPr algn="ctr"/>
                <a:endParaRPr lang="zh-CN" altLang="en-US" sz="1790">
                  <a:solidFill>
                    <a:srgbClr val="FFFFFF"/>
                  </a:solidFill>
                  <a:sym typeface="Arial" panose="020B0604020202020204" pitchFamily="34" charset="0"/>
                </a:endParaRPr>
              </a:p>
            </p:txBody>
          </p:sp>
          <p:sp>
            <p:nvSpPr>
              <p:cNvPr id="153" name="六边形 152"/>
              <p:cNvSpPr/>
              <p:nvPr>
                <p:custDataLst>
                  <p:tags r:id="rId10"/>
                </p:custDataLst>
              </p:nvPr>
            </p:nvSpPr>
            <p:spPr>
              <a:xfrm>
                <a:off x="2370195" y="2598878"/>
                <a:ext cx="1578383" cy="1360674"/>
              </a:xfrm>
              <a:prstGeom prst="hexagon">
                <a:avLst/>
              </a:prstGeom>
              <a:solidFill>
                <a:schemeClr val="bg1">
                  <a:lumMod val="50000"/>
                </a:schemeClr>
              </a:solidFill>
              <a:ln>
                <a:noFill/>
              </a:ln>
            </p:spPr>
            <p:style>
              <a:lnRef idx="2">
                <a:srgbClr val="018BE9">
                  <a:shade val="50000"/>
                </a:srgbClr>
              </a:lnRef>
              <a:fillRef idx="1">
                <a:srgbClr val="018BE9"/>
              </a:fillRef>
              <a:effectRef idx="0">
                <a:srgbClr val="018BE9"/>
              </a:effectRef>
              <a:fontRef idx="minor">
                <a:srgbClr val="FFFFFF"/>
              </a:fontRef>
            </p:style>
            <p:txBody>
              <a:bodyPr rtlCol="0" anchor="ctr">
                <a:normAutofit/>
              </a:bodyPr>
              <a:lstStyle/>
              <a:p>
                <a:pPr algn="ctr">
                  <a:lnSpc>
                    <a:spcPct val="120000"/>
                  </a:lnSpc>
                </a:pPr>
                <a:r>
                  <a:rPr lang="zh-CN" altLang="da-DK" sz="2000">
                    <a:solidFill>
                      <a:srgbClr val="FFFFFF"/>
                    </a:solidFill>
                    <a:latin typeface="微软雅黑" panose="020B0503020204020204" pitchFamily="34" charset="-122"/>
                    <a:ea typeface="微软雅黑" panose="020B0503020204020204" pitchFamily="34" charset="-122"/>
                    <a:sym typeface="Arial" panose="020B0604020202020204" pitchFamily="34" charset="0"/>
                  </a:rPr>
                  <a:t>自动</a:t>
                </a:r>
                <a:endParaRPr lang="zh-CN" altLang="da-DK" sz="2000">
                  <a:solidFill>
                    <a:srgbClr val="FFFFFF"/>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154" name="六边形 153"/>
              <p:cNvSpPr/>
              <p:nvPr>
                <p:custDataLst>
                  <p:tags r:id="rId11"/>
                </p:custDataLst>
              </p:nvPr>
            </p:nvSpPr>
            <p:spPr>
              <a:xfrm>
                <a:off x="2412367" y="2706378"/>
                <a:ext cx="142989" cy="123266"/>
              </a:xfrm>
              <a:prstGeom prst="hexagon">
                <a:avLst/>
              </a:prstGeom>
              <a:solidFill>
                <a:srgbClr val="71685A">
                  <a:lumMod val="40000"/>
                  <a:lumOff val="60000"/>
                </a:srgbClr>
              </a:solidFill>
              <a:ln>
                <a:noFill/>
              </a:ln>
            </p:spPr>
            <p:style>
              <a:lnRef idx="2">
                <a:srgbClr val="018BE9">
                  <a:shade val="50000"/>
                </a:srgbClr>
              </a:lnRef>
              <a:fillRef idx="1">
                <a:srgbClr val="018BE9"/>
              </a:fillRef>
              <a:effectRef idx="0">
                <a:srgbClr val="018BE9"/>
              </a:effectRef>
              <a:fontRef idx="minor">
                <a:srgbClr val="FFFFFF"/>
              </a:fontRef>
            </p:style>
            <p:txBody>
              <a:bodyPr rtlCol="0" anchor="ctr">
                <a:normAutofit fontScale="25000" lnSpcReduction="20000"/>
              </a:bodyPr>
              <a:lstStyle/>
              <a:p>
                <a:pPr algn="ctr"/>
                <a:endParaRPr lang="zh-CN" altLang="en-US" sz="1790">
                  <a:solidFill>
                    <a:srgbClr val="FFFFFF"/>
                  </a:solidFill>
                  <a:sym typeface="Arial" panose="020B0604020202020204" pitchFamily="34" charset="0"/>
                </a:endParaRPr>
              </a:p>
            </p:txBody>
          </p:sp>
          <p:sp>
            <p:nvSpPr>
              <p:cNvPr id="155" name="六边形 154"/>
              <p:cNvSpPr/>
              <p:nvPr>
                <p:custDataLst>
                  <p:tags r:id="rId12"/>
                </p:custDataLst>
              </p:nvPr>
            </p:nvSpPr>
            <p:spPr>
              <a:xfrm>
                <a:off x="2167549" y="2850578"/>
                <a:ext cx="281421" cy="242604"/>
              </a:xfrm>
              <a:prstGeom prst="hexagon">
                <a:avLst/>
              </a:prstGeom>
              <a:solidFill>
                <a:srgbClr val="71685A">
                  <a:lumMod val="40000"/>
                  <a:lumOff val="60000"/>
                </a:srgbClr>
              </a:solidFill>
              <a:ln>
                <a:noFill/>
              </a:ln>
            </p:spPr>
            <p:style>
              <a:lnRef idx="2">
                <a:srgbClr val="018BE9">
                  <a:shade val="50000"/>
                </a:srgbClr>
              </a:lnRef>
              <a:fillRef idx="1">
                <a:srgbClr val="018BE9"/>
              </a:fillRef>
              <a:effectRef idx="0">
                <a:srgbClr val="018BE9"/>
              </a:effectRef>
              <a:fontRef idx="minor">
                <a:srgbClr val="FFFFFF"/>
              </a:fontRef>
            </p:style>
            <p:txBody>
              <a:bodyPr rtlCol="0" anchor="ctr">
                <a:normAutofit fontScale="25000" lnSpcReduction="20000"/>
              </a:bodyPr>
              <a:lstStyle/>
              <a:p>
                <a:pPr algn="ctr"/>
                <a:endParaRPr lang="zh-CN" altLang="en-US" sz="1790">
                  <a:solidFill>
                    <a:srgbClr val="FFFFFF"/>
                  </a:solidFill>
                  <a:sym typeface="Arial" panose="020B0604020202020204" pitchFamily="34" charset="0"/>
                </a:endParaRPr>
              </a:p>
            </p:txBody>
          </p:sp>
        </p:grpSp>
        <p:grpSp>
          <p:nvGrpSpPr>
            <p:cNvPr id="156" name="组合 155"/>
            <p:cNvGrpSpPr/>
            <p:nvPr>
              <p:custDataLst>
                <p:tags r:id="rId13"/>
              </p:custDataLst>
            </p:nvPr>
          </p:nvGrpSpPr>
          <p:grpSpPr>
            <a:xfrm>
              <a:off x="1239853" y="2086988"/>
              <a:ext cx="2356587" cy="2084752"/>
              <a:chOff x="988587" y="3020662"/>
              <a:chExt cx="1994312" cy="1764266"/>
            </a:xfrm>
          </p:grpSpPr>
          <p:sp>
            <p:nvSpPr>
              <p:cNvPr id="157" name="六边形 156"/>
              <p:cNvSpPr/>
              <p:nvPr>
                <p:custDataLst>
                  <p:tags r:id="rId14"/>
                </p:custDataLst>
              </p:nvPr>
            </p:nvSpPr>
            <p:spPr>
              <a:xfrm>
                <a:off x="988587" y="3424254"/>
                <a:ext cx="1578383" cy="1360674"/>
              </a:xfrm>
              <a:prstGeom prst="hexagon">
                <a:avLst/>
              </a:prstGeom>
              <a:solidFill>
                <a:srgbClr val="568D11"/>
              </a:solidFill>
              <a:ln>
                <a:noFill/>
              </a:ln>
            </p:spPr>
            <p:style>
              <a:lnRef idx="2">
                <a:srgbClr val="018BE9">
                  <a:shade val="50000"/>
                </a:srgbClr>
              </a:lnRef>
              <a:fillRef idx="1">
                <a:srgbClr val="018BE9"/>
              </a:fillRef>
              <a:effectRef idx="0">
                <a:srgbClr val="018BE9"/>
              </a:effectRef>
              <a:fontRef idx="minor">
                <a:srgbClr val="FFFFFF"/>
              </a:fontRef>
            </p:style>
            <p:txBody>
              <a:bodyPr rtlCol="0" anchor="ctr">
                <a:normAutofit/>
              </a:bodyPr>
              <a:lstStyle/>
              <a:p>
                <a:pPr algn="ctr">
                  <a:lnSpc>
                    <a:spcPct val="120000"/>
                  </a:lnSpc>
                </a:pPr>
                <a:r>
                  <a:rPr lang="zh-CN" altLang="da-DK" sz="2000">
                    <a:solidFill>
                      <a:srgbClr val="FFFFFF"/>
                    </a:solidFill>
                    <a:latin typeface="微软雅黑" panose="020B0503020204020204" pitchFamily="34" charset="-122"/>
                    <a:ea typeface="微软雅黑" panose="020B0503020204020204" pitchFamily="34" charset="-122"/>
                    <a:sym typeface="Arial" panose="020B0604020202020204" pitchFamily="34" charset="0"/>
                  </a:rPr>
                  <a:t>高效</a:t>
                </a:r>
                <a:endParaRPr lang="zh-CN" altLang="da-DK" sz="2000">
                  <a:solidFill>
                    <a:srgbClr val="FFFFFF"/>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158" name="六边形 157"/>
              <p:cNvSpPr/>
              <p:nvPr>
                <p:custDataLst>
                  <p:tags r:id="rId15"/>
                </p:custDataLst>
              </p:nvPr>
            </p:nvSpPr>
            <p:spPr>
              <a:xfrm>
                <a:off x="1505571" y="3020662"/>
                <a:ext cx="365861" cy="315397"/>
              </a:xfrm>
              <a:prstGeom prst="hexagon">
                <a:avLst/>
              </a:prstGeom>
              <a:solidFill>
                <a:srgbClr val="94C600">
                  <a:lumMod val="20000"/>
                  <a:lumOff val="80000"/>
                </a:srgbClr>
              </a:solidFill>
              <a:ln>
                <a:noFill/>
              </a:ln>
            </p:spPr>
            <p:style>
              <a:lnRef idx="2">
                <a:srgbClr val="018BE9">
                  <a:shade val="50000"/>
                </a:srgbClr>
              </a:lnRef>
              <a:fillRef idx="1">
                <a:srgbClr val="018BE9"/>
              </a:fillRef>
              <a:effectRef idx="0">
                <a:srgbClr val="018BE9"/>
              </a:effectRef>
              <a:fontRef idx="minor">
                <a:srgbClr val="FFFFFF"/>
              </a:fontRef>
            </p:style>
            <p:txBody>
              <a:bodyPr rtlCol="0" anchor="ctr">
                <a:normAutofit fontScale="35000" lnSpcReduction="20000"/>
              </a:bodyPr>
              <a:lstStyle/>
              <a:p>
                <a:pPr algn="ctr"/>
                <a:endParaRPr lang="zh-CN" altLang="en-US" sz="1790">
                  <a:solidFill>
                    <a:srgbClr val="FFFFFF"/>
                  </a:solidFill>
                  <a:sym typeface="Arial" panose="020B0604020202020204" pitchFamily="34" charset="0"/>
                </a:endParaRPr>
              </a:p>
            </p:txBody>
          </p:sp>
          <p:sp>
            <p:nvSpPr>
              <p:cNvPr id="159" name="六边形 158"/>
              <p:cNvSpPr/>
              <p:nvPr>
                <p:custDataLst>
                  <p:tags r:id="rId16"/>
                </p:custDataLst>
              </p:nvPr>
            </p:nvSpPr>
            <p:spPr>
              <a:xfrm>
                <a:off x="2617038" y="4082287"/>
                <a:ext cx="365861" cy="315397"/>
              </a:xfrm>
              <a:prstGeom prst="hexagon">
                <a:avLst/>
              </a:prstGeom>
              <a:solidFill>
                <a:srgbClr val="94C600">
                  <a:lumMod val="20000"/>
                  <a:lumOff val="80000"/>
                </a:srgbClr>
              </a:solidFill>
              <a:ln>
                <a:noFill/>
              </a:ln>
            </p:spPr>
            <p:style>
              <a:lnRef idx="2">
                <a:srgbClr val="018BE9">
                  <a:shade val="50000"/>
                </a:srgbClr>
              </a:lnRef>
              <a:fillRef idx="1">
                <a:srgbClr val="018BE9"/>
              </a:fillRef>
              <a:effectRef idx="0">
                <a:srgbClr val="018BE9"/>
              </a:effectRef>
              <a:fontRef idx="minor">
                <a:srgbClr val="FFFFFF"/>
              </a:fontRef>
            </p:style>
            <p:txBody>
              <a:bodyPr rtlCol="0" anchor="ctr">
                <a:normAutofit fontScale="35000" lnSpcReduction="20000"/>
              </a:bodyPr>
              <a:lstStyle/>
              <a:p>
                <a:pPr algn="ctr"/>
                <a:endParaRPr lang="zh-CN" altLang="en-US" sz="1790">
                  <a:solidFill>
                    <a:srgbClr val="FFFFFF"/>
                  </a:solidFill>
                  <a:sym typeface="Arial" panose="020B0604020202020204" pitchFamily="34" charset="0"/>
                </a:endParaRPr>
              </a:p>
            </p:txBody>
          </p:sp>
          <p:sp>
            <p:nvSpPr>
              <p:cNvPr id="160" name="六边形 159"/>
              <p:cNvSpPr/>
              <p:nvPr>
                <p:custDataLst>
                  <p:tags r:id="rId17"/>
                </p:custDataLst>
              </p:nvPr>
            </p:nvSpPr>
            <p:spPr>
              <a:xfrm>
                <a:off x="1925244" y="3061781"/>
                <a:ext cx="235890" cy="203354"/>
              </a:xfrm>
              <a:prstGeom prst="hexagon">
                <a:avLst/>
              </a:prstGeom>
              <a:solidFill>
                <a:srgbClr val="94C600">
                  <a:lumMod val="20000"/>
                  <a:lumOff val="80000"/>
                </a:srgbClr>
              </a:solidFill>
              <a:ln>
                <a:noFill/>
              </a:ln>
            </p:spPr>
            <p:style>
              <a:lnRef idx="2">
                <a:srgbClr val="018BE9">
                  <a:shade val="50000"/>
                </a:srgbClr>
              </a:lnRef>
              <a:fillRef idx="1">
                <a:srgbClr val="018BE9"/>
              </a:fillRef>
              <a:effectRef idx="0">
                <a:srgbClr val="018BE9"/>
              </a:effectRef>
              <a:fontRef idx="minor">
                <a:srgbClr val="FFFFFF"/>
              </a:fontRef>
            </p:style>
            <p:txBody>
              <a:bodyPr rtlCol="0" anchor="ctr">
                <a:normAutofit fontScale="25000" lnSpcReduction="20000"/>
              </a:bodyPr>
              <a:lstStyle/>
              <a:p>
                <a:pPr algn="ctr"/>
                <a:endParaRPr lang="zh-CN" altLang="en-US" sz="1790">
                  <a:solidFill>
                    <a:srgbClr val="FFFFFF"/>
                  </a:solidFill>
                  <a:sym typeface="Arial" panose="020B0604020202020204" pitchFamily="34" charset="0"/>
                </a:endParaRPr>
              </a:p>
            </p:txBody>
          </p:sp>
        </p:grpSp>
        <p:grpSp>
          <p:nvGrpSpPr>
            <p:cNvPr id="161" name="组合 160"/>
            <p:cNvGrpSpPr/>
            <p:nvPr>
              <p:custDataLst>
                <p:tags r:id="rId18"/>
              </p:custDataLst>
            </p:nvPr>
          </p:nvGrpSpPr>
          <p:grpSpPr>
            <a:xfrm>
              <a:off x="7046610" y="1581519"/>
              <a:ext cx="2268899" cy="2148213"/>
              <a:chOff x="5175278" y="2592897"/>
              <a:chExt cx="1920104" cy="1817971"/>
            </a:xfrm>
          </p:grpSpPr>
          <p:sp>
            <p:nvSpPr>
              <p:cNvPr id="162" name="六边形 161"/>
              <p:cNvSpPr/>
              <p:nvPr>
                <p:custDataLst>
                  <p:tags r:id="rId19"/>
                </p:custDataLst>
              </p:nvPr>
            </p:nvSpPr>
            <p:spPr>
              <a:xfrm>
                <a:off x="5175278" y="2592897"/>
                <a:ext cx="1578383" cy="1360674"/>
              </a:xfrm>
              <a:prstGeom prst="hexagon">
                <a:avLst/>
              </a:prstGeom>
              <a:solidFill>
                <a:schemeClr val="bg1">
                  <a:lumMod val="50000"/>
                </a:schemeClr>
              </a:solidFill>
              <a:ln>
                <a:noFill/>
              </a:ln>
            </p:spPr>
            <p:style>
              <a:lnRef idx="2">
                <a:srgbClr val="018BE9">
                  <a:shade val="50000"/>
                </a:srgbClr>
              </a:lnRef>
              <a:fillRef idx="1">
                <a:srgbClr val="018BE9"/>
              </a:fillRef>
              <a:effectRef idx="0">
                <a:srgbClr val="018BE9"/>
              </a:effectRef>
              <a:fontRef idx="minor">
                <a:srgbClr val="FFFFFF"/>
              </a:fontRef>
            </p:style>
            <p:txBody>
              <a:bodyPr rtlCol="0" anchor="ctr">
                <a:normAutofit/>
              </a:bodyPr>
              <a:lstStyle/>
              <a:p>
                <a:pPr algn="ctr">
                  <a:lnSpc>
                    <a:spcPct val="120000"/>
                  </a:lnSpc>
                </a:pPr>
                <a:r>
                  <a:rPr lang="zh-CN" altLang="da-DK" sz="2000">
                    <a:solidFill>
                      <a:srgbClr val="FFFFFF"/>
                    </a:solidFill>
                    <a:latin typeface="微软雅黑" panose="020B0503020204020204" pitchFamily="34" charset="-122"/>
                    <a:ea typeface="微软雅黑" panose="020B0503020204020204" pitchFamily="34" charset="-122"/>
                    <a:sym typeface="Arial" panose="020B0604020202020204" pitchFamily="34" charset="0"/>
                  </a:rPr>
                  <a:t>人性</a:t>
                </a:r>
                <a:endParaRPr lang="zh-CN" altLang="da-DK" sz="2000">
                  <a:solidFill>
                    <a:srgbClr val="FFFFFF"/>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163" name="六边形 162"/>
              <p:cNvSpPr/>
              <p:nvPr>
                <p:custDataLst>
                  <p:tags r:id="rId20"/>
                </p:custDataLst>
              </p:nvPr>
            </p:nvSpPr>
            <p:spPr>
              <a:xfrm>
                <a:off x="5405174" y="4037428"/>
                <a:ext cx="348266" cy="300229"/>
              </a:xfrm>
              <a:prstGeom prst="hexagon">
                <a:avLst/>
              </a:prstGeom>
              <a:solidFill>
                <a:srgbClr val="71685A">
                  <a:lumMod val="60000"/>
                  <a:lumOff val="40000"/>
                </a:srgbClr>
              </a:solidFill>
              <a:ln>
                <a:noFill/>
              </a:ln>
            </p:spPr>
            <p:style>
              <a:lnRef idx="2">
                <a:srgbClr val="018BE9">
                  <a:shade val="50000"/>
                </a:srgbClr>
              </a:lnRef>
              <a:fillRef idx="1">
                <a:srgbClr val="018BE9"/>
              </a:fillRef>
              <a:effectRef idx="0">
                <a:srgbClr val="018BE9"/>
              </a:effectRef>
              <a:fontRef idx="minor">
                <a:srgbClr val="FFFFFF"/>
              </a:fontRef>
            </p:style>
            <p:txBody>
              <a:bodyPr rtlCol="0" anchor="ctr">
                <a:normAutofit fontScale="30000" lnSpcReduction="20000"/>
              </a:bodyPr>
              <a:lstStyle/>
              <a:p>
                <a:pPr algn="ctr"/>
                <a:endParaRPr lang="zh-CN" altLang="en-US" sz="1790">
                  <a:solidFill>
                    <a:srgbClr val="FFFFFF"/>
                  </a:solidFill>
                  <a:sym typeface="Arial" panose="020B0604020202020204" pitchFamily="34" charset="0"/>
                </a:endParaRPr>
              </a:p>
            </p:txBody>
          </p:sp>
          <p:sp>
            <p:nvSpPr>
              <p:cNvPr id="164" name="六边形 163"/>
              <p:cNvSpPr/>
              <p:nvPr>
                <p:custDataLst>
                  <p:tags r:id="rId21"/>
                </p:custDataLst>
              </p:nvPr>
            </p:nvSpPr>
            <p:spPr>
              <a:xfrm>
                <a:off x="5832684" y="4003538"/>
                <a:ext cx="251355" cy="216686"/>
              </a:xfrm>
              <a:prstGeom prst="hexagon">
                <a:avLst/>
              </a:prstGeom>
              <a:solidFill>
                <a:srgbClr val="71685A">
                  <a:lumMod val="60000"/>
                  <a:lumOff val="40000"/>
                </a:srgbClr>
              </a:solidFill>
              <a:ln>
                <a:noFill/>
              </a:ln>
            </p:spPr>
            <p:style>
              <a:lnRef idx="2">
                <a:srgbClr val="018BE9">
                  <a:shade val="50000"/>
                </a:srgbClr>
              </a:lnRef>
              <a:fillRef idx="1">
                <a:srgbClr val="018BE9"/>
              </a:fillRef>
              <a:effectRef idx="0">
                <a:srgbClr val="018BE9"/>
              </a:effectRef>
              <a:fontRef idx="minor">
                <a:srgbClr val="FFFFFF"/>
              </a:fontRef>
            </p:style>
            <p:txBody>
              <a:bodyPr rtlCol="0" anchor="ctr">
                <a:normAutofit fontScale="25000" lnSpcReduction="20000"/>
              </a:bodyPr>
              <a:lstStyle/>
              <a:p>
                <a:pPr algn="ctr"/>
                <a:endParaRPr lang="zh-CN" altLang="en-US" sz="1790">
                  <a:solidFill>
                    <a:srgbClr val="FFFFFF"/>
                  </a:solidFill>
                  <a:sym typeface="Arial" panose="020B0604020202020204" pitchFamily="34" charset="0"/>
                </a:endParaRPr>
              </a:p>
            </p:txBody>
          </p:sp>
          <p:sp>
            <p:nvSpPr>
              <p:cNvPr id="165" name="六边形 164"/>
              <p:cNvSpPr/>
              <p:nvPr>
                <p:custDataLst>
                  <p:tags r:id="rId22"/>
                </p:custDataLst>
              </p:nvPr>
            </p:nvSpPr>
            <p:spPr>
              <a:xfrm>
                <a:off x="5758316" y="4266027"/>
                <a:ext cx="168015" cy="144841"/>
              </a:xfrm>
              <a:prstGeom prst="hexagon">
                <a:avLst/>
              </a:prstGeom>
              <a:solidFill>
                <a:srgbClr val="71685A">
                  <a:lumMod val="60000"/>
                  <a:lumOff val="40000"/>
                </a:srgbClr>
              </a:solidFill>
              <a:ln>
                <a:noFill/>
              </a:ln>
            </p:spPr>
            <p:style>
              <a:lnRef idx="2">
                <a:srgbClr val="018BE9">
                  <a:shade val="50000"/>
                </a:srgbClr>
              </a:lnRef>
              <a:fillRef idx="1">
                <a:srgbClr val="018BE9"/>
              </a:fillRef>
              <a:effectRef idx="0">
                <a:srgbClr val="018BE9"/>
              </a:effectRef>
              <a:fontRef idx="minor">
                <a:srgbClr val="FFFFFF"/>
              </a:fontRef>
            </p:style>
            <p:txBody>
              <a:bodyPr rtlCol="0" anchor="ctr">
                <a:normAutofit fontScale="25000" lnSpcReduction="20000"/>
              </a:bodyPr>
              <a:lstStyle/>
              <a:p>
                <a:pPr algn="ctr"/>
                <a:endParaRPr lang="zh-CN" altLang="en-US" sz="1790">
                  <a:solidFill>
                    <a:srgbClr val="FFFFFF"/>
                  </a:solidFill>
                  <a:sym typeface="Arial" panose="020B0604020202020204" pitchFamily="34" charset="0"/>
                </a:endParaRPr>
              </a:p>
            </p:txBody>
          </p:sp>
          <p:sp>
            <p:nvSpPr>
              <p:cNvPr id="166" name="六边形 165"/>
              <p:cNvSpPr/>
              <p:nvPr>
                <p:custDataLst>
                  <p:tags r:id="rId23"/>
                </p:custDataLst>
              </p:nvPr>
            </p:nvSpPr>
            <p:spPr>
              <a:xfrm>
                <a:off x="6747116" y="2930946"/>
                <a:ext cx="348266" cy="300229"/>
              </a:xfrm>
              <a:prstGeom prst="hexagon">
                <a:avLst/>
              </a:prstGeom>
              <a:solidFill>
                <a:srgbClr val="71685A">
                  <a:lumMod val="40000"/>
                  <a:lumOff val="60000"/>
                </a:srgbClr>
              </a:solidFill>
              <a:ln>
                <a:noFill/>
              </a:ln>
            </p:spPr>
            <p:style>
              <a:lnRef idx="2">
                <a:srgbClr val="018BE9">
                  <a:shade val="50000"/>
                </a:srgbClr>
              </a:lnRef>
              <a:fillRef idx="1">
                <a:srgbClr val="018BE9"/>
              </a:fillRef>
              <a:effectRef idx="0">
                <a:srgbClr val="018BE9"/>
              </a:effectRef>
              <a:fontRef idx="minor">
                <a:srgbClr val="FFFFFF"/>
              </a:fontRef>
            </p:style>
            <p:txBody>
              <a:bodyPr rtlCol="0" anchor="ctr">
                <a:normAutofit fontScale="30000" lnSpcReduction="20000"/>
              </a:bodyPr>
              <a:lstStyle/>
              <a:p>
                <a:pPr algn="ctr"/>
                <a:endParaRPr lang="zh-CN" altLang="en-US" sz="1790">
                  <a:solidFill>
                    <a:srgbClr val="FFFFFF"/>
                  </a:solidFill>
                  <a:sym typeface="Arial" panose="020B0604020202020204" pitchFamily="34" charset="0"/>
                </a:endParaRPr>
              </a:p>
            </p:txBody>
          </p:sp>
        </p:grpSp>
        <p:grpSp>
          <p:nvGrpSpPr>
            <p:cNvPr id="167" name="组合 166"/>
            <p:cNvGrpSpPr/>
            <p:nvPr>
              <p:custDataLst>
                <p:tags r:id="rId24"/>
              </p:custDataLst>
            </p:nvPr>
          </p:nvGrpSpPr>
          <p:grpSpPr>
            <a:xfrm>
              <a:off x="8959029" y="2123798"/>
              <a:ext cx="1865103" cy="2055010"/>
              <a:chOff x="6577030" y="3051813"/>
              <a:chExt cx="1578383" cy="1739096"/>
            </a:xfrm>
          </p:grpSpPr>
          <p:sp>
            <p:nvSpPr>
              <p:cNvPr id="168" name="六边形 167"/>
              <p:cNvSpPr/>
              <p:nvPr>
                <p:custDataLst>
                  <p:tags r:id="rId25"/>
                </p:custDataLst>
              </p:nvPr>
            </p:nvSpPr>
            <p:spPr>
              <a:xfrm>
                <a:off x="6577030" y="3430235"/>
                <a:ext cx="1578383" cy="1360674"/>
              </a:xfrm>
              <a:prstGeom prst="hexagon">
                <a:avLst/>
              </a:prstGeom>
              <a:solidFill>
                <a:srgbClr val="568D11"/>
              </a:solidFill>
              <a:ln>
                <a:noFill/>
              </a:ln>
            </p:spPr>
            <p:style>
              <a:lnRef idx="2">
                <a:srgbClr val="018BE9">
                  <a:shade val="50000"/>
                </a:srgbClr>
              </a:lnRef>
              <a:fillRef idx="1">
                <a:srgbClr val="018BE9"/>
              </a:fillRef>
              <a:effectRef idx="0">
                <a:srgbClr val="018BE9"/>
              </a:effectRef>
              <a:fontRef idx="minor">
                <a:srgbClr val="FFFFFF"/>
              </a:fontRef>
            </p:style>
            <p:txBody>
              <a:bodyPr rtlCol="0" anchor="ctr">
                <a:normAutofit/>
              </a:bodyPr>
              <a:lstStyle/>
              <a:p>
                <a:pPr algn="ctr">
                  <a:lnSpc>
                    <a:spcPct val="120000"/>
                  </a:lnSpc>
                </a:pPr>
                <a:r>
                  <a:rPr lang="zh-CN" altLang="da-DK" sz="2000">
                    <a:solidFill>
                      <a:srgbClr val="FFFFFF"/>
                    </a:solidFill>
                    <a:latin typeface="微软雅黑" panose="020B0503020204020204" pitchFamily="34" charset="-122"/>
                    <a:ea typeface="微软雅黑" panose="020B0503020204020204" pitchFamily="34" charset="-122"/>
                    <a:sym typeface="Arial" panose="020B0604020202020204" pitchFamily="34" charset="0"/>
                  </a:rPr>
                  <a:t>详细</a:t>
                </a:r>
                <a:endParaRPr lang="zh-CN" altLang="da-DK" sz="2000">
                  <a:solidFill>
                    <a:srgbClr val="FFFFFF"/>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169" name="六边形 168"/>
              <p:cNvSpPr/>
              <p:nvPr>
                <p:custDataLst>
                  <p:tags r:id="rId26"/>
                </p:custDataLst>
              </p:nvPr>
            </p:nvSpPr>
            <p:spPr>
              <a:xfrm>
                <a:off x="7276442" y="3051813"/>
                <a:ext cx="235890" cy="203354"/>
              </a:xfrm>
              <a:prstGeom prst="hexagon">
                <a:avLst/>
              </a:prstGeom>
              <a:solidFill>
                <a:srgbClr val="94C600">
                  <a:lumMod val="60000"/>
                  <a:lumOff val="40000"/>
                </a:srgbClr>
              </a:solidFill>
              <a:ln>
                <a:noFill/>
              </a:ln>
            </p:spPr>
            <p:style>
              <a:lnRef idx="2">
                <a:srgbClr val="018BE9">
                  <a:shade val="50000"/>
                </a:srgbClr>
              </a:lnRef>
              <a:fillRef idx="1">
                <a:srgbClr val="018BE9"/>
              </a:fillRef>
              <a:effectRef idx="0">
                <a:srgbClr val="018BE9"/>
              </a:effectRef>
              <a:fontRef idx="minor">
                <a:srgbClr val="FFFFFF"/>
              </a:fontRef>
            </p:style>
            <p:txBody>
              <a:bodyPr rtlCol="0" anchor="ctr">
                <a:normAutofit fontScale="25000" lnSpcReduction="20000"/>
              </a:bodyPr>
              <a:lstStyle/>
              <a:p>
                <a:pPr algn="ctr"/>
                <a:endParaRPr lang="zh-CN" altLang="en-US" sz="1790">
                  <a:solidFill>
                    <a:srgbClr val="FFFFFF"/>
                  </a:solidFill>
                  <a:sym typeface="Arial" panose="020B0604020202020204" pitchFamily="34" charset="0"/>
                </a:endParaRPr>
              </a:p>
            </p:txBody>
          </p:sp>
          <p:sp>
            <p:nvSpPr>
              <p:cNvPr id="170" name="六边形 169"/>
              <p:cNvSpPr/>
              <p:nvPr>
                <p:custDataLst>
                  <p:tags r:id="rId27"/>
                </p:custDataLst>
              </p:nvPr>
            </p:nvSpPr>
            <p:spPr>
              <a:xfrm>
                <a:off x="7083546" y="3230567"/>
                <a:ext cx="168653" cy="145391"/>
              </a:xfrm>
              <a:prstGeom prst="hexagon">
                <a:avLst/>
              </a:prstGeom>
              <a:solidFill>
                <a:srgbClr val="94C600">
                  <a:lumMod val="60000"/>
                  <a:lumOff val="40000"/>
                </a:srgbClr>
              </a:solidFill>
              <a:ln>
                <a:noFill/>
              </a:ln>
            </p:spPr>
            <p:style>
              <a:lnRef idx="2">
                <a:srgbClr val="018BE9">
                  <a:shade val="50000"/>
                </a:srgbClr>
              </a:lnRef>
              <a:fillRef idx="1">
                <a:srgbClr val="018BE9"/>
              </a:fillRef>
              <a:effectRef idx="0">
                <a:srgbClr val="018BE9"/>
              </a:effectRef>
              <a:fontRef idx="minor">
                <a:srgbClr val="FFFFFF"/>
              </a:fontRef>
            </p:style>
            <p:txBody>
              <a:bodyPr rtlCol="0" anchor="ctr">
                <a:normAutofit fontScale="25000" lnSpcReduction="20000"/>
              </a:bodyPr>
              <a:lstStyle/>
              <a:p>
                <a:pPr algn="ctr"/>
                <a:endParaRPr lang="zh-CN" altLang="en-US" sz="1790">
                  <a:solidFill>
                    <a:srgbClr val="FFFFFF"/>
                  </a:solidFill>
                  <a:sym typeface="Arial" panose="020B0604020202020204" pitchFamily="34" charset="0"/>
                </a:endParaRPr>
              </a:p>
            </p:txBody>
          </p:sp>
        </p:grpSp>
      </p:grpSp>
      <p:grpSp>
        <p:nvGrpSpPr>
          <p:cNvPr id="178" name="组合 177"/>
          <p:cNvGrpSpPr/>
          <p:nvPr>
            <p:custDataLst>
              <p:tags r:id="rId28"/>
            </p:custDataLst>
          </p:nvPr>
        </p:nvGrpSpPr>
        <p:grpSpPr>
          <a:xfrm>
            <a:off x="9113149" y="2169523"/>
            <a:ext cx="1756044" cy="1117067"/>
            <a:chOff x="2167549" y="2598878"/>
            <a:chExt cx="2138492" cy="1360674"/>
          </a:xfrm>
        </p:grpSpPr>
        <p:sp>
          <p:nvSpPr>
            <p:cNvPr id="179" name="六边形 178"/>
            <p:cNvSpPr/>
            <p:nvPr>
              <p:custDataLst>
                <p:tags r:id="rId29"/>
              </p:custDataLst>
            </p:nvPr>
          </p:nvSpPr>
          <p:spPr>
            <a:xfrm>
              <a:off x="3957775" y="2930946"/>
              <a:ext cx="348266" cy="300229"/>
            </a:xfrm>
            <a:prstGeom prst="hexagon">
              <a:avLst/>
            </a:prstGeom>
            <a:solidFill>
              <a:srgbClr val="71685A">
                <a:lumMod val="40000"/>
                <a:lumOff val="60000"/>
              </a:srgbClr>
            </a:solidFill>
            <a:ln>
              <a:noFill/>
            </a:ln>
          </p:spPr>
          <p:style>
            <a:lnRef idx="2">
              <a:srgbClr val="018BE9">
                <a:shade val="50000"/>
              </a:srgbClr>
            </a:lnRef>
            <a:fillRef idx="1">
              <a:srgbClr val="018BE9"/>
            </a:fillRef>
            <a:effectRef idx="0">
              <a:srgbClr val="018BE9"/>
            </a:effectRef>
            <a:fontRef idx="minor">
              <a:srgbClr val="FFFFFF"/>
            </a:fontRef>
          </p:style>
          <p:txBody>
            <a:bodyPr rtlCol="0" anchor="ctr">
              <a:normAutofit fontScale="30000" lnSpcReduction="20000"/>
            </a:bodyPr>
            <a:lstStyle/>
            <a:p>
              <a:pPr algn="ctr"/>
              <a:endParaRPr lang="zh-CN" altLang="en-US" sz="1790">
                <a:solidFill>
                  <a:srgbClr val="FFFFFF"/>
                </a:solidFill>
                <a:sym typeface="Arial" panose="020B0604020202020204" pitchFamily="34" charset="0"/>
              </a:endParaRPr>
            </a:p>
          </p:txBody>
        </p:sp>
        <p:sp>
          <p:nvSpPr>
            <p:cNvPr id="180" name="六边形 179"/>
            <p:cNvSpPr/>
            <p:nvPr>
              <p:custDataLst>
                <p:tags r:id="rId30"/>
              </p:custDataLst>
            </p:nvPr>
          </p:nvSpPr>
          <p:spPr>
            <a:xfrm>
              <a:off x="2370195" y="2598878"/>
              <a:ext cx="1578383" cy="1360674"/>
            </a:xfrm>
            <a:prstGeom prst="hexagon">
              <a:avLst/>
            </a:prstGeom>
            <a:solidFill>
              <a:schemeClr val="bg1">
                <a:lumMod val="50000"/>
              </a:schemeClr>
            </a:solidFill>
            <a:ln>
              <a:noFill/>
            </a:ln>
          </p:spPr>
          <p:style>
            <a:lnRef idx="2">
              <a:srgbClr val="018BE9">
                <a:shade val="50000"/>
              </a:srgbClr>
            </a:lnRef>
            <a:fillRef idx="1">
              <a:srgbClr val="018BE9"/>
            </a:fillRef>
            <a:effectRef idx="0">
              <a:srgbClr val="018BE9"/>
            </a:effectRef>
            <a:fontRef idx="minor">
              <a:srgbClr val="FFFFFF"/>
            </a:fontRef>
          </p:style>
          <p:txBody>
            <a:bodyPr rtlCol="0" anchor="ctr">
              <a:noAutofit/>
            </a:bodyPr>
            <a:lstStyle/>
            <a:p>
              <a:pPr algn="ctr">
                <a:lnSpc>
                  <a:spcPct val="120000"/>
                </a:lnSpc>
              </a:pPr>
              <a:r>
                <a:rPr lang="zh-CN" altLang="da-DK" sz="2000">
                  <a:solidFill>
                    <a:srgbClr val="FFFFFF"/>
                  </a:solidFill>
                  <a:latin typeface="微软雅黑" panose="020B0503020204020204" pitchFamily="34" charset="-122"/>
                  <a:ea typeface="微软雅黑" panose="020B0503020204020204" pitchFamily="34" charset="-122"/>
                  <a:sym typeface="Arial" panose="020B0604020202020204" pitchFamily="34" charset="0"/>
                </a:rPr>
                <a:t>科学</a:t>
              </a:r>
              <a:endParaRPr lang="zh-CN" altLang="da-DK" sz="2000">
                <a:solidFill>
                  <a:srgbClr val="FFFFFF"/>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181" name="六边形 180"/>
            <p:cNvSpPr/>
            <p:nvPr>
              <p:custDataLst>
                <p:tags r:id="rId31"/>
              </p:custDataLst>
            </p:nvPr>
          </p:nvSpPr>
          <p:spPr>
            <a:xfrm>
              <a:off x="2412367" y="2706378"/>
              <a:ext cx="142989" cy="123266"/>
            </a:xfrm>
            <a:prstGeom prst="hexagon">
              <a:avLst/>
            </a:prstGeom>
            <a:solidFill>
              <a:srgbClr val="71685A">
                <a:lumMod val="40000"/>
                <a:lumOff val="60000"/>
              </a:srgbClr>
            </a:solidFill>
            <a:ln>
              <a:noFill/>
            </a:ln>
          </p:spPr>
          <p:style>
            <a:lnRef idx="2">
              <a:srgbClr val="018BE9">
                <a:shade val="50000"/>
              </a:srgbClr>
            </a:lnRef>
            <a:fillRef idx="1">
              <a:srgbClr val="018BE9"/>
            </a:fillRef>
            <a:effectRef idx="0">
              <a:srgbClr val="018BE9"/>
            </a:effectRef>
            <a:fontRef idx="minor">
              <a:srgbClr val="FFFFFF"/>
            </a:fontRef>
          </p:style>
          <p:txBody>
            <a:bodyPr rtlCol="0" anchor="ctr">
              <a:normAutofit fontScale="25000" lnSpcReduction="20000"/>
            </a:bodyPr>
            <a:lstStyle/>
            <a:p>
              <a:pPr algn="ctr"/>
              <a:endParaRPr lang="zh-CN" altLang="en-US" sz="1790">
                <a:solidFill>
                  <a:srgbClr val="FFFFFF"/>
                </a:solidFill>
                <a:sym typeface="Arial" panose="020B0604020202020204" pitchFamily="34" charset="0"/>
              </a:endParaRPr>
            </a:p>
          </p:txBody>
        </p:sp>
        <p:sp>
          <p:nvSpPr>
            <p:cNvPr id="182" name="六边形 181"/>
            <p:cNvSpPr/>
            <p:nvPr>
              <p:custDataLst>
                <p:tags r:id="rId32"/>
              </p:custDataLst>
            </p:nvPr>
          </p:nvSpPr>
          <p:spPr>
            <a:xfrm>
              <a:off x="2167549" y="2850578"/>
              <a:ext cx="281421" cy="242604"/>
            </a:xfrm>
            <a:prstGeom prst="hexagon">
              <a:avLst/>
            </a:prstGeom>
            <a:solidFill>
              <a:srgbClr val="71685A">
                <a:lumMod val="40000"/>
                <a:lumOff val="60000"/>
              </a:srgbClr>
            </a:solidFill>
            <a:ln>
              <a:noFill/>
            </a:ln>
          </p:spPr>
          <p:style>
            <a:lnRef idx="2">
              <a:srgbClr val="018BE9">
                <a:shade val="50000"/>
              </a:srgbClr>
            </a:lnRef>
            <a:fillRef idx="1">
              <a:srgbClr val="018BE9"/>
            </a:fillRef>
            <a:effectRef idx="0">
              <a:srgbClr val="018BE9"/>
            </a:effectRef>
            <a:fontRef idx="minor">
              <a:srgbClr val="FFFFFF"/>
            </a:fontRef>
          </p:style>
          <p:txBody>
            <a:bodyPr rtlCol="0" anchor="ctr">
              <a:normAutofit fontScale="25000" lnSpcReduction="20000"/>
            </a:bodyPr>
            <a:lstStyle/>
            <a:p>
              <a:pPr algn="ctr"/>
              <a:endParaRPr lang="zh-CN" altLang="en-US" sz="1790">
                <a:solidFill>
                  <a:srgbClr val="FFFFFF"/>
                </a:solidFill>
                <a:sym typeface="Arial" panose="020B0604020202020204" pitchFamily="34" charset="0"/>
              </a:endParaRPr>
            </a:p>
          </p:txBody>
        </p:sp>
      </p:grpSp>
    </p:spTree>
  </p:cSld>
  <p:clrMapOvr>
    <a:masterClrMapping/>
  </p:clrMapOvr>
  <mc:AlternateContent xmlns:mc="http://schemas.openxmlformats.org/markup-compatibility/2006">
    <mc:Choice xmlns:p14="http://schemas.microsoft.com/office/powerpoint/2010/main" Requires="p14">
      <p:transition p14:dur="9"/>
    </mc:Choice>
    <mc:Fallback>
      <p:transition/>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4319740" y="1637638"/>
            <a:ext cx="3552519" cy="1436347"/>
          </a:xfrm>
          <a:prstGeom prst="rect">
            <a:avLst/>
          </a:prstGeom>
        </p:spPr>
        <p:txBody>
          <a:bodyPr wrap="square" lIns="91432" tIns="45716" rIns="91432" bIns="45716">
            <a:spAutoFit/>
          </a:bodyPr>
          <a:lstStyle/>
          <a:p>
            <a:pPr>
              <a:lnSpc>
                <a:spcPct val="150000"/>
              </a:lnSpc>
            </a:pPr>
            <a:r>
              <a:rPr lang="zh-CN" altLang="en-US" sz="6600" b="1" dirty="0" smtClean="0">
                <a:solidFill>
                  <a:srgbClr val="568D11"/>
                </a:solidFill>
                <a:latin typeface="微软雅黑" panose="020B0503020204020204" pitchFamily="34" charset="-122"/>
                <a:ea typeface="微软雅黑" panose="020B0503020204020204" pitchFamily="34" charset="-122"/>
              </a:rPr>
              <a:t>谢谢观看</a:t>
            </a:r>
            <a:endParaRPr lang="zh-CN" altLang="en-US" sz="6600" b="1" dirty="0">
              <a:solidFill>
                <a:srgbClr val="568D11"/>
              </a:solidFill>
              <a:latin typeface="微软雅黑" panose="020B0503020204020204" pitchFamily="34" charset="-122"/>
              <a:ea typeface="微软雅黑" panose="020B0503020204020204" pitchFamily="34" charset="-122"/>
            </a:endParaRPr>
          </a:p>
        </p:txBody>
      </p:sp>
      <p:sp>
        <p:nvSpPr>
          <p:cNvPr id="5" name="矩形 4"/>
          <p:cNvSpPr/>
          <p:nvPr/>
        </p:nvSpPr>
        <p:spPr>
          <a:xfrm>
            <a:off x="1" y="1"/>
            <a:ext cx="12192000" cy="1124744"/>
          </a:xfrm>
          <a:prstGeom prst="rect">
            <a:avLst/>
          </a:prstGeom>
          <a:solidFill>
            <a:srgbClr val="568D11"/>
          </a:solidFill>
          <a:ln>
            <a:noFill/>
          </a:ln>
        </p:spPr>
        <p:style>
          <a:lnRef idx="2">
            <a:schemeClr val="accent1">
              <a:shade val="50000"/>
            </a:schemeClr>
          </a:lnRef>
          <a:fillRef idx="1">
            <a:schemeClr val="accent1"/>
          </a:fillRef>
          <a:effectRef idx="0">
            <a:schemeClr val="accent1"/>
          </a:effectRef>
          <a:fontRef idx="minor">
            <a:schemeClr val="lt1"/>
          </a:fontRef>
        </p:style>
        <p:txBody>
          <a:bodyPr lIns="91432" tIns="45716" rIns="91432" bIns="45716" rtlCol="0" anchor="ctr"/>
          <a:lstStyle/>
          <a:p>
            <a:pPr algn="ctr"/>
            <a:endParaRPr lang="zh-CN" altLang="en-US"/>
          </a:p>
        </p:txBody>
      </p:sp>
      <p:sp>
        <p:nvSpPr>
          <p:cNvPr id="16" name="矩形 15"/>
          <p:cNvSpPr/>
          <p:nvPr/>
        </p:nvSpPr>
        <p:spPr>
          <a:xfrm>
            <a:off x="1" y="5733256"/>
            <a:ext cx="12192000" cy="1124744"/>
          </a:xfrm>
          <a:prstGeom prst="rect">
            <a:avLst/>
          </a:prstGeom>
          <a:solidFill>
            <a:srgbClr val="568D11"/>
          </a:solidFill>
          <a:ln>
            <a:noFill/>
          </a:ln>
        </p:spPr>
        <p:style>
          <a:lnRef idx="2">
            <a:schemeClr val="accent1">
              <a:shade val="50000"/>
            </a:schemeClr>
          </a:lnRef>
          <a:fillRef idx="1">
            <a:schemeClr val="accent1"/>
          </a:fillRef>
          <a:effectRef idx="0">
            <a:schemeClr val="accent1"/>
          </a:effectRef>
          <a:fontRef idx="minor">
            <a:schemeClr val="lt1"/>
          </a:fontRef>
        </p:style>
        <p:txBody>
          <a:bodyPr lIns="91432" tIns="45716" rIns="91432" bIns="45716" rtlCol="0" anchor="ctr"/>
          <a:lstStyle/>
          <a:p>
            <a:pPr algn="ctr"/>
            <a:endParaRPr lang="zh-CN" altLang="en-US"/>
          </a:p>
        </p:txBody>
      </p:sp>
    </p:spTree>
  </p:cSld>
  <p:clrMapOvr>
    <a:masterClrMapping/>
  </p:clrMapOvr>
  <p:transition spd="slow" advTm="3000">
    <p:randomBar dir="vert"/>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矩形 36"/>
          <p:cNvSpPr/>
          <p:nvPr/>
        </p:nvSpPr>
        <p:spPr>
          <a:xfrm>
            <a:off x="8372475" y="5227955"/>
            <a:ext cx="3255010" cy="925195"/>
          </a:xfrm>
          <a:prstGeom prst="rect">
            <a:avLst/>
          </a:prstGeom>
          <a:solidFill>
            <a:schemeClr val="bg1">
              <a:lumMod val="50000"/>
            </a:schemeClr>
          </a:solidFill>
          <a:ln w="12700" cmpd="sng">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p:cNvSpPr/>
          <p:nvPr/>
        </p:nvSpPr>
        <p:spPr>
          <a:xfrm>
            <a:off x="8288020" y="3507740"/>
            <a:ext cx="3558540" cy="917575"/>
          </a:xfrm>
          <a:prstGeom prst="rect">
            <a:avLst/>
          </a:prstGeom>
          <a:solidFill>
            <a:srgbClr val="568D11"/>
          </a:solidFill>
          <a:ln w="12700" cmpd="sng">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9" name="Gruppieren 43"/>
          <p:cNvGrpSpPr/>
          <p:nvPr/>
        </p:nvGrpSpPr>
        <p:grpSpPr bwMode="gray">
          <a:xfrm>
            <a:off x="4642485" y="1919605"/>
            <a:ext cx="3063875" cy="3061970"/>
            <a:chOff x="2804400" y="1911431"/>
            <a:chExt cx="3535200" cy="3535200"/>
          </a:xfrm>
          <a:solidFill>
            <a:srgbClr val="568D11"/>
          </a:solidFill>
          <a:effectLst/>
        </p:grpSpPr>
        <p:sp>
          <p:nvSpPr>
            <p:cNvPr id="70" name="Freeform 10"/>
            <p:cNvSpPr>
              <a:spLocks noEditPoints="1"/>
            </p:cNvSpPr>
            <p:nvPr/>
          </p:nvSpPr>
          <p:spPr bwMode="gray">
            <a:xfrm>
              <a:off x="2804400" y="2009308"/>
              <a:ext cx="3535200" cy="3185164"/>
            </a:xfrm>
            <a:custGeom>
              <a:avLst/>
              <a:gdLst/>
              <a:ahLst/>
              <a:cxnLst>
                <a:cxn ang="0">
                  <a:pos x="530" y="84"/>
                </a:cxn>
                <a:cxn ang="0">
                  <a:pos x="1456" y="295"/>
                </a:cxn>
                <a:cxn ang="0">
                  <a:pos x="1519" y="325"/>
                </a:cxn>
                <a:cxn ang="0">
                  <a:pos x="138" y="415"/>
                </a:cxn>
                <a:cxn ang="0">
                  <a:pos x="163" y="444"/>
                </a:cxn>
                <a:cxn ang="0">
                  <a:pos x="1593" y="561"/>
                </a:cxn>
                <a:cxn ang="0">
                  <a:pos x="1645" y="530"/>
                </a:cxn>
                <a:cxn ang="0">
                  <a:pos x="1577" y="574"/>
                </a:cxn>
                <a:cxn ang="0">
                  <a:pos x="1613" y="598"/>
                </a:cxn>
                <a:cxn ang="0">
                  <a:pos x="1564" y="659"/>
                </a:cxn>
                <a:cxn ang="0">
                  <a:pos x="1643" y="814"/>
                </a:cxn>
                <a:cxn ang="0">
                  <a:pos x="1548" y="668"/>
                </a:cxn>
                <a:cxn ang="0">
                  <a:pos x="1555" y="704"/>
                </a:cxn>
                <a:cxn ang="0">
                  <a:pos x="1497" y="687"/>
                </a:cxn>
                <a:cxn ang="0">
                  <a:pos x="1394" y="728"/>
                </a:cxn>
                <a:cxn ang="0">
                  <a:pos x="1516" y="704"/>
                </a:cxn>
                <a:cxn ang="0">
                  <a:pos x="1612" y="784"/>
                </a:cxn>
                <a:cxn ang="0">
                  <a:pos x="1587" y="799"/>
                </a:cxn>
                <a:cxn ang="0">
                  <a:pos x="1694" y="752"/>
                </a:cxn>
                <a:cxn ang="0">
                  <a:pos x="1533" y="725"/>
                </a:cxn>
                <a:cxn ang="0">
                  <a:pos x="1559" y="743"/>
                </a:cxn>
                <a:cxn ang="0">
                  <a:pos x="1550" y="910"/>
                </a:cxn>
                <a:cxn ang="0">
                  <a:pos x="1460" y="828"/>
                </a:cxn>
                <a:cxn ang="0">
                  <a:pos x="1334" y="887"/>
                </a:cxn>
                <a:cxn ang="0">
                  <a:pos x="1340" y="1103"/>
                </a:cxn>
                <a:cxn ang="0">
                  <a:pos x="1473" y="1118"/>
                </a:cxn>
                <a:cxn ang="0">
                  <a:pos x="1581" y="1055"/>
                </a:cxn>
                <a:cxn ang="0">
                  <a:pos x="1649" y="872"/>
                </a:cxn>
                <a:cxn ang="0">
                  <a:pos x="1671" y="902"/>
                </a:cxn>
                <a:cxn ang="0">
                  <a:pos x="1596" y="815"/>
                </a:cxn>
                <a:cxn ang="0">
                  <a:pos x="1510" y="827"/>
                </a:cxn>
                <a:cxn ang="0">
                  <a:pos x="1589" y="865"/>
                </a:cxn>
                <a:cxn ang="0">
                  <a:pos x="1129" y="977"/>
                </a:cxn>
                <a:cxn ang="0">
                  <a:pos x="1121" y="1017"/>
                </a:cxn>
                <a:cxn ang="0">
                  <a:pos x="1073" y="1080"/>
                </a:cxn>
                <a:cxn ang="0">
                  <a:pos x="1345" y="1132"/>
                </a:cxn>
                <a:cxn ang="0">
                  <a:pos x="290" y="1296"/>
                </a:cxn>
                <a:cxn ang="0">
                  <a:pos x="689" y="58"/>
                </a:cxn>
                <a:cxn ang="0">
                  <a:pos x="524" y="26"/>
                </a:cxn>
                <a:cxn ang="0">
                  <a:pos x="231" y="343"/>
                </a:cxn>
                <a:cxn ang="0">
                  <a:pos x="178" y="499"/>
                </a:cxn>
                <a:cxn ang="0">
                  <a:pos x="64" y="623"/>
                </a:cxn>
                <a:cxn ang="0">
                  <a:pos x="193" y="1299"/>
                </a:cxn>
                <a:cxn ang="0">
                  <a:pos x="378" y="1416"/>
                </a:cxn>
                <a:cxn ang="0">
                  <a:pos x="342" y="1349"/>
                </a:cxn>
                <a:cxn ang="0">
                  <a:pos x="248" y="1245"/>
                </a:cxn>
                <a:cxn ang="0">
                  <a:pos x="119" y="767"/>
                </a:cxn>
                <a:cxn ang="0">
                  <a:pos x="139" y="607"/>
                </a:cxn>
                <a:cxn ang="0">
                  <a:pos x="361" y="359"/>
                </a:cxn>
                <a:cxn ang="0">
                  <a:pos x="432" y="296"/>
                </a:cxn>
                <a:cxn ang="0">
                  <a:pos x="474" y="141"/>
                </a:cxn>
                <a:cxn ang="0">
                  <a:pos x="545" y="68"/>
                </a:cxn>
                <a:cxn ang="0">
                  <a:pos x="717" y="64"/>
                </a:cxn>
                <a:cxn ang="0">
                  <a:pos x="1301" y="127"/>
                </a:cxn>
                <a:cxn ang="0">
                  <a:pos x="1393" y="183"/>
                </a:cxn>
                <a:cxn ang="0">
                  <a:pos x="1537" y="308"/>
                </a:cxn>
                <a:cxn ang="0">
                  <a:pos x="1682" y="671"/>
                </a:cxn>
                <a:cxn ang="0">
                  <a:pos x="1238" y="65"/>
                </a:cxn>
                <a:cxn ang="0">
                  <a:pos x="1413" y="215"/>
                </a:cxn>
                <a:cxn ang="0">
                  <a:pos x="1696" y="874"/>
                </a:cxn>
              </a:cxnLst>
              <a:rect l="0" t="0" r="r" b="b"/>
              <a:pathLst>
                <a:path w="1713" h="1537">
                  <a:moveTo>
                    <a:pt x="1152" y="12"/>
                  </a:moveTo>
                  <a:cubicBezTo>
                    <a:pt x="1149" y="12"/>
                    <a:pt x="1146" y="9"/>
                    <a:pt x="1145" y="11"/>
                  </a:cubicBezTo>
                  <a:cubicBezTo>
                    <a:pt x="1146" y="11"/>
                    <a:pt x="1150" y="15"/>
                    <a:pt x="1152" y="12"/>
                  </a:cubicBezTo>
                  <a:close/>
                  <a:moveTo>
                    <a:pt x="719" y="38"/>
                  </a:moveTo>
                  <a:cubicBezTo>
                    <a:pt x="708" y="38"/>
                    <a:pt x="708" y="38"/>
                    <a:pt x="708" y="38"/>
                  </a:cubicBezTo>
                  <a:cubicBezTo>
                    <a:pt x="708" y="41"/>
                    <a:pt x="719" y="43"/>
                    <a:pt x="719" y="38"/>
                  </a:cubicBezTo>
                  <a:close/>
                  <a:moveTo>
                    <a:pt x="763" y="72"/>
                  </a:moveTo>
                  <a:cubicBezTo>
                    <a:pt x="762" y="76"/>
                    <a:pt x="769" y="76"/>
                    <a:pt x="771" y="74"/>
                  </a:cubicBezTo>
                  <a:cubicBezTo>
                    <a:pt x="768" y="74"/>
                    <a:pt x="765" y="70"/>
                    <a:pt x="763" y="72"/>
                  </a:cubicBezTo>
                  <a:close/>
                  <a:moveTo>
                    <a:pt x="775" y="74"/>
                  </a:moveTo>
                  <a:cubicBezTo>
                    <a:pt x="778" y="76"/>
                    <a:pt x="786" y="80"/>
                    <a:pt x="788" y="76"/>
                  </a:cubicBezTo>
                  <a:cubicBezTo>
                    <a:pt x="783" y="77"/>
                    <a:pt x="779" y="72"/>
                    <a:pt x="775" y="74"/>
                  </a:cubicBezTo>
                  <a:close/>
                  <a:moveTo>
                    <a:pt x="530" y="84"/>
                  </a:moveTo>
                  <a:cubicBezTo>
                    <a:pt x="534" y="85"/>
                    <a:pt x="533" y="80"/>
                    <a:pt x="535" y="84"/>
                  </a:cubicBezTo>
                  <a:cubicBezTo>
                    <a:pt x="536" y="83"/>
                    <a:pt x="536" y="83"/>
                    <a:pt x="537" y="83"/>
                  </a:cubicBezTo>
                  <a:cubicBezTo>
                    <a:pt x="536" y="80"/>
                    <a:pt x="537" y="78"/>
                    <a:pt x="538" y="75"/>
                  </a:cubicBezTo>
                  <a:cubicBezTo>
                    <a:pt x="532" y="75"/>
                    <a:pt x="531" y="80"/>
                    <a:pt x="530" y="84"/>
                  </a:cubicBezTo>
                  <a:close/>
                  <a:moveTo>
                    <a:pt x="530" y="88"/>
                  </a:moveTo>
                  <a:cubicBezTo>
                    <a:pt x="530" y="92"/>
                    <a:pt x="532" y="98"/>
                    <a:pt x="527" y="101"/>
                  </a:cubicBezTo>
                  <a:cubicBezTo>
                    <a:pt x="533" y="99"/>
                    <a:pt x="537" y="94"/>
                    <a:pt x="538" y="87"/>
                  </a:cubicBezTo>
                  <a:cubicBezTo>
                    <a:pt x="535" y="87"/>
                    <a:pt x="533" y="90"/>
                    <a:pt x="530" y="88"/>
                  </a:cubicBezTo>
                  <a:close/>
                  <a:moveTo>
                    <a:pt x="1311" y="135"/>
                  </a:moveTo>
                  <a:cubicBezTo>
                    <a:pt x="1308" y="134"/>
                    <a:pt x="1306" y="128"/>
                    <a:pt x="1303" y="130"/>
                  </a:cubicBezTo>
                  <a:cubicBezTo>
                    <a:pt x="1306" y="131"/>
                    <a:pt x="1308" y="138"/>
                    <a:pt x="1311" y="135"/>
                  </a:cubicBezTo>
                  <a:close/>
                  <a:moveTo>
                    <a:pt x="1414" y="226"/>
                  </a:moveTo>
                  <a:cubicBezTo>
                    <a:pt x="1414" y="223"/>
                    <a:pt x="1413" y="221"/>
                    <a:pt x="1410" y="221"/>
                  </a:cubicBezTo>
                  <a:cubicBezTo>
                    <a:pt x="1409" y="225"/>
                    <a:pt x="1413" y="224"/>
                    <a:pt x="1412" y="228"/>
                  </a:cubicBezTo>
                  <a:cubicBezTo>
                    <a:pt x="1406" y="237"/>
                    <a:pt x="1416" y="247"/>
                    <a:pt x="1421" y="252"/>
                  </a:cubicBezTo>
                  <a:cubicBezTo>
                    <a:pt x="1425" y="264"/>
                    <a:pt x="1425" y="274"/>
                    <a:pt x="1434" y="281"/>
                  </a:cubicBezTo>
                  <a:cubicBezTo>
                    <a:pt x="1434" y="279"/>
                    <a:pt x="1431" y="277"/>
                    <a:pt x="1434" y="276"/>
                  </a:cubicBezTo>
                  <a:cubicBezTo>
                    <a:pt x="1436" y="279"/>
                    <a:pt x="1439" y="282"/>
                    <a:pt x="1441" y="287"/>
                  </a:cubicBezTo>
                  <a:cubicBezTo>
                    <a:pt x="1444" y="288"/>
                    <a:pt x="1441" y="283"/>
                    <a:pt x="1444" y="284"/>
                  </a:cubicBezTo>
                  <a:cubicBezTo>
                    <a:pt x="1444" y="290"/>
                    <a:pt x="1454" y="291"/>
                    <a:pt x="1456" y="289"/>
                  </a:cubicBezTo>
                  <a:cubicBezTo>
                    <a:pt x="1458" y="291"/>
                    <a:pt x="1455" y="292"/>
                    <a:pt x="1456" y="295"/>
                  </a:cubicBezTo>
                  <a:cubicBezTo>
                    <a:pt x="1462" y="296"/>
                    <a:pt x="1461" y="304"/>
                    <a:pt x="1468" y="306"/>
                  </a:cubicBezTo>
                  <a:cubicBezTo>
                    <a:pt x="1472" y="301"/>
                    <a:pt x="1466" y="298"/>
                    <a:pt x="1467" y="295"/>
                  </a:cubicBezTo>
                  <a:cubicBezTo>
                    <a:pt x="1469" y="297"/>
                    <a:pt x="1469" y="295"/>
                    <a:pt x="1472" y="296"/>
                  </a:cubicBezTo>
                  <a:cubicBezTo>
                    <a:pt x="1472" y="298"/>
                    <a:pt x="1474" y="298"/>
                    <a:pt x="1473" y="301"/>
                  </a:cubicBezTo>
                  <a:cubicBezTo>
                    <a:pt x="1472" y="301"/>
                    <a:pt x="1472" y="300"/>
                    <a:pt x="1470" y="300"/>
                  </a:cubicBezTo>
                  <a:cubicBezTo>
                    <a:pt x="1470" y="306"/>
                    <a:pt x="1475" y="306"/>
                    <a:pt x="1476" y="311"/>
                  </a:cubicBezTo>
                  <a:cubicBezTo>
                    <a:pt x="1478" y="312"/>
                    <a:pt x="1478" y="310"/>
                    <a:pt x="1479" y="310"/>
                  </a:cubicBezTo>
                  <a:cubicBezTo>
                    <a:pt x="1484" y="311"/>
                    <a:pt x="1483" y="317"/>
                    <a:pt x="1488" y="318"/>
                  </a:cubicBezTo>
                  <a:cubicBezTo>
                    <a:pt x="1491" y="309"/>
                    <a:pt x="1477" y="305"/>
                    <a:pt x="1477" y="300"/>
                  </a:cubicBezTo>
                  <a:cubicBezTo>
                    <a:pt x="1483" y="304"/>
                    <a:pt x="1486" y="309"/>
                    <a:pt x="1494" y="311"/>
                  </a:cubicBezTo>
                  <a:cubicBezTo>
                    <a:pt x="1486" y="299"/>
                    <a:pt x="1477" y="287"/>
                    <a:pt x="1459" y="284"/>
                  </a:cubicBezTo>
                  <a:cubicBezTo>
                    <a:pt x="1456" y="276"/>
                    <a:pt x="1452" y="269"/>
                    <a:pt x="1446" y="263"/>
                  </a:cubicBezTo>
                  <a:cubicBezTo>
                    <a:pt x="1446" y="266"/>
                    <a:pt x="1450" y="268"/>
                    <a:pt x="1447" y="269"/>
                  </a:cubicBezTo>
                  <a:cubicBezTo>
                    <a:pt x="1438" y="262"/>
                    <a:pt x="1428" y="252"/>
                    <a:pt x="1423" y="240"/>
                  </a:cubicBezTo>
                  <a:cubicBezTo>
                    <a:pt x="1423" y="239"/>
                    <a:pt x="1424" y="237"/>
                    <a:pt x="1424" y="237"/>
                  </a:cubicBezTo>
                  <a:cubicBezTo>
                    <a:pt x="1423" y="232"/>
                    <a:pt x="1416" y="223"/>
                    <a:pt x="1414" y="226"/>
                  </a:cubicBezTo>
                  <a:close/>
                  <a:moveTo>
                    <a:pt x="1519" y="325"/>
                  </a:moveTo>
                  <a:cubicBezTo>
                    <a:pt x="1520" y="328"/>
                    <a:pt x="1521" y="329"/>
                    <a:pt x="1524" y="330"/>
                  </a:cubicBezTo>
                  <a:cubicBezTo>
                    <a:pt x="1524" y="326"/>
                    <a:pt x="1521" y="326"/>
                    <a:pt x="1519" y="325"/>
                  </a:cubicBezTo>
                  <a:close/>
                  <a:moveTo>
                    <a:pt x="928" y="336"/>
                  </a:moveTo>
                  <a:cubicBezTo>
                    <a:pt x="928" y="340"/>
                    <a:pt x="935" y="341"/>
                    <a:pt x="934" y="335"/>
                  </a:cubicBezTo>
                  <a:cubicBezTo>
                    <a:pt x="931" y="335"/>
                    <a:pt x="929" y="335"/>
                    <a:pt x="928" y="336"/>
                  </a:cubicBezTo>
                  <a:close/>
                  <a:moveTo>
                    <a:pt x="913" y="346"/>
                  </a:moveTo>
                  <a:cubicBezTo>
                    <a:pt x="916" y="348"/>
                    <a:pt x="922" y="346"/>
                    <a:pt x="922" y="341"/>
                  </a:cubicBezTo>
                  <a:cubicBezTo>
                    <a:pt x="920" y="333"/>
                    <a:pt x="913" y="340"/>
                    <a:pt x="913" y="346"/>
                  </a:cubicBezTo>
                  <a:close/>
                  <a:moveTo>
                    <a:pt x="901" y="344"/>
                  </a:moveTo>
                  <a:cubicBezTo>
                    <a:pt x="904" y="350"/>
                    <a:pt x="894" y="346"/>
                    <a:pt x="893" y="351"/>
                  </a:cubicBezTo>
                  <a:cubicBezTo>
                    <a:pt x="898" y="355"/>
                    <a:pt x="903" y="351"/>
                    <a:pt x="908" y="349"/>
                  </a:cubicBezTo>
                  <a:cubicBezTo>
                    <a:pt x="908" y="345"/>
                    <a:pt x="903" y="346"/>
                    <a:pt x="901" y="344"/>
                  </a:cubicBezTo>
                  <a:close/>
                  <a:moveTo>
                    <a:pt x="901" y="357"/>
                  </a:moveTo>
                  <a:cubicBezTo>
                    <a:pt x="896" y="354"/>
                    <a:pt x="890" y="358"/>
                    <a:pt x="884" y="357"/>
                  </a:cubicBezTo>
                  <a:cubicBezTo>
                    <a:pt x="875" y="364"/>
                    <a:pt x="895" y="369"/>
                    <a:pt x="901" y="364"/>
                  </a:cubicBezTo>
                  <a:cubicBezTo>
                    <a:pt x="899" y="360"/>
                    <a:pt x="897" y="360"/>
                    <a:pt x="901" y="357"/>
                  </a:cubicBezTo>
                  <a:close/>
                  <a:moveTo>
                    <a:pt x="138" y="415"/>
                  </a:moveTo>
                  <a:cubicBezTo>
                    <a:pt x="134" y="415"/>
                    <a:pt x="133" y="417"/>
                    <a:pt x="132" y="420"/>
                  </a:cubicBezTo>
                  <a:cubicBezTo>
                    <a:pt x="136" y="421"/>
                    <a:pt x="137" y="417"/>
                    <a:pt x="138" y="415"/>
                  </a:cubicBezTo>
                  <a:close/>
                  <a:moveTo>
                    <a:pt x="130" y="417"/>
                  </a:moveTo>
                  <a:cubicBezTo>
                    <a:pt x="128" y="421"/>
                    <a:pt x="124" y="422"/>
                    <a:pt x="124" y="429"/>
                  </a:cubicBezTo>
                  <a:cubicBezTo>
                    <a:pt x="129" y="428"/>
                    <a:pt x="130" y="419"/>
                    <a:pt x="130" y="417"/>
                  </a:cubicBezTo>
                  <a:close/>
                  <a:moveTo>
                    <a:pt x="1576" y="428"/>
                  </a:moveTo>
                  <a:cubicBezTo>
                    <a:pt x="1578" y="441"/>
                    <a:pt x="1584" y="458"/>
                    <a:pt x="1592" y="468"/>
                  </a:cubicBezTo>
                  <a:cubicBezTo>
                    <a:pt x="1593" y="451"/>
                    <a:pt x="1585" y="437"/>
                    <a:pt x="1576" y="428"/>
                  </a:cubicBezTo>
                  <a:close/>
                  <a:moveTo>
                    <a:pt x="128" y="436"/>
                  </a:moveTo>
                  <a:cubicBezTo>
                    <a:pt x="127" y="439"/>
                    <a:pt x="123" y="443"/>
                    <a:pt x="124" y="446"/>
                  </a:cubicBezTo>
                  <a:cubicBezTo>
                    <a:pt x="126" y="443"/>
                    <a:pt x="132" y="441"/>
                    <a:pt x="128" y="436"/>
                  </a:cubicBezTo>
                  <a:close/>
                  <a:moveTo>
                    <a:pt x="118" y="437"/>
                  </a:moveTo>
                  <a:cubicBezTo>
                    <a:pt x="117" y="444"/>
                    <a:pt x="110" y="450"/>
                    <a:pt x="111" y="455"/>
                  </a:cubicBezTo>
                  <a:cubicBezTo>
                    <a:pt x="113" y="450"/>
                    <a:pt x="121" y="441"/>
                    <a:pt x="118" y="437"/>
                  </a:cubicBezTo>
                  <a:close/>
                  <a:moveTo>
                    <a:pt x="112" y="495"/>
                  </a:moveTo>
                  <a:cubicBezTo>
                    <a:pt x="113" y="473"/>
                    <a:pt x="139" y="464"/>
                    <a:pt x="146" y="448"/>
                  </a:cubicBezTo>
                  <a:cubicBezTo>
                    <a:pt x="150" y="447"/>
                    <a:pt x="157" y="446"/>
                    <a:pt x="163" y="444"/>
                  </a:cubicBezTo>
                  <a:cubicBezTo>
                    <a:pt x="154" y="432"/>
                    <a:pt x="144" y="446"/>
                    <a:pt x="135" y="450"/>
                  </a:cubicBezTo>
                  <a:cubicBezTo>
                    <a:pt x="128" y="463"/>
                    <a:pt x="116" y="465"/>
                    <a:pt x="111" y="481"/>
                  </a:cubicBezTo>
                  <a:cubicBezTo>
                    <a:pt x="102" y="487"/>
                    <a:pt x="98" y="497"/>
                    <a:pt x="92" y="505"/>
                  </a:cubicBezTo>
                  <a:cubicBezTo>
                    <a:pt x="103" y="506"/>
                    <a:pt x="103" y="496"/>
                    <a:pt x="112" y="495"/>
                  </a:cubicBezTo>
                  <a:close/>
                  <a:moveTo>
                    <a:pt x="146" y="459"/>
                  </a:moveTo>
                  <a:cubicBezTo>
                    <a:pt x="148" y="459"/>
                    <a:pt x="150" y="459"/>
                    <a:pt x="149" y="455"/>
                  </a:cubicBezTo>
                  <a:cubicBezTo>
                    <a:pt x="146" y="455"/>
                    <a:pt x="145" y="456"/>
                    <a:pt x="146" y="459"/>
                  </a:cubicBezTo>
                  <a:close/>
                  <a:moveTo>
                    <a:pt x="92" y="496"/>
                  </a:moveTo>
                  <a:cubicBezTo>
                    <a:pt x="88" y="495"/>
                    <a:pt x="89" y="499"/>
                    <a:pt x="88" y="502"/>
                  </a:cubicBezTo>
                  <a:cubicBezTo>
                    <a:pt x="91" y="502"/>
                    <a:pt x="92" y="499"/>
                    <a:pt x="92" y="496"/>
                  </a:cubicBezTo>
                  <a:close/>
                  <a:moveTo>
                    <a:pt x="1606" y="540"/>
                  </a:moveTo>
                  <a:cubicBezTo>
                    <a:pt x="1603" y="524"/>
                    <a:pt x="1602" y="509"/>
                    <a:pt x="1589" y="502"/>
                  </a:cubicBezTo>
                  <a:cubicBezTo>
                    <a:pt x="1587" y="522"/>
                    <a:pt x="1598" y="536"/>
                    <a:pt x="1598" y="554"/>
                  </a:cubicBezTo>
                  <a:cubicBezTo>
                    <a:pt x="1594" y="553"/>
                    <a:pt x="1591" y="549"/>
                    <a:pt x="1586" y="549"/>
                  </a:cubicBezTo>
                  <a:cubicBezTo>
                    <a:pt x="1582" y="552"/>
                    <a:pt x="1581" y="563"/>
                    <a:pt x="1588" y="564"/>
                  </a:cubicBezTo>
                  <a:cubicBezTo>
                    <a:pt x="1590" y="562"/>
                    <a:pt x="1589" y="557"/>
                    <a:pt x="1591" y="555"/>
                  </a:cubicBezTo>
                  <a:cubicBezTo>
                    <a:pt x="1593" y="557"/>
                    <a:pt x="1592" y="560"/>
                    <a:pt x="1593" y="561"/>
                  </a:cubicBezTo>
                  <a:cubicBezTo>
                    <a:pt x="1597" y="562"/>
                    <a:pt x="1596" y="559"/>
                    <a:pt x="1599" y="559"/>
                  </a:cubicBezTo>
                  <a:cubicBezTo>
                    <a:pt x="1606" y="564"/>
                    <a:pt x="1595" y="578"/>
                    <a:pt x="1604" y="582"/>
                  </a:cubicBezTo>
                  <a:cubicBezTo>
                    <a:pt x="1603" y="575"/>
                    <a:pt x="1609" y="569"/>
                    <a:pt x="1603" y="565"/>
                  </a:cubicBezTo>
                  <a:cubicBezTo>
                    <a:pt x="1607" y="560"/>
                    <a:pt x="1609" y="552"/>
                    <a:pt x="1610" y="543"/>
                  </a:cubicBezTo>
                  <a:cubicBezTo>
                    <a:pt x="1609" y="541"/>
                    <a:pt x="1607" y="541"/>
                    <a:pt x="1606" y="540"/>
                  </a:cubicBezTo>
                  <a:close/>
                  <a:moveTo>
                    <a:pt x="99" y="526"/>
                  </a:moveTo>
                  <a:cubicBezTo>
                    <a:pt x="103" y="523"/>
                    <a:pt x="110" y="519"/>
                    <a:pt x="112" y="511"/>
                  </a:cubicBezTo>
                  <a:cubicBezTo>
                    <a:pt x="106" y="513"/>
                    <a:pt x="98" y="519"/>
                    <a:pt x="99" y="526"/>
                  </a:cubicBezTo>
                  <a:close/>
                  <a:moveTo>
                    <a:pt x="73" y="545"/>
                  </a:moveTo>
                  <a:cubicBezTo>
                    <a:pt x="73" y="537"/>
                    <a:pt x="80" y="533"/>
                    <a:pt x="85" y="533"/>
                  </a:cubicBezTo>
                  <a:cubicBezTo>
                    <a:pt x="86" y="529"/>
                    <a:pt x="88" y="528"/>
                    <a:pt x="89" y="524"/>
                  </a:cubicBezTo>
                  <a:cubicBezTo>
                    <a:pt x="85" y="523"/>
                    <a:pt x="83" y="529"/>
                    <a:pt x="81" y="527"/>
                  </a:cubicBezTo>
                  <a:cubicBezTo>
                    <a:pt x="82" y="521"/>
                    <a:pt x="86" y="517"/>
                    <a:pt x="88" y="512"/>
                  </a:cubicBezTo>
                  <a:cubicBezTo>
                    <a:pt x="73" y="520"/>
                    <a:pt x="67" y="536"/>
                    <a:pt x="59" y="551"/>
                  </a:cubicBezTo>
                  <a:cubicBezTo>
                    <a:pt x="65" y="550"/>
                    <a:pt x="66" y="542"/>
                    <a:pt x="73" y="545"/>
                  </a:cubicBezTo>
                  <a:close/>
                  <a:moveTo>
                    <a:pt x="1658" y="557"/>
                  </a:moveTo>
                  <a:cubicBezTo>
                    <a:pt x="1659" y="547"/>
                    <a:pt x="1652" y="532"/>
                    <a:pt x="1645" y="530"/>
                  </a:cubicBezTo>
                  <a:cubicBezTo>
                    <a:pt x="1650" y="539"/>
                    <a:pt x="1650" y="552"/>
                    <a:pt x="1658" y="557"/>
                  </a:cubicBezTo>
                  <a:close/>
                  <a:moveTo>
                    <a:pt x="53" y="556"/>
                  </a:moveTo>
                  <a:cubicBezTo>
                    <a:pt x="53" y="562"/>
                    <a:pt x="47" y="562"/>
                    <a:pt x="47" y="569"/>
                  </a:cubicBezTo>
                  <a:cubicBezTo>
                    <a:pt x="50" y="570"/>
                    <a:pt x="56" y="561"/>
                    <a:pt x="53" y="556"/>
                  </a:cubicBezTo>
                  <a:close/>
                  <a:moveTo>
                    <a:pt x="1578" y="581"/>
                  </a:moveTo>
                  <a:cubicBezTo>
                    <a:pt x="1575" y="583"/>
                    <a:pt x="1573" y="586"/>
                    <a:pt x="1574" y="592"/>
                  </a:cubicBezTo>
                  <a:cubicBezTo>
                    <a:pt x="1579" y="593"/>
                    <a:pt x="1579" y="589"/>
                    <a:pt x="1582" y="588"/>
                  </a:cubicBezTo>
                  <a:cubicBezTo>
                    <a:pt x="1584" y="592"/>
                    <a:pt x="1583" y="598"/>
                    <a:pt x="1586" y="601"/>
                  </a:cubicBezTo>
                  <a:cubicBezTo>
                    <a:pt x="1586" y="598"/>
                    <a:pt x="1584" y="593"/>
                    <a:pt x="1587" y="592"/>
                  </a:cubicBezTo>
                  <a:cubicBezTo>
                    <a:pt x="1592" y="600"/>
                    <a:pt x="1584" y="615"/>
                    <a:pt x="1595" y="617"/>
                  </a:cubicBezTo>
                  <a:cubicBezTo>
                    <a:pt x="1597" y="608"/>
                    <a:pt x="1590" y="604"/>
                    <a:pt x="1593" y="597"/>
                  </a:cubicBezTo>
                  <a:cubicBezTo>
                    <a:pt x="1596" y="597"/>
                    <a:pt x="1596" y="601"/>
                    <a:pt x="1598" y="599"/>
                  </a:cubicBezTo>
                  <a:cubicBezTo>
                    <a:pt x="1598" y="592"/>
                    <a:pt x="1597" y="587"/>
                    <a:pt x="1596" y="582"/>
                  </a:cubicBezTo>
                  <a:cubicBezTo>
                    <a:pt x="1595" y="581"/>
                    <a:pt x="1592" y="583"/>
                    <a:pt x="1588" y="582"/>
                  </a:cubicBezTo>
                  <a:cubicBezTo>
                    <a:pt x="1587" y="586"/>
                    <a:pt x="1593" y="589"/>
                    <a:pt x="1589" y="592"/>
                  </a:cubicBezTo>
                  <a:cubicBezTo>
                    <a:pt x="1588" y="590"/>
                    <a:pt x="1586" y="581"/>
                    <a:pt x="1584" y="586"/>
                  </a:cubicBezTo>
                  <a:cubicBezTo>
                    <a:pt x="1582" y="581"/>
                    <a:pt x="1578" y="579"/>
                    <a:pt x="1577" y="574"/>
                  </a:cubicBezTo>
                  <a:cubicBezTo>
                    <a:pt x="1579" y="573"/>
                    <a:pt x="1581" y="572"/>
                    <a:pt x="1583" y="572"/>
                  </a:cubicBezTo>
                  <a:cubicBezTo>
                    <a:pt x="1579" y="549"/>
                    <a:pt x="1561" y="585"/>
                    <a:pt x="1578" y="581"/>
                  </a:cubicBezTo>
                  <a:close/>
                  <a:moveTo>
                    <a:pt x="1587" y="632"/>
                  </a:moveTo>
                  <a:cubicBezTo>
                    <a:pt x="1590" y="635"/>
                    <a:pt x="1593" y="642"/>
                    <a:pt x="1598" y="640"/>
                  </a:cubicBezTo>
                  <a:cubicBezTo>
                    <a:pt x="1597" y="631"/>
                    <a:pt x="1590" y="628"/>
                    <a:pt x="1588" y="620"/>
                  </a:cubicBezTo>
                  <a:cubicBezTo>
                    <a:pt x="1578" y="618"/>
                    <a:pt x="1579" y="606"/>
                    <a:pt x="1572" y="600"/>
                  </a:cubicBezTo>
                  <a:cubicBezTo>
                    <a:pt x="1573" y="599"/>
                    <a:pt x="1575" y="599"/>
                    <a:pt x="1574" y="596"/>
                  </a:cubicBezTo>
                  <a:cubicBezTo>
                    <a:pt x="1570" y="593"/>
                    <a:pt x="1569" y="599"/>
                    <a:pt x="1565" y="599"/>
                  </a:cubicBezTo>
                  <a:cubicBezTo>
                    <a:pt x="1568" y="613"/>
                    <a:pt x="1561" y="624"/>
                    <a:pt x="1568" y="633"/>
                  </a:cubicBezTo>
                  <a:cubicBezTo>
                    <a:pt x="1569" y="632"/>
                    <a:pt x="1569" y="630"/>
                    <a:pt x="1571" y="629"/>
                  </a:cubicBezTo>
                  <a:cubicBezTo>
                    <a:pt x="1574" y="635"/>
                    <a:pt x="1569" y="638"/>
                    <a:pt x="1570" y="645"/>
                  </a:cubicBezTo>
                  <a:cubicBezTo>
                    <a:pt x="1579" y="651"/>
                    <a:pt x="1586" y="643"/>
                    <a:pt x="1587" y="632"/>
                  </a:cubicBezTo>
                  <a:close/>
                  <a:moveTo>
                    <a:pt x="1579" y="595"/>
                  </a:moveTo>
                  <a:cubicBezTo>
                    <a:pt x="1580" y="597"/>
                    <a:pt x="1579" y="601"/>
                    <a:pt x="1583" y="600"/>
                  </a:cubicBezTo>
                  <a:cubicBezTo>
                    <a:pt x="1583" y="598"/>
                    <a:pt x="1583" y="596"/>
                    <a:pt x="1582" y="595"/>
                  </a:cubicBezTo>
                  <a:lnTo>
                    <a:pt x="1579" y="595"/>
                  </a:lnTo>
                  <a:close/>
                  <a:moveTo>
                    <a:pt x="1613" y="598"/>
                  </a:moveTo>
                  <a:cubicBezTo>
                    <a:pt x="1612" y="620"/>
                    <a:pt x="1625" y="632"/>
                    <a:pt x="1631" y="649"/>
                  </a:cubicBezTo>
                  <a:cubicBezTo>
                    <a:pt x="1629" y="634"/>
                    <a:pt x="1621" y="624"/>
                    <a:pt x="1616" y="612"/>
                  </a:cubicBezTo>
                  <a:cubicBezTo>
                    <a:pt x="1620" y="608"/>
                    <a:pt x="1616" y="600"/>
                    <a:pt x="1613" y="598"/>
                  </a:cubicBezTo>
                  <a:close/>
                  <a:moveTo>
                    <a:pt x="54" y="629"/>
                  </a:moveTo>
                  <a:cubicBezTo>
                    <a:pt x="55" y="628"/>
                    <a:pt x="58" y="623"/>
                    <a:pt x="55" y="621"/>
                  </a:cubicBezTo>
                  <a:cubicBezTo>
                    <a:pt x="55" y="623"/>
                    <a:pt x="52" y="627"/>
                    <a:pt x="54" y="629"/>
                  </a:cubicBezTo>
                  <a:close/>
                  <a:moveTo>
                    <a:pt x="1310" y="675"/>
                  </a:moveTo>
                  <a:cubicBezTo>
                    <a:pt x="1314" y="674"/>
                    <a:pt x="1312" y="666"/>
                    <a:pt x="1314" y="662"/>
                  </a:cubicBezTo>
                  <a:cubicBezTo>
                    <a:pt x="1323" y="662"/>
                    <a:pt x="1324" y="654"/>
                    <a:pt x="1334" y="655"/>
                  </a:cubicBezTo>
                  <a:cubicBezTo>
                    <a:pt x="1334" y="652"/>
                    <a:pt x="1334" y="648"/>
                    <a:pt x="1331" y="648"/>
                  </a:cubicBezTo>
                  <a:cubicBezTo>
                    <a:pt x="1324" y="656"/>
                    <a:pt x="1293" y="662"/>
                    <a:pt x="1310" y="675"/>
                  </a:cubicBezTo>
                  <a:close/>
                  <a:moveTo>
                    <a:pt x="1601" y="655"/>
                  </a:moveTo>
                  <a:cubicBezTo>
                    <a:pt x="1600" y="653"/>
                    <a:pt x="1601" y="649"/>
                    <a:pt x="1597" y="649"/>
                  </a:cubicBezTo>
                  <a:cubicBezTo>
                    <a:pt x="1595" y="651"/>
                    <a:pt x="1596" y="656"/>
                    <a:pt x="1598" y="657"/>
                  </a:cubicBezTo>
                  <a:cubicBezTo>
                    <a:pt x="1598" y="656"/>
                    <a:pt x="1600" y="656"/>
                    <a:pt x="1601" y="655"/>
                  </a:cubicBezTo>
                  <a:close/>
                  <a:moveTo>
                    <a:pt x="1561" y="650"/>
                  </a:moveTo>
                  <a:cubicBezTo>
                    <a:pt x="1560" y="654"/>
                    <a:pt x="1561" y="658"/>
                    <a:pt x="1564" y="659"/>
                  </a:cubicBezTo>
                  <a:cubicBezTo>
                    <a:pt x="1563" y="656"/>
                    <a:pt x="1565" y="650"/>
                    <a:pt x="1561" y="650"/>
                  </a:cubicBezTo>
                  <a:close/>
                  <a:moveTo>
                    <a:pt x="1376" y="658"/>
                  </a:moveTo>
                  <a:cubicBezTo>
                    <a:pt x="1375" y="655"/>
                    <a:pt x="1373" y="652"/>
                    <a:pt x="1369" y="652"/>
                  </a:cubicBezTo>
                  <a:cubicBezTo>
                    <a:pt x="1365" y="657"/>
                    <a:pt x="1372" y="661"/>
                    <a:pt x="1376" y="658"/>
                  </a:cubicBezTo>
                  <a:close/>
                  <a:moveTo>
                    <a:pt x="1573" y="656"/>
                  </a:moveTo>
                  <a:cubicBezTo>
                    <a:pt x="1573" y="659"/>
                    <a:pt x="1574" y="660"/>
                    <a:pt x="1575" y="661"/>
                  </a:cubicBezTo>
                  <a:cubicBezTo>
                    <a:pt x="1577" y="659"/>
                    <a:pt x="1576" y="655"/>
                    <a:pt x="1573" y="656"/>
                  </a:cubicBezTo>
                  <a:close/>
                  <a:moveTo>
                    <a:pt x="1606" y="656"/>
                  </a:moveTo>
                  <a:cubicBezTo>
                    <a:pt x="1606" y="659"/>
                    <a:pt x="1607" y="661"/>
                    <a:pt x="1609" y="663"/>
                  </a:cubicBezTo>
                  <a:cubicBezTo>
                    <a:pt x="1611" y="661"/>
                    <a:pt x="1608" y="659"/>
                    <a:pt x="1609" y="656"/>
                  </a:cubicBezTo>
                  <a:lnTo>
                    <a:pt x="1606" y="656"/>
                  </a:lnTo>
                  <a:close/>
                  <a:moveTo>
                    <a:pt x="1623" y="742"/>
                  </a:moveTo>
                  <a:cubicBezTo>
                    <a:pt x="1623" y="744"/>
                    <a:pt x="1619" y="741"/>
                    <a:pt x="1620" y="744"/>
                  </a:cubicBezTo>
                  <a:cubicBezTo>
                    <a:pt x="1621" y="755"/>
                    <a:pt x="1634" y="764"/>
                    <a:pt x="1624" y="774"/>
                  </a:cubicBezTo>
                  <a:cubicBezTo>
                    <a:pt x="1626" y="789"/>
                    <a:pt x="1627" y="807"/>
                    <a:pt x="1635" y="816"/>
                  </a:cubicBezTo>
                  <a:cubicBezTo>
                    <a:pt x="1634" y="813"/>
                    <a:pt x="1634" y="809"/>
                    <a:pt x="1636" y="806"/>
                  </a:cubicBezTo>
                  <a:cubicBezTo>
                    <a:pt x="1639" y="807"/>
                    <a:pt x="1640" y="812"/>
                    <a:pt x="1643" y="814"/>
                  </a:cubicBezTo>
                  <a:cubicBezTo>
                    <a:pt x="1644" y="812"/>
                    <a:pt x="1644" y="809"/>
                    <a:pt x="1646" y="810"/>
                  </a:cubicBezTo>
                  <a:cubicBezTo>
                    <a:pt x="1647" y="814"/>
                    <a:pt x="1649" y="818"/>
                    <a:pt x="1652" y="820"/>
                  </a:cubicBezTo>
                  <a:cubicBezTo>
                    <a:pt x="1652" y="817"/>
                    <a:pt x="1652" y="814"/>
                    <a:pt x="1654" y="813"/>
                  </a:cubicBezTo>
                  <a:cubicBezTo>
                    <a:pt x="1654" y="819"/>
                    <a:pt x="1656" y="822"/>
                    <a:pt x="1660" y="824"/>
                  </a:cubicBezTo>
                  <a:cubicBezTo>
                    <a:pt x="1662" y="802"/>
                    <a:pt x="1680" y="782"/>
                    <a:pt x="1666" y="762"/>
                  </a:cubicBezTo>
                  <a:cubicBezTo>
                    <a:pt x="1665" y="761"/>
                    <a:pt x="1661" y="763"/>
                    <a:pt x="1661" y="761"/>
                  </a:cubicBezTo>
                  <a:cubicBezTo>
                    <a:pt x="1665" y="735"/>
                    <a:pt x="1644" y="720"/>
                    <a:pt x="1644" y="691"/>
                  </a:cubicBezTo>
                  <a:cubicBezTo>
                    <a:pt x="1634" y="685"/>
                    <a:pt x="1638" y="666"/>
                    <a:pt x="1630" y="658"/>
                  </a:cubicBezTo>
                  <a:cubicBezTo>
                    <a:pt x="1627" y="666"/>
                    <a:pt x="1621" y="668"/>
                    <a:pt x="1614" y="671"/>
                  </a:cubicBezTo>
                  <a:cubicBezTo>
                    <a:pt x="1614" y="677"/>
                    <a:pt x="1618" y="677"/>
                    <a:pt x="1621" y="680"/>
                  </a:cubicBezTo>
                  <a:cubicBezTo>
                    <a:pt x="1622" y="684"/>
                    <a:pt x="1618" y="683"/>
                    <a:pt x="1619" y="687"/>
                  </a:cubicBezTo>
                  <a:cubicBezTo>
                    <a:pt x="1621" y="689"/>
                    <a:pt x="1624" y="689"/>
                    <a:pt x="1625" y="690"/>
                  </a:cubicBezTo>
                  <a:cubicBezTo>
                    <a:pt x="1623" y="696"/>
                    <a:pt x="1628" y="708"/>
                    <a:pt x="1620" y="710"/>
                  </a:cubicBezTo>
                  <a:cubicBezTo>
                    <a:pt x="1620" y="714"/>
                    <a:pt x="1621" y="715"/>
                    <a:pt x="1621" y="719"/>
                  </a:cubicBezTo>
                  <a:cubicBezTo>
                    <a:pt x="1618" y="721"/>
                    <a:pt x="1616" y="726"/>
                    <a:pt x="1614" y="731"/>
                  </a:cubicBezTo>
                  <a:cubicBezTo>
                    <a:pt x="1617" y="735"/>
                    <a:pt x="1623" y="735"/>
                    <a:pt x="1623" y="742"/>
                  </a:cubicBezTo>
                  <a:close/>
                  <a:moveTo>
                    <a:pt x="1548" y="668"/>
                  </a:moveTo>
                  <a:cubicBezTo>
                    <a:pt x="1547" y="667"/>
                    <a:pt x="1547" y="667"/>
                    <a:pt x="1547" y="666"/>
                  </a:cubicBezTo>
                  <a:cubicBezTo>
                    <a:pt x="1542" y="666"/>
                    <a:pt x="1542" y="666"/>
                    <a:pt x="1542" y="666"/>
                  </a:cubicBezTo>
                  <a:cubicBezTo>
                    <a:pt x="1542" y="668"/>
                    <a:pt x="1542" y="670"/>
                    <a:pt x="1543" y="671"/>
                  </a:cubicBezTo>
                  <a:cubicBezTo>
                    <a:pt x="1546" y="672"/>
                    <a:pt x="1548" y="670"/>
                    <a:pt x="1548" y="668"/>
                  </a:cubicBezTo>
                  <a:close/>
                  <a:moveTo>
                    <a:pt x="1350" y="702"/>
                  </a:moveTo>
                  <a:cubicBezTo>
                    <a:pt x="1351" y="700"/>
                    <a:pt x="1354" y="700"/>
                    <a:pt x="1353" y="697"/>
                  </a:cubicBezTo>
                  <a:cubicBezTo>
                    <a:pt x="1346" y="688"/>
                    <a:pt x="1330" y="688"/>
                    <a:pt x="1324" y="677"/>
                  </a:cubicBezTo>
                  <a:cubicBezTo>
                    <a:pt x="1325" y="675"/>
                    <a:pt x="1329" y="676"/>
                    <a:pt x="1328" y="672"/>
                  </a:cubicBezTo>
                  <a:cubicBezTo>
                    <a:pt x="1326" y="669"/>
                    <a:pt x="1324" y="666"/>
                    <a:pt x="1317" y="667"/>
                  </a:cubicBezTo>
                  <a:cubicBezTo>
                    <a:pt x="1310" y="689"/>
                    <a:pt x="1330" y="700"/>
                    <a:pt x="1350" y="702"/>
                  </a:cubicBezTo>
                  <a:close/>
                  <a:moveTo>
                    <a:pt x="1274" y="691"/>
                  </a:moveTo>
                  <a:cubicBezTo>
                    <a:pt x="1282" y="690"/>
                    <a:pt x="1291" y="682"/>
                    <a:pt x="1293" y="671"/>
                  </a:cubicBezTo>
                  <a:cubicBezTo>
                    <a:pt x="1287" y="669"/>
                    <a:pt x="1272" y="680"/>
                    <a:pt x="1274" y="691"/>
                  </a:cubicBezTo>
                  <a:close/>
                  <a:moveTo>
                    <a:pt x="1541" y="696"/>
                  </a:moveTo>
                  <a:cubicBezTo>
                    <a:pt x="1546" y="696"/>
                    <a:pt x="1547" y="698"/>
                    <a:pt x="1547" y="702"/>
                  </a:cubicBezTo>
                  <a:cubicBezTo>
                    <a:pt x="1547" y="705"/>
                    <a:pt x="1542" y="703"/>
                    <a:pt x="1542" y="707"/>
                  </a:cubicBezTo>
                  <a:cubicBezTo>
                    <a:pt x="1546" y="712"/>
                    <a:pt x="1552" y="706"/>
                    <a:pt x="1555" y="704"/>
                  </a:cubicBezTo>
                  <a:cubicBezTo>
                    <a:pt x="1558" y="695"/>
                    <a:pt x="1557" y="681"/>
                    <a:pt x="1550" y="672"/>
                  </a:cubicBezTo>
                  <a:cubicBezTo>
                    <a:pt x="1548" y="680"/>
                    <a:pt x="1553" y="687"/>
                    <a:pt x="1551" y="692"/>
                  </a:cubicBezTo>
                  <a:cubicBezTo>
                    <a:pt x="1546" y="691"/>
                    <a:pt x="1549" y="682"/>
                    <a:pt x="1541" y="684"/>
                  </a:cubicBezTo>
                  <a:cubicBezTo>
                    <a:pt x="1540" y="689"/>
                    <a:pt x="1542" y="692"/>
                    <a:pt x="1541" y="696"/>
                  </a:cubicBezTo>
                  <a:close/>
                  <a:moveTo>
                    <a:pt x="207" y="678"/>
                  </a:moveTo>
                  <a:cubicBezTo>
                    <a:pt x="204" y="678"/>
                    <a:pt x="204" y="678"/>
                    <a:pt x="204" y="678"/>
                  </a:cubicBezTo>
                  <a:cubicBezTo>
                    <a:pt x="204" y="683"/>
                    <a:pt x="201" y="684"/>
                    <a:pt x="198" y="684"/>
                  </a:cubicBezTo>
                  <a:cubicBezTo>
                    <a:pt x="198" y="688"/>
                    <a:pt x="198" y="688"/>
                    <a:pt x="198" y="688"/>
                  </a:cubicBezTo>
                  <a:cubicBezTo>
                    <a:pt x="203" y="686"/>
                    <a:pt x="200" y="692"/>
                    <a:pt x="202" y="694"/>
                  </a:cubicBezTo>
                  <a:cubicBezTo>
                    <a:pt x="204" y="694"/>
                    <a:pt x="206" y="693"/>
                    <a:pt x="207" y="693"/>
                  </a:cubicBezTo>
                  <a:cubicBezTo>
                    <a:pt x="208" y="689"/>
                    <a:pt x="206" y="687"/>
                    <a:pt x="205" y="686"/>
                  </a:cubicBezTo>
                  <a:cubicBezTo>
                    <a:pt x="212" y="685"/>
                    <a:pt x="204" y="681"/>
                    <a:pt x="207" y="678"/>
                  </a:cubicBezTo>
                  <a:close/>
                  <a:moveTo>
                    <a:pt x="1525" y="706"/>
                  </a:moveTo>
                  <a:cubicBezTo>
                    <a:pt x="1526" y="704"/>
                    <a:pt x="1528" y="703"/>
                    <a:pt x="1527" y="699"/>
                  </a:cubicBezTo>
                  <a:cubicBezTo>
                    <a:pt x="1525" y="697"/>
                    <a:pt x="1525" y="701"/>
                    <a:pt x="1522" y="700"/>
                  </a:cubicBezTo>
                  <a:cubicBezTo>
                    <a:pt x="1519" y="695"/>
                    <a:pt x="1516" y="689"/>
                    <a:pt x="1511" y="685"/>
                  </a:cubicBezTo>
                  <a:cubicBezTo>
                    <a:pt x="1506" y="687"/>
                    <a:pt x="1501" y="686"/>
                    <a:pt x="1497" y="687"/>
                  </a:cubicBezTo>
                  <a:cubicBezTo>
                    <a:pt x="1494" y="692"/>
                    <a:pt x="1496" y="701"/>
                    <a:pt x="1492" y="706"/>
                  </a:cubicBezTo>
                  <a:cubicBezTo>
                    <a:pt x="1491" y="706"/>
                    <a:pt x="1491" y="704"/>
                    <a:pt x="1490" y="704"/>
                  </a:cubicBezTo>
                  <a:cubicBezTo>
                    <a:pt x="1489" y="708"/>
                    <a:pt x="1489" y="710"/>
                    <a:pt x="1486" y="711"/>
                  </a:cubicBezTo>
                  <a:cubicBezTo>
                    <a:pt x="1479" y="708"/>
                    <a:pt x="1475" y="703"/>
                    <a:pt x="1476" y="694"/>
                  </a:cubicBezTo>
                  <a:cubicBezTo>
                    <a:pt x="1473" y="692"/>
                    <a:pt x="1469" y="691"/>
                    <a:pt x="1468" y="688"/>
                  </a:cubicBezTo>
                  <a:cubicBezTo>
                    <a:pt x="1471" y="685"/>
                    <a:pt x="1465" y="682"/>
                    <a:pt x="1465" y="680"/>
                  </a:cubicBezTo>
                  <a:cubicBezTo>
                    <a:pt x="1434" y="684"/>
                    <a:pt x="1406" y="677"/>
                    <a:pt x="1382" y="690"/>
                  </a:cubicBezTo>
                  <a:cubicBezTo>
                    <a:pt x="1382" y="694"/>
                    <a:pt x="1382" y="698"/>
                    <a:pt x="1379" y="699"/>
                  </a:cubicBezTo>
                  <a:cubicBezTo>
                    <a:pt x="1375" y="699"/>
                    <a:pt x="1366" y="699"/>
                    <a:pt x="1362" y="701"/>
                  </a:cubicBezTo>
                  <a:cubicBezTo>
                    <a:pt x="1361" y="708"/>
                    <a:pt x="1367" y="708"/>
                    <a:pt x="1368" y="714"/>
                  </a:cubicBezTo>
                  <a:cubicBezTo>
                    <a:pt x="1365" y="718"/>
                    <a:pt x="1361" y="719"/>
                    <a:pt x="1356" y="721"/>
                  </a:cubicBezTo>
                  <a:cubicBezTo>
                    <a:pt x="1355" y="729"/>
                    <a:pt x="1350" y="733"/>
                    <a:pt x="1343" y="729"/>
                  </a:cubicBezTo>
                  <a:cubicBezTo>
                    <a:pt x="1343" y="732"/>
                    <a:pt x="1343" y="735"/>
                    <a:pt x="1342" y="736"/>
                  </a:cubicBezTo>
                  <a:cubicBezTo>
                    <a:pt x="1334" y="737"/>
                    <a:pt x="1330" y="742"/>
                    <a:pt x="1328" y="749"/>
                  </a:cubicBezTo>
                  <a:cubicBezTo>
                    <a:pt x="1342" y="740"/>
                    <a:pt x="1361" y="759"/>
                    <a:pt x="1367" y="739"/>
                  </a:cubicBezTo>
                  <a:cubicBezTo>
                    <a:pt x="1372" y="739"/>
                    <a:pt x="1372" y="739"/>
                    <a:pt x="1372" y="739"/>
                  </a:cubicBezTo>
                  <a:cubicBezTo>
                    <a:pt x="1371" y="726"/>
                    <a:pt x="1388" y="734"/>
                    <a:pt x="1394" y="728"/>
                  </a:cubicBezTo>
                  <a:cubicBezTo>
                    <a:pt x="1395" y="733"/>
                    <a:pt x="1401" y="732"/>
                    <a:pt x="1400" y="740"/>
                  </a:cubicBezTo>
                  <a:cubicBezTo>
                    <a:pt x="1402" y="742"/>
                    <a:pt x="1408" y="741"/>
                    <a:pt x="1409" y="744"/>
                  </a:cubicBezTo>
                  <a:cubicBezTo>
                    <a:pt x="1407" y="746"/>
                    <a:pt x="1402" y="744"/>
                    <a:pt x="1402" y="748"/>
                  </a:cubicBezTo>
                  <a:cubicBezTo>
                    <a:pt x="1404" y="752"/>
                    <a:pt x="1406" y="754"/>
                    <a:pt x="1409" y="756"/>
                  </a:cubicBezTo>
                  <a:cubicBezTo>
                    <a:pt x="1415" y="753"/>
                    <a:pt x="1419" y="760"/>
                    <a:pt x="1424" y="760"/>
                  </a:cubicBezTo>
                  <a:cubicBezTo>
                    <a:pt x="1430" y="760"/>
                    <a:pt x="1432" y="755"/>
                    <a:pt x="1437" y="751"/>
                  </a:cubicBezTo>
                  <a:cubicBezTo>
                    <a:pt x="1442" y="756"/>
                    <a:pt x="1449" y="760"/>
                    <a:pt x="1456" y="763"/>
                  </a:cubicBezTo>
                  <a:cubicBezTo>
                    <a:pt x="1458" y="752"/>
                    <a:pt x="1452" y="749"/>
                    <a:pt x="1447" y="745"/>
                  </a:cubicBezTo>
                  <a:cubicBezTo>
                    <a:pt x="1450" y="740"/>
                    <a:pt x="1452" y="736"/>
                    <a:pt x="1454" y="728"/>
                  </a:cubicBezTo>
                  <a:cubicBezTo>
                    <a:pt x="1463" y="726"/>
                    <a:pt x="1476" y="721"/>
                    <a:pt x="1484" y="726"/>
                  </a:cubicBezTo>
                  <a:cubicBezTo>
                    <a:pt x="1488" y="722"/>
                    <a:pt x="1496" y="722"/>
                    <a:pt x="1499" y="719"/>
                  </a:cubicBezTo>
                  <a:cubicBezTo>
                    <a:pt x="1501" y="724"/>
                    <a:pt x="1500" y="731"/>
                    <a:pt x="1506" y="731"/>
                  </a:cubicBezTo>
                  <a:cubicBezTo>
                    <a:pt x="1506" y="722"/>
                    <a:pt x="1506" y="722"/>
                    <a:pt x="1506" y="722"/>
                  </a:cubicBezTo>
                  <a:cubicBezTo>
                    <a:pt x="1507" y="719"/>
                    <a:pt x="1514" y="722"/>
                    <a:pt x="1514" y="719"/>
                  </a:cubicBezTo>
                  <a:cubicBezTo>
                    <a:pt x="1510" y="713"/>
                    <a:pt x="1503" y="710"/>
                    <a:pt x="1497" y="705"/>
                  </a:cubicBezTo>
                  <a:cubicBezTo>
                    <a:pt x="1504" y="701"/>
                    <a:pt x="1507" y="712"/>
                    <a:pt x="1513" y="710"/>
                  </a:cubicBezTo>
                  <a:cubicBezTo>
                    <a:pt x="1515" y="710"/>
                    <a:pt x="1514" y="705"/>
                    <a:pt x="1516" y="704"/>
                  </a:cubicBezTo>
                  <a:cubicBezTo>
                    <a:pt x="1519" y="705"/>
                    <a:pt x="1521" y="707"/>
                    <a:pt x="1525" y="706"/>
                  </a:cubicBezTo>
                  <a:close/>
                  <a:moveTo>
                    <a:pt x="1262" y="683"/>
                  </a:moveTo>
                  <a:cubicBezTo>
                    <a:pt x="1262" y="689"/>
                    <a:pt x="1262" y="689"/>
                    <a:pt x="1262" y="689"/>
                  </a:cubicBezTo>
                  <a:cubicBezTo>
                    <a:pt x="1265" y="689"/>
                    <a:pt x="1267" y="687"/>
                    <a:pt x="1267" y="684"/>
                  </a:cubicBezTo>
                  <a:cubicBezTo>
                    <a:pt x="1266" y="683"/>
                    <a:pt x="1264" y="683"/>
                    <a:pt x="1262" y="683"/>
                  </a:cubicBezTo>
                  <a:close/>
                  <a:moveTo>
                    <a:pt x="1232" y="697"/>
                  </a:moveTo>
                  <a:cubicBezTo>
                    <a:pt x="1239" y="696"/>
                    <a:pt x="1246" y="694"/>
                    <a:pt x="1248" y="687"/>
                  </a:cubicBezTo>
                  <a:cubicBezTo>
                    <a:pt x="1241" y="688"/>
                    <a:pt x="1234" y="691"/>
                    <a:pt x="1232" y="697"/>
                  </a:cubicBezTo>
                  <a:close/>
                  <a:moveTo>
                    <a:pt x="196" y="694"/>
                  </a:moveTo>
                  <a:cubicBezTo>
                    <a:pt x="199" y="694"/>
                    <a:pt x="199" y="689"/>
                    <a:pt x="196" y="689"/>
                  </a:cubicBezTo>
                  <a:cubicBezTo>
                    <a:pt x="196" y="690"/>
                    <a:pt x="195" y="691"/>
                    <a:pt x="196" y="694"/>
                  </a:cubicBezTo>
                  <a:close/>
                  <a:moveTo>
                    <a:pt x="1222" y="693"/>
                  </a:moveTo>
                  <a:cubicBezTo>
                    <a:pt x="1217" y="695"/>
                    <a:pt x="1211" y="703"/>
                    <a:pt x="1214" y="706"/>
                  </a:cubicBezTo>
                  <a:cubicBezTo>
                    <a:pt x="1219" y="704"/>
                    <a:pt x="1226" y="700"/>
                    <a:pt x="1222" y="693"/>
                  </a:cubicBezTo>
                  <a:close/>
                  <a:moveTo>
                    <a:pt x="1604" y="812"/>
                  </a:moveTo>
                  <a:cubicBezTo>
                    <a:pt x="1609" y="805"/>
                    <a:pt x="1603" y="789"/>
                    <a:pt x="1609" y="781"/>
                  </a:cubicBezTo>
                  <a:cubicBezTo>
                    <a:pt x="1611" y="781"/>
                    <a:pt x="1609" y="785"/>
                    <a:pt x="1612" y="784"/>
                  </a:cubicBezTo>
                  <a:cubicBezTo>
                    <a:pt x="1615" y="776"/>
                    <a:pt x="1615" y="767"/>
                    <a:pt x="1611" y="762"/>
                  </a:cubicBezTo>
                  <a:cubicBezTo>
                    <a:pt x="1616" y="746"/>
                    <a:pt x="1609" y="726"/>
                    <a:pt x="1604" y="712"/>
                  </a:cubicBezTo>
                  <a:cubicBezTo>
                    <a:pt x="1594" y="717"/>
                    <a:pt x="1588" y="707"/>
                    <a:pt x="1581" y="704"/>
                  </a:cubicBezTo>
                  <a:cubicBezTo>
                    <a:pt x="1580" y="699"/>
                    <a:pt x="1575" y="693"/>
                    <a:pt x="1571" y="694"/>
                  </a:cubicBezTo>
                  <a:cubicBezTo>
                    <a:pt x="1574" y="703"/>
                    <a:pt x="1577" y="714"/>
                    <a:pt x="1587" y="718"/>
                  </a:cubicBezTo>
                  <a:cubicBezTo>
                    <a:pt x="1589" y="719"/>
                    <a:pt x="1592" y="716"/>
                    <a:pt x="1595" y="718"/>
                  </a:cubicBezTo>
                  <a:cubicBezTo>
                    <a:pt x="1597" y="718"/>
                    <a:pt x="1597" y="722"/>
                    <a:pt x="1598" y="723"/>
                  </a:cubicBezTo>
                  <a:cubicBezTo>
                    <a:pt x="1601" y="726"/>
                    <a:pt x="1604" y="724"/>
                    <a:pt x="1607" y="726"/>
                  </a:cubicBezTo>
                  <a:cubicBezTo>
                    <a:pt x="1607" y="731"/>
                    <a:pt x="1608" y="735"/>
                    <a:pt x="1608" y="741"/>
                  </a:cubicBezTo>
                  <a:cubicBezTo>
                    <a:pt x="1602" y="739"/>
                    <a:pt x="1602" y="743"/>
                    <a:pt x="1600" y="744"/>
                  </a:cubicBezTo>
                  <a:cubicBezTo>
                    <a:pt x="1598" y="736"/>
                    <a:pt x="1591" y="728"/>
                    <a:pt x="1586" y="726"/>
                  </a:cubicBezTo>
                  <a:cubicBezTo>
                    <a:pt x="1585" y="734"/>
                    <a:pt x="1593" y="741"/>
                    <a:pt x="1594" y="749"/>
                  </a:cubicBezTo>
                  <a:cubicBezTo>
                    <a:pt x="1592" y="748"/>
                    <a:pt x="1592" y="751"/>
                    <a:pt x="1589" y="750"/>
                  </a:cubicBezTo>
                  <a:cubicBezTo>
                    <a:pt x="1592" y="760"/>
                    <a:pt x="1582" y="760"/>
                    <a:pt x="1587" y="769"/>
                  </a:cubicBezTo>
                  <a:cubicBezTo>
                    <a:pt x="1583" y="774"/>
                    <a:pt x="1576" y="775"/>
                    <a:pt x="1578" y="785"/>
                  </a:cubicBezTo>
                  <a:cubicBezTo>
                    <a:pt x="1583" y="786"/>
                    <a:pt x="1581" y="791"/>
                    <a:pt x="1581" y="796"/>
                  </a:cubicBezTo>
                  <a:cubicBezTo>
                    <a:pt x="1583" y="797"/>
                    <a:pt x="1585" y="798"/>
                    <a:pt x="1587" y="799"/>
                  </a:cubicBezTo>
                  <a:cubicBezTo>
                    <a:pt x="1592" y="786"/>
                    <a:pt x="1596" y="772"/>
                    <a:pt x="1603" y="760"/>
                  </a:cubicBezTo>
                  <a:cubicBezTo>
                    <a:pt x="1603" y="772"/>
                    <a:pt x="1592" y="808"/>
                    <a:pt x="1604" y="812"/>
                  </a:cubicBezTo>
                  <a:close/>
                  <a:moveTo>
                    <a:pt x="187" y="697"/>
                  </a:moveTo>
                  <a:cubicBezTo>
                    <a:pt x="188" y="698"/>
                    <a:pt x="189" y="699"/>
                    <a:pt x="191" y="698"/>
                  </a:cubicBezTo>
                  <a:cubicBezTo>
                    <a:pt x="191" y="696"/>
                    <a:pt x="190" y="695"/>
                    <a:pt x="189" y="695"/>
                  </a:cubicBezTo>
                  <a:cubicBezTo>
                    <a:pt x="189" y="696"/>
                    <a:pt x="187" y="696"/>
                    <a:pt x="187" y="697"/>
                  </a:cubicBezTo>
                  <a:close/>
                  <a:moveTo>
                    <a:pt x="1253" y="697"/>
                  </a:moveTo>
                  <a:cubicBezTo>
                    <a:pt x="1252" y="701"/>
                    <a:pt x="1256" y="700"/>
                    <a:pt x="1255" y="703"/>
                  </a:cubicBezTo>
                  <a:cubicBezTo>
                    <a:pt x="1252" y="703"/>
                    <a:pt x="1251" y="704"/>
                    <a:pt x="1251" y="707"/>
                  </a:cubicBezTo>
                  <a:cubicBezTo>
                    <a:pt x="1258" y="709"/>
                    <a:pt x="1257" y="698"/>
                    <a:pt x="1266" y="700"/>
                  </a:cubicBezTo>
                  <a:cubicBezTo>
                    <a:pt x="1264" y="693"/>
                    <a:pt x="1259" y="700"/>
                    <a:pt x="1253" y="697"/>
                  </a:cubicBezTo>
                  <a:close/>
                  <a:moveTo>
                    <a:pt x="1692" y="805"/>
                  </a:moveTo>
                  <a:cubicBezTo>
                    <a:pt x="1700" y="797"/>
                    <a:pt x="1701" y="784"/>
                    <a:pt x="1703" y="769"/>
                  </a:cubicBezTo>
                  <a:cubicBezTo>
                    <a:pt x="1705" y="747"/>
                    <a:pt x="1704" y="720"/>
                    <a:pt x="1701" y="701"/>
                  </a:cubicBezTo>
                  <a:cubicBezTo>
                    <a:pt x="1701" y="715"/>
                    <a:pt x="1702" y="730"/>
                    <a:pt x="1700" y="742"/>
                  </a:cubicBezTo>
                  <a:cubicBezTo>
                    <a:pt x="1700" y="740"/>
                    <a:pt x="1700" y="739"/>
                    <a:pt x="1699" y="739"/>
                  </a:cubicBezTo>
                  <a:cubicBezTo>
                    <a:pt x="1700" y="744"/>
                    <a:pt x="1695" y="747"/>
                    <a:pt x="1694" y="752"/>
                  </a:cubicBezTo>
                  <a:cubicBezTo>
                    <a:pt x="1692" y="762"/>
                    <a:pt x="1695" y="773"/>
                    <a:pt x="1693" y="784"/>
                  </a:cubicBezTo>
                  <a:cubicBezTo>
                    <a:pt x="1691" y="792"/>
                    <a:pt x="1685" y="799"/>
                    <a:pt x="1692" y="805"/>
                  </a:cubicBezTo>
                  <a:close/>
                  <a:moveTo>
                    <a:pt x="1234" y="706"/>
                  </a:moveTo>
                  <a:cubicBezTo>
                    <a:pt x="1230" y="704"/>
                    <a:pt x="1222" y="705"/>
                    <a:pt x="1221" y="710"/>
                  </a:cubicBezTo>
                  <a:cubicBezTo>
                    <a:pt x="1223" y="714"/>
                    <a:pt x="1229" y="712"/>
                    <a:pt x="1233" y="711"/>
                  </a:cubicBezTo>
                  <a:cubicBezTo>
                    <a:pt x="1233" y="709"/>
                    <a:pt x="1235" y="709"/>
                    <a:pt x="1234" y="706"/>
                  </a:cubicBezTo>
                  <a:close/>
                  <a:moveTo>
                    <a:pt x="1204" y="718"/>
                  </a:moveTo>
                  <a:cubicBezTo>
                    <a:pt x="1206" y="723"/>
                    <a:pt x="1213" y="718"/>
                    <a:pt x="1213" y="714"/>
                  </a:cubicBezTo>
                  <a:cubicBezTo>
                    <a:pt x="1209" y="714"/>
                    <a:pt x="1205" y="714"/>
                    <a:pt x="1204" y="718"/>
                  </a:cubicBezTo>
                  <a:close/>
                  <a:moveTo>
                    <a:pt x="1531" y="737"/>
                  </a:moveTo>
                  <a:cubicBezTo>
                    <a:pt x="1532" y="736"/>
                    <a:pt x="1531" y="733"/>
                    <a:pt x="1533" y="733"/>
                  </a:cubicBezTo>
                  <a:cubicBezTo>
                    <a:pt x="1535" y="736"/>
                    <a:pt x="1540" y="738"/>
                    <a:pt x="1541" y="742"/>
                  </a:cubicBezTo>
                  <a:cubicBezTo>
                    <a:pt x="1542" y="739"/>
                    <a:pt x="1543" y="742"/>
                    <a:pt x="1545" y="742"/>
                  </a:cubicBezTo>
                  <a:cubicBezTo>
                    <a:pt x="1549" y="732"/>
                    <a:pt x="1537" y="730"/>
                    <a:pt x="1535" y="723"/>
                  </a:cubicBezTo>
                  <a:cubicBezTo>
                    <a:pt x="1536" y="722"/>
                    <a:pt x="1537" y="721"/>
                    <a:pt x="1537" y="718"/>
                  </a:cubicBezTo>
                  <a:cubicBezTo>
                    <a:pt x="1533" y="717"/>
                    <a:pt x="1532" y="715"/>
                    <a:pt x="1529" y="715"/>
                  </a:cubicBezTo>
                  <a:cubicBezTo>
                    <a:pt x="1528" y="720"/>
                    <a:pt x="1533" y="721"/>
                    <a:pt x="1533" y="725"/>
                  </a:cubicBezTo>
                  <a:cubicBezTo>
                    <a:pt x="1530" y="725"/>
                    <a:pt x="1527" y="726"/>
                    <a:pt x="1525" y="726"/>
                  </a:cubicBezTo>
                  <a:cubicBezTo>
                    <a:pt x="1526" y="731"/>
                    <a:pt x="1521" y="730"/>
                    <a:pt x="1522" y="736"/>
                  </a:cubicBezTo>
                  <a:cubicBezTo>
                    <a:pt x="1526" y="735"/>
                    <a:pt x="1528" y="735"/>
                    <a:pt x="1531" y="737"/>
                  </a:cubicBezTo>
                  <a:close/>
                  <a:moveTo>
                    <a:pt x="1564" y="733"/>
                  </a:moveTo>
                  <a:cubicBezTo>
                    <a:pt x="1568" y="735"/>
                    <a:pt x="1571" y="742"/>
                    <a:pt x="1577" y="739"/>
                  </a:cubicBezTo>
                  <a:cubicBezTo>
                    <a:pt x="1576" y="734"/>
                    <a:pt x="1567" y="732"/>
                    <a:pt x="1564" y="733"/>
                  </a:cubicBezTo>
                  <a:close/>
                  <a:moveTo>
                    <a:pt x="1586" y="743"/>
                  </a:moveTo>
                  <a:cubicBezTo>
                    <a:pt x="1588" y="741"/>
                    <a:pt x="1585" y="738"/>
                    <a:pt x="1583" y="738"/>
                  </a:cubicBezTo>
                  <a:cubicBezTo>
                    <a:pt x="1583" y="741"/>
                    <a:pt x="1582" y="744"/>
                    <a:pt x="1586" y="743"/>
                  </a:cubicBezTo>
                  <a:close/>
                  <a:moveTo>
                    <a:pt x="1490" y="759"/>
                  </a:moveTo>
                  <a:cubicBezTo>
                    <a:pt x="1492" y="752"/>
                    <a:pt x="1491" y="747"/>
                    <a:pt x="1489" y="741"/>
                  </a:cubicBezTo>
                  <a:cubicBezTo>
                    <a:pt x="1486" y="741"/>
                    <a:pt x="1486" y="741"/>
                    <a:pt x="1486" y="741"/>
                  </a:cubicBezTo>
                  <a:cubicBezTo>
                    <a:pt x="1490" y="746"/>
                    <a:pt x="1484" y="755"/>
                    <a:pt x="1490" y="759"/>
                  </a:cubicBezTo>
                  <a:close/>
                  <a:moveTo>
                    <a:pt x="1559" y="743"/>
                  </a:moveTo>
                  <a:cubicBezTo>
                    <a:pt x="1551" y="740"/>
                    <a:pt x="1551" y="749"/>
                    <a:pt x="1554" y="752"/>
                  </a:cubicBezTo>
                  <a:cubicBezTo>
                    <a:pt x="1556" y="752"/>
                    <a:pt x="1557" y="752"/>
                    <a:pt x="1559" y="752"/>
                  </a:cubicBezTo>
                  <a:cubicBezTo>
                    <a:pt x="1561" y="749"/>
                    <a:pt x="1560" y="747"/>
                    <a:pt x="1559" y="743"/>
                  </a:cubicBezTo>
                  <a:close/>
                  <a:moveTo>
                    <a:pt x="1676" y="743"/>
                  </a:moveTo>
                  <a:cubicBezTo>
                    <a:pt x="1676" y="746"/>
                    <a:pt x="1675" y="749"/>
                    <a:pt x="1678" y="749"/>
                  </a:cubicBezTo>
                  <a:cubicBezTo>
                    <a:pt x="1677" y="747"/>
                    <a:pt x="1679" y="743"/>
                    <a:pt x="1676" y="743"/>
                  </a:cubicBezTo>
                  <a:close/>
                  <a:moveTo>
                    <a:pt x="1012" y="752"/>
                  </a:moveTo>
                  <a:cubicBezTo>
                    <a:pt x="1012" y="761"/>
                    <a:pt x="1021" y="761"/>
                    <a:pt x="1029" y="763"/>
                  </a:cubicBezTo>
                  <a:cubicBezTo>
                    <a:pt x="1027" y="755"/>
                    <a:pt x="1019" y="754"/>
                    <a:pt x="1012" y="752"/>
                  </a:cubicBezTo>
                  <a:close/>
                  <a:moveTo>
                    <a:pt x="1031" y="767"/>
                  </a:moveTo>
                  <a:cubicBezTo>
                    <a:pt x="1025" y="778"/>
                    <a:pt x="1040" y="782"/>
                    <a:pt x="1046" y="776"/>
                  </a:cubicBezTo>
                  <a:cubicBezTo>
                    <a:pt x="1045" y="769"/>
                    <a:pt x="1039" y="767"/>
                    <a:pt x="1031" y="767"/>
                  </a:cubicBezTo>
                  <a:close/>
                  <a:moveTo>
                    <a:pt x="1581" y="1055"/>
                  </a:moveTo>
                  <a:cubicBezTo>
                    <a:pt x="1581" y="1036"/>
                    <a:pt x="1576" y="1014"/>
                    <a:pt x="1569" y="999"/>
                  </a:cubicBezTo>
                  <a:cubicBezTo>
                    <a:pt x="1556" y="993"/>
                    <a:pt x="1559" y="974"/>
                    <a:pt x="1555" y="960"/>
                  </a:cubicBezTo>
                  <a:cubicBezTo>
                    <a:pt x="1564" y="957"/>
                    <a:pt x="1561" y="938"/>
                    <a:pt x="1557" y="932"/>
                  </a:cubicBezTo>
                  <a:cubicBezTo>
                    <a:pt x="1555" y="935"/>
                    <a:pt x="1552" y="938"/>
                    <a:pt x="1550" y="941"/>
                  </a:cubicBezTo>
                  <a:cubicBezTo>
                    <a:pt x="1548" y="936"/>
                    <a:pt x="1554" y="933"/>
                    <a:pt x="1555" y="928"/>
                  </a:cubicBezTo>
                  <a:cubicBezTo>
                    <a:pt x="1552" y="925"/>
                    <a:pt x="1547" y="924"/>
                    <a:pt x="1546" y="919"/>
                  </a:cubicBezTo>
                  <a:cubicBezTo>
                    <a:pt x="1551" y="919"/>
                    <a:pt x="1548" y="912"/>
                    <a:pt x="1550" y="910"/>
                  </a:cubicBezTo>
                  <a:cubicBezTo>
                    <a:pt x="1549" y="908"/>
                    <a:pt x="1546" y="909"/>
                    <a:pt x="1546" y="908"/>
                  </a:cubicBezTo>
                  <a:cubicBezTo>
                    <a:pt x="1548" y="903"/>
                    <a:pt x="1547" y="896"/>
                    <a:pt x="1542" y="895"/>
                  </a:cubicBezTo>
                  <a:cubicBezTo>
                    <a:pt x="1544" y="888"/>
                    <a:pt x="1540" y="879"/>
                    <a:pt x="1537" y="874"/>
                  </a:cubicBezTo>
                  <a:cubicBezTo>
                    <a:pt x="1532" y="875"/>
                    <a:pt x="1535" y="884"/>
                    <a:pt x="1527" y="882"/>
                  </a:cubicBezTo>
                  <a:cubicBezTo>
                    <a:pt x="1524" y="885"/>
                    <a:pt x="1525" y="892"/>
                    <a:pt x="1523" y="896"/>
                  </a:cubicBezTo>
                  <a:cubicBezTo>
                    <a:pt x="1524" y="891"/>
                    <a:pt x="1522" y="889"/>
                    <a:pt x="1522" y="885"/>
                  </a:cubicBezTo>
                  <a:cubicBezTo>
                    <a:pt x="1517" y="887"/>
                    <a:pt x="1514" y="882"/>
                    <a:pt x="1512" y="879"/>
                  </a:cubicBezTo>
                  <a:cubicBezTo>
                    <a:pt x="1514" y="878"/>
                    <a:pt x="1517" y="878"/>
                    <a:pt x="1518" y="877"/>
                  </a:cubicBezTo>
                  <a:cubicBezTo>
                    <a:pt x="1521" y="869"/>
                    <a:pt x="1518" y="865"/>
                    <a:pt x="1515" y="860"/>
                  </a:cubicBezTo>
                  <a:cubicBezTo>
                    <a:pt x="1523" y="842"/>
                    <a:pt x="1502" y="838"/>
                    <a:pt x="1497" y="827"/>
                  </a:cubicBezTo>
                  <a:cubicBezTo>
                    <a:pt x="1500" y="828"/>
                    <a:pt x="1502" y="830"/>
                    <a:pt x="1507" y="829"/>
                  </a:cubicBezTo>
                  <a:cubicBezTo>
                    <a:pt x="1507" y="826"/>
                    <a:pt x="1507" y="824"/>
                    <a:pt x="1506" y="821"/>
                  </a:cubicBezTo>
                  <a:cubicBezTo>
                    <a:pt x="1502" y="822"/>
                    <a:pt x="1501" y="820"/>
                    <a:pt x="1498" y="819"/>
                  </a:cubicBezTo>
                  <a:cubicBezTo>
                    <a:pt x="1496" y="819"/>
                    <a:pt x="1497" y="823"/>
                    <a:pt x="1494" y="822"/>
                  </a:cubicBezTo>
                  <a:cubicBezTo>
                    <a:pt x="1484" y="819"/>
                    <a:pt x="1477" y="823"/>
                    <a:pt x="1469" y="817"/>
                  </a:cubicBezTo>
                  <a:cubicBezTo>
                    <a:pt x="1465" y="814"/>
                    <a:pt x="1464" y="808"/>
                    <a:pt x="1458" y="814"/>
                  </a:cubicBezTo>
                  <a:cubicBezTo>
                    <a:pt x="1457" y="820"/>
                    <a:pt x="1461" y="821"/>
                    <a:pt x="1460" y="828"/>
                  </a:cubicBezTo>
                  <a:cubicBezTo>
                    <a:pt x="1461" y="830"/>
                    <a:pt x="1466" y="829"/>
                    <a:pt x="1466" y="833"/>
                  </a:cubicBezTo>
                  <a:cubicBezTo>
                    <a:pt x="1462" y="840"/>
                    <a:pt x="1468" y="844"/>
                    <a:pt x="1466" y="854"/>
                  </a:cubicBezTo>
                  <a:cubicBezTo>
                    <a:pt x="1456" y="857"/>
                    <a:pt x="1451" y="864"/>
                    <a:pt x="1436" y="862"/>
                  </a:cubicBezTo>
                  <a:cubicBezTo>
                    <a:pt x="1433" y="864"/>
                    <a:pt x="1431" y="868"/>
                    <a:pt x="1426" y="869"/>
                  </a:cubicBezTo>
                  <a:cubicBezTo>
                    <a:pt x="1418" y="865"/>
                    <a:pt x="1419" y="861"/>
                    <a:pt x="1418" y="851"/>
                  </a:cubicBezTo>
                  <a:cubicBezTo>
                    <a:pt x="1415" y="830"/>
                    <a:pt x="1420" y="808"/>
                    <a:pt x="1416" y="790"/>
                  </a:cubicBezTo>
                  <a:cubicBezTo>
                    <a:pt x="1416" y="787"/>
                    <a:pt x="1418" y="786"/>
                    <a:pt x="1419" y="783"/>
                  </a:cubicBezTo>
                  <a:cubicBezTo>
                    <a:pt x="1416" y="778"/>
                    <a:pt x="1412" y="769"/>
                    <a:pt x="1405" y="776"/>
                  </a:cubicBezTo>
                  <a:cubicBezTo>
                    <a:pt x="1404" y="786"/>
                    <a:pt x="1396" y="797"/>
                    <a:pt x="1394" y="809"/>
                  </a:cubicBezTo>
                  <a:cubicBezTo>
                    <a:pt x="1391" y="804"/>
                    <a:pt x="1388" y="808"/>
                    <a:pt x="1382" y="808"/>
                  </a:cubicBezTo>
                  <a:cubicBezTo>
                    <a:pt x="1377" y="812"/>
                    <a:pt x="1380" y="819"/>
                    <a:pt x="1378" y="826"/>
                  </a:cubicBezTo>
                  <a:cubicBezTo>
                    <a:pt x="1377" y="832"/>
                    <a:pt x="1370" y="835"/>
                    <a:pt x="1369" y="840"/>
                  </a:cubicBezTo>
                  <a:cubicBezTo>
                    <a:pt x="1366" y="851"/>
                    <a:pt x="1369" y="858"/>
                    <a:pt x="1360" y="862"/>
                  </a:cubicBezTo>
                  <a:cubicBezTo>
                    <a:pt x="1353" y="864"/>
                    <a:pt x="1349" y="860"/>
                    <a:pt x="1342" y="866"/>
                  </a:cubicBezTo>
                  <a:cubicBezTo>
                    <a:pt x="1342" y="871"/>
                    <a:pt x="1340" y="871"/>
                    <a:pt x="1342" y="874"/>
                  </a:cubicBezTo>
                  <a:cubicBezTo>
                    <a:pt x="1340" y="876"/>
                    <a:pt x="1337" y="876"/>
                    <a:pt x="1335" y="877"/>
                  </a:cubicBezTo>
                  <a:cubicBezTo>
                    <a:pt x="1334" y="880"/>
                    <a:pt x="1334" y="884"/>
                    <a:pt x="1334" y="887"/>
                  </a:cubicBezTo>
                  <a:cubicBezTo>
                    <a:pt x="1331" y="881"/>
                    <a:pt x="1326" y="888"/>
                    <a:pt x="1322" y="888"/>
                  </a:cubicBezTo>
                  <a:cubicBezTo>
                    <a:pt x="1321" y="893"/>
                    <a:pt x="1324" y="894"/>
                    <a:pt x="1325" y="896"/>
                  </a:cubicBezTo>
                  <a:cubicBezTo>
                    <a:pt x="1319" y="898"/>
                    <a:pt x="1319" y="906"/>
                    <a:pt x="1311" y="907"/>
                  </a:cubicBezTo>
                  <a:cubicBezTo>
                    <a:pt x="1310" y="909"/>
                    <a:pt x="1309" y="912"/>
                    <a:pt x="1308" y="915"/>
                  </a:cubicBezTo>
                  <a:cubicBezTo>
                    <a:pt x="1305" y="915"/>
                    <a:pt x="1304" y="917"/>
                    <a:pt x="1302" y="917"/>
                  </a:cubicBezTo>
                  <a:cubicBezTo>
                    <a:pt x="1297" y="923"/>
                    <a:pt x="1300" y="933"/>
                    <a:pt x="1299" y="942"/>
                  </a:cubicBezTo>
                  <a:cubicBezTo>
                    <a:pt x="1298" y="946"/>
                    <a:pt x="1294" y="949"/>
                    <a:pt x="1294" y="953"/>
                  </a:cubicBezTo>
                  <a:cubicBezTo>
                    <a:pt x="1293" y="960"/>
                    <a:pt x="1297" y="971"/>
                    <a:pt x="1298" y="983"/>
                  </a:cubicBezTo>
                  <a:cubicBezTo>
                    <a:pt x="1298" y="992"/>
                    <a:pt x="1297" y="1002"/>
                    <a:pt x="1300" y="1008"/>
                  </a:cubicBezTo>
                  <a:cubicBezTo>
                    <a:pt x="1301" y="1011"/>
                    <a:pt x="1304" y="1012"/>
                    <a:pt x="1305" y="1014"/>
                  </a:cubicBezTo>
                  <a:cubicBezTo>
                    <a:pt x="1302" y="1024"/>
                    <a:pt x="1309" y="1029"/>
                    <a:pt x="1309" y="1038"/>
                  </a:cubicBezTo>
                  <a:cubicBezTo>
                    <a:pt x="1309" y="1039"/>
                    <a:pt x="1307" y="1042"/>
                    <a:pt x="1307" y="1043"/>
                  </a:cubicBezTo>
                  <a:cubicBezTo>
                    <a:pt x="1306" y="1051"/>
                    <a:pt x="1310" y="1059"/>
                    <a:pt x="1310" y="1066"/>
                  </a:cubicBezTo>
                  <a:cubicBezTo>
                    <a:pt x="1310" y="1071"/>
                    <a:pt x="1306" y="1075"/>
                    <a:pt x="1307" y="1080"/>
                  </a:cubicBezTo>
                  <a:cubicBezTo>
                    <a:pt x="1308" y="1085"/>
                    <a:pt x="1315" y="1089"/>
                    <a:pt x="1320" y="1089"/>
                  </a:cubicBezTo>
                  <a:cubicBezTo>
                    <a:pt x="1319" y="1099"/>
                    <a:pt x="1324" y="1104"/>
                    <a:pt x="1325" y="1112"/>
                  </a:cubicBezTo>
                  <a:cubicBezTo>
                    <a:pt x="1333" y="1111"/>
                    <a:pt x="1334" y="1105"/>
                    <a:pt x="1340" y="1103"/>
                  </a:cubicBezTo>
                  <a:cubicBezTo>
                    <a:pt x="1339" y="1107"/>
                    <a:pt x="1340" y="1114"/>
                    <a:pt x="1344" y="1119"/>
                  </a:cubicBezTo>
                  <a:cubicBezTo>
                    <a:pt x="1350" y="1118"/>
                    <a:pt x="1354" y="1117"/>
                    <a:pt x="1357" y="1122"/>
                  </a:cubicBezTo>
                  <a:cubicBezTo>
                    <a:pt x="1362" y="1119"/>
                    <a:pt x="1370" y="1120"/>
                    <a:pt x="1374" y="1116"/>
                  </a:cubicBezTo>
                  <a:cubicBezTo>
                    <a:pt x="1376" y="1113"/>
                    <a:pt x="1374" y="1110"/>
                    <a:pt x="1374" y="1105"/>
                  </a:cubicBezTo>
                  <a:cubicBezTo>
                    <a:pt x="1377" y="1102"/>
                    <a:pt x="1382" y="1100"/>
                    <a:pt x="1383" y="1095"/>
                  </a:cubicBezTo>
                  <a:cubicBezTo>
                    <a:pt x="1385" y="1095"/>
                    <a:pt x="1387" y="1096"/>
                    <a:pt x="1390" y="1096"/>
                  </a:cubicBezTo>
                  <a:cubicBezTo>
                    <a:pt x="1392" y="1092"/>
                    <a:pt x="1388" y="1082"/>
                    <a:pt x="1396" y="1083"/>
                  </a:cubicBezTo>
                  <a:cubicBezTo>
                    <a:pt x="1393" y="1089"/>
                    <a:pt x="1393" y="1098"/>
                    <a:pt x="1400" y="1098"/>
                  </a:cubicBezTo>
                  <a:cubicBezTo>
                    <a:pt x="1398" y="1083"/>
                    <a:pt x="1403" y="1071"/>
                    <a:pt x="1400" y="1061"/>
                  </a:cubicBezTo>
                  <a:cubicBezTo>
                    <a:pt x="1409" y="1068"/>
                    <a:pt x="1402" y="1082"/>
                    <a:pt x="1408" y="1092"/>
                  </a:cubicBezTo>
                  <a:cubicBezTo>
                    <a:pt x="1407" y="1095"/>
                    <a:pt x="1403" y="1097"/>
                    <a:pt x="1405" y="1101"/>
                  </a:cubicBezTo>
                  <a:cubicBezTo>
                    <a:pt x="1410" y="1101"/>
                    <a:pt x="1411" y="1101"/>
                    <a:pt x="1414" y="1099"/>
                  </a:cubicBezTo>
                  <a:cubicBezTo>
                    <a:pt x="1409" y="1091"/>
                    <a:pt x="1420" y="1086"/>
                    <a:pt x="1425" y="1085"/>
                  </a:cubicBezTo>
                  <a:cubicBezTo>
                    <a:pt x="1426" y="1082"/>
                    <a:pt x="1425" y="1079"/>
                    <a:pt x="1427" y="1076"/>
                  </a:cubicBezTo>
                  <a:cubicBezTo>
                    <a:pt x="1435" y="1075"/>
                    <a:pt x="1440" y="1076"/>
                    <a:pt x="1447" y="1075"/>
                  </a:cubicBezTo>
                  <a:cubicBezTo>
                    <a:pt x="1456" y="1082"/>
                    <a:pt x="1462" y="1092"/>
                    <a:pt x="1465" y="1105"/>
                  </a:cubicBezTo>
                  <a:cubicBezTo>
                    <a:pt x="1473" y="1104"/>
                    <a:pt x="1471" y="1113"/>
                    <a:pt x="1473" y="1118"/>
                  </a:cubicBezTo>
                  <a:cubicBezTo>
                    <a:pt x="1475" y="1122"/>
                    <a:pt x="1479" y="1122"/>
                    <a:pt x="1479" y="1126"/>
                  </a:cubicBezTo>
                  <a:cubicBezTo>
                    <a:pt x="1480" y="1132"/>
                    <a:pt x="1473" y="1139"/>
                    <a:pt x="1475" y="1146"/>
                  </a:cubicBezTo>
                  <a:cubicBezTo>
                    <a:pt x="1481" y="1150"/>
                    <a:pt x="1484" y="1156"/>
                    <a:pt x="1486" y="1164"/>
                  </a:cubicBezTo>
                  <a:cubicBezTo>
                    <a:pt x="1486" y="1166"/>
                    <a:pt x="1491" y="1164"/>
                    <a:pt x="1491" y="1167"/>
                  </a:cubicBezTo>
                  <a:cubicBezTo>
                    <a:pt x="1490" y="1178"/>
                    <a:pt x="1489" y="1185"/>
                    <a:pt x="1492" y="1195"/>
                  </a:cubicBezTo>
                  <a:cubicBezTo>
                    <a:pt x="1495" y="1195"/>
                    <a:pt x="1499" y="1197"/>
                    <a:pt x="1506" y="1198"/>
                  </a:cubicBezTo>
                  <a:cubicBezTo>
                    <a:pt x="1510" y="1193"/>
                    <a:pt x="1509" y="1192"/>
                    <a:pt x="1508" y="1185"/>
                  </a:cubicBezTo>
                  <a:cubicBezTo>
                    <a:pt x="1514" y="1178"/>
                    <a:pt x="1514" y="1168"/>
                    <a:pt x="1520" y="1161"/>
                  </a:cubicBezTo>
                  <a:cubicBezTo>
                    <a:pt x="1523" y="1159"/>
                    <a:pt x="1527" y="1158"/>
                    <a:pt x="1530" y="1155"/>
                  </a:cubicBezTo>
                  <a:cubicBezTo>
                    <a:pt x="1531" y="1154"/>
                    <a:pt x="1530" y="1152"/>
                    <a:pt x="1531" y="1150"/>
                  </a:cubicBezTo>
                  <a:cubicBezTo>
                    <a:pt x="1532" y="1148"/>
                    <a:pt x="1536" y="1145"/>
                    <a:pt x="1539" y="1142"/>
                  </a:cubicBezTo>
                  <a:cubicBezTo>
                    <a:pt x="1544" y="1134"/>
                    <a:pt x="1542" y="1131"/>
                    <a:pt x="1550" y="1129"/>
                  </a:cubicBezTo>
                  <a:cubicBezTo>
                    <a:pt x="1552" y="1117"/>
                    <a:pt x="1566" y="1116"/>
                    <a:pt x="1565" y="1102"/>
                  </a:cubicBezTo>
                  <a:cubicBezTo>
                    <a:pt x="1563" y="1101"/>
                    <a:pt x="1561" y="1105"/>
                    <a:pt x="1561" y="1103"/>
                  </a:cubicBezTo>
                  <a:cubicBezTo>
                    <a:pt x="1566" y="1095"/>
                    <a:pt x="1575" y="1091"/>
                    <a:pt x="1574" y="1078"/>
                  </a:cubicBezTo>
                  <a:cubicBezTo>
                    <a:pt x="1581" y="1073"/>
                    <a:pt x="1583" y="1059"/>
                    <a:pt x="1583" y="1051"/>
                  </a:cubicBezTo>
                  <a:cubicBezTo>
                    <a:pt x="1581" y="1051"/>
                    <a:pt x="1583" y="1054"/>
                    <a:pt x="1581" y="1055"/>
                  </a:cubicBezTo>
                  <a:close/>
                  <a:moveTo>
                    <a:pt x="1508" y="774"/>
                  </a:moveTo>
                  <a:cubicBezTo>
                    <a:pt x="1505" y="780"/>
                    <a:pt x="1512" y="784"/>
                    <a:pt x="1516" y="787"/>
                  </a:cubicBezTo>
                  <a:cubicBezTo>
                    <a:pt x="1516" y="780"/>
                    <a:pt x="1513" y="776"/>
                    <a:pt x="1508" y="774"/>
                  </a:cubicBezTo>
                  <a:close/>
                  <a:moveTo>
                    <a:pt x="1706" y="787"/>
                  </a:moveTo>
                  <a:cubicBezTo>
                    <a:pt x="1705" y="795"/>
                    <a:pt x="1703" y="802"/>
                    <a:pt x="1700" y="808"/>
                  </a:cubicBezTo>
                  <a:cubicBezTo>
                    <a:pt x="1697" y="806"/>
                    <a:pt x="1698" y="806"/>
                    <a:pt x="1696" y="803"/>
                  </a:cubicBezTo>
                  <a:cubicBezTo>
                    <a:pt x="1697" y="809"/>
                    <a:pt x="1694" y="820"/>
                    <a:pt x="1690" y="816"/>
                  </a:cubicBezTo>
                  <a:cubicBezTo>
                    <a:pt x="1691" y="824"/>
                    <a:pt x="1689" y="828"/>
                    <a:pt x="1689" y="835"/>
                  </a:cubicBezTo>
                  <a:cubicBezTo>
                    <a:pt x="1687" y="834"/>
                    <a:pt x="1687" y="832"/>
                    <a:pt x="1685" y="832"/>
                  </a:cubicBezTo>
                  <a:cubicBezTo>
                    <a:pt x="1684" y="835"/>
                    <a:pt x="1685" y="839"/>
                    <a:pt x="1683" y="840"/>
                  </a:cubicBezTo>
                  <a:cubicBezTo>
                    <a:pt x="1681" y="837"/>
                    <a:pt x="1683" y="829"/>
                    <a:pt x="1680" y="827"/>
                  </a:cubicBezTo>
                  <a:cubicBezTo>
                    <a:pt x="1677" y="832"/>
                    <a:pt x="1673" y="839"/>
                    <a:pt x="1675" y="845"/>
                  </a:cubicBezTo>
                  <a:cubicBezTo>
                    <a:pt x="1677" y="846"/>
                    <a:pt x="1678" y="842"/>
                    <a:pt x="1679" y="845"/>
                  </a:cubicBezTo>
                  <a:cubicBezTo>
                    <a:pt x="1674" y="855"/>
                    <a:pt x="1676" y="872"/>
                    <a:pt x="1671" y="885"/>
                  </a:cubicBezTo>
                  <a:cubicBezTo>
                    <a:pt x="1670" y="880"/>
                    <a:pt x="1664" y="879"/>
                    <a:pt x="1661" y="875"/>
                  </a:cubicBezTo>
                  <a:cubicBezTo>
                    <a:pt x="1660" y="877"/>
                    <a:pt x="1659" y="879"/>
                    <a:pt x="1657" y="880"/>
                  </a:cubicBezTo>
                  <a:cubicBezTo>
                    <a:pt x="1655" y="876"/>
                    <a:pt x="1652" y="874"/>
                    <a:pt x="1649" y="872"/>
                  </a:cubicBezTo>
                  <a:cubicBezTo>
                    <a:pt x="1649" y="869"/>
                    <a:pt x="1650" y="865"/>
                    <a:pt x="1648" y="863"/>
                  </a:cubicBezTo>
                  <a:cubicBezTo>
                    <a:pt x="1643" y="867"/>
                    <a:pt x="1642" y="863"/>
                    <a:pt x="1637" y="862"/>
                  </a:cubicBezTo>
                  <a:cubicBezTo>
                    <a:pt x="1635" y="865"/>
                    <a:pt x="1638" y="874"/>
                    <a:pt x="1633" y="874"/>
                  </a:cubicBezTo>
                  <a:cubicBezTo>
                    <a:pt x="1633" y="870"/>
                    <a:pt x="1633" y="871"/>
                    <a:pt x="1633" y="866"/>
                  </a:cubicBezTo>
                  <a:cubicBezTo>
                    <a:pt x="1629" y="865"/>
                    <a:pt x="1628" y="864"/>
                    <a:pt x="1625" y="867"/>
                  </a:cubicBezTo>
                  <a:cubicBezTo>
                    <a:pt x="1625" y="864"/>
                    <a:pt x="1623" y="863"/>
                    <a:pt x="1621" y="862"/>
                  </a:cubicBezTo>
                  <a:cubicBezTo>
                    <a:pt x="1620" y="864"/>
                    <a:pt x="1619" y="871"/>
                    <a:pt x="1621" y="873"/>
                  </a:cubicBezTo>
                  <a:cubicBezTo>
                    <a:pt x="1624" y="874"/>
                    <a:pt x="1623" y="871"/>
                    <a:pt x="1625" y="870"/>
                  </a:cubicBezTo>
                  <a:cubicBezTo>
                    <a:pt x="1627" y="874"/>
                    <a:pt x="1623" y="876"/>
                    <a:pt x="1623" y="880"/>
                  </a:cubicBezTo>
                  <a:cubicBezTo>
                    <a:pt x="1623" y="882"/>
                    <a:pt x="1626" y="882"/>
                    <a:pt x="1626" y="885"/>
                  </a:cubicBezTo>
                  <a:cubicBezTo>
                    <a:pt x="1629" y="884"/>
                    <a:pt x="1630" y="882"/>
                    <a:pt x="1634" y="882"/>
                  </a:cubicBezTo>
                  <a:cubicBezTo>
                    <a:pt x="1637" y="885"/>
                    <a:pt x="1639" y="889"/>
                    <a:pt x="1644" y="890"/>
                  </a:cubicBezTo>
                  <a:cubicBezTo>
                    <a:pt x="1648" y="891"/>
                    <a:pt x="1647" y="887"/>
                    <a:pt x="1650" y="887"/>
                  </a:cubicBezTo>
                  <a:cubicBezTo>
                    <a:pt x="1653" y="893"/>
                    <a:pt x="1658" y="898"/>
                    <a:pt x="1664" y="897"/>
                  </a:cubicBezTo>
                  <a:cubicBezTo>
                    <a:pt x="1665" y="899"/>
                    <a:pt x="1665" y="903"/>
                    <a:pt x="1667" y="904"/>
                  </a:cubicBezTo>
                  <a:cubicBezTo>
                    <a:pt x="1667" y="901"/>
                    <a:pt x="1668" y="899"/>
                    <a:pt x="1669" y="898"/>
                  </a:cubicBezTo>
                  <a:cubicBezTo>
                    <a:pt x="1669" y="900"/>
                    <a:pt x="1670" y="901"/>
                    <a:pt x="1671" y="902"/>
                  </a:cubicBezTo>
                  <a:cubicBezTo>
                    <a:pt x="1672" y="899"/>
                    <a:pt x="1669" y="888"/>
                    <a:pt x="1673" y="886"/>
                  </a:cubicBezTo>
                  <a:cubicBezTo>
                    <a:pt x="1673" y="890"/>
                    <a:pt x="1676" y="891"/>
                    <a:pt x="1677" y="894"/>
                  </a:cubicBezTo>
                  <a:cubicBezTo>
                    <a:pt x="1678" y="889"/>
                    <a:pt x="1683" y="887"/>
                    <a:pt x="1686" y="884"/>
                  </a:cubicBezTo>
                  <a:cubicBezTo>
                    <a:pt x="1692" y="874"/>
                    <a:pt x="1693" y="862"/>
                    <a:pt x="1697" y="850"/>
                  </a:cubicBezTo>
                  <a:cubicBezTo>
                    <a:pt x="1703" y="831"/>
                    <a:pt x="1713" y="807"/>
                    <a:pt x="1706" y="787"/>
                  </a:cubicBezTo>
                  <a:close/>
                  <a:moveTo>
                    <a:pt x="1682" y="843"/>
                  </a:moveTo>
                  <a:cubicBezTo>
                    <a:pt x="1680" y="843"/>
                    <a:pt x="1678" y="840"/>
                    <a:pt x="1680" y="839"/>
                  </a:cubicBezTo>
                  <a:cubicBezTo>
                    <a:pt x="1682" y="839"/>
                    <a:pt x="1682" y="841"/>
                    <a:pt x="1682" y="843"/>
                  </a:cubicBezTo>
                  <a:close/>
                  <a:moveTo>
                    <a:pt x="1550" y="804"/>
                  </a:moveTo>
                  <a:cubicBezTo>
                    <a:pt x="1553" y="805"/>
                    <a:pt x="1554" y="808"/>
                    <a:pt x="1557" y="810"/>
                  </a:cubicBezTo>
                  <a:cubicBezTo>
                    <a:pt x="1557" y="807"/>
                    <a:pt x="1557" y="804"/>
                    <a:pt x="1556" y="803"/>
                  </a:cubicBezTo>
                  <a:cubicBezTo>
                    <a:pt x="1554" y="804"/>
                    <a:pt x="1550" y="802"/>
                    <a:pt x="1550" y="804"/>
                  </a:cubicBezTo>
                  <a:close/>
                  <a:moveTo>
                    <a:pt x="1565" y="849"/>
                  </a:moveTo>
                  <a:cubicBezTo>
                    <a:pt x="1570" y="830"/>
                    <a:pt x="1554" y="815"/>
                    <a:pt x="1543" y="805"/>
                  </a:cubicBezTo>
                  <a:cubicBezTo>
                    <a:pt x="1542" y="811"/>
                    <a:pt x="1547" y="818"/>
                    <a:pt x="1548" y="824"/>
                  </a:cubicBezTo>
                  <a:cubicBezTo>
                    <a:pt x="1560" y="827"/>
                    <a:pt x="1556" y="844"/>
                    <a:pt x="1565" y="849"/>
                  </a:cubicBezTo>
                  <a:close/>
                  <a:moveTo>
                    <a:pt x="1596" y="815"/>
                  </a:moveTo>
                  <a:cubicBezTo>
                    <a:pt x="1596" y="812"/>
                    <a:pt x="1597" y="807"/>
                    <a:pt x="1594" y="807"/>
                  </a:cubicBezTo>
                  <a:cubicBezTo>
                    <a:pt x="1595" y="809"/>
                    <a:pt x="1592" y="815"/>
                    <a:pt x="1596" y="815"/>
                  </a:cubicBezTo>
                  <a:close/>
                  <a:moveTo>
                    <a:pt x="1686" y="817"/>
                  </a:moveTo>
                  <a:cubicBezTo>
                    <a:pt x="1687" y="815"/>
                    <a:pt x="1689" y="811"/>
                    <a:pt x="1685" y="811"/>
                  </a:cubicBezTo>
                  <a:cubicBezTo>
                    <a:pt x="1686" y="813"/>
                    <a:pt x="1684" y="817"/>
                    <a:pt x="1686" y="817"/>
                  </a:cubicBezTo>
                  <a:close/>
                  <a:moveTo>
                    <a:pt x="1584" y="835"/>
                  </a:moveTo>
                  <a:cubicBezTo>
                    <a:pt x="1582" y="832"/>
                    <a:pt x="1582" y="829"/>
                    <a:pt x="1577" y="830"/>
                  </a:cubicBezTo>
                  <a:cubicBezTo>
                    <a:pt x="1577" y="826"/>
                    <a:pt x="1575" y="823"/>
                    <a:pt x="1572" y="821"/>
                  </a:cubicBezTo>
                  <a:cubicBezTo>
                    <a:pt x="1571" y="837"/>
                    <a:pt x="1586" y="836"/>
                    <a:pt x="1589" y="848"/>
                  </a:cubicBezTo>
                  <a:cubicBezTo>
                    <a:pt x="1593" y="849"/>
                    <a:pt x="1592" y="849"/>
                    <a:pt x="1596" y="849"/>
                  </a:cubicBezTo>
                  <a:cubicBezTo>
                    <a:pt x="1593" y="844"/>
                    <a:pt x="1591" y="838"/>
                    <a:pt x="1588" y="833"/>
                  </a:cubicBezTo>
                  <a:cubicBezTo>
                    <a:pt x="1585" y="832"/>
                    <a:pt x="1586" y="834"/>
                    <a:pt x="1584" y="835"/>
                  </a:cubicBezTo>
                  <a:close/>
                  <a:moveTo>
                    <a:pt x="1190" y="823"/>
                  </a:moveTo>
                  <a:cubicBezTo>
                    <a:pt x="1178" y="826"/>
                    <a:pt x="1171" y="835"/>
                    <a:pt x="1162" y="841"/>
                  </a:cubicBezTo>
                  <a:cubicBezTo>
                    <a:pt x="1176" y="843"/>
                    <a:pt x="1186" y="834"/>
                    <a:pt x="1190" y="823"/>
                  </a:cubicBezTo>
                  <a:close/>
                  <a:moveTo>
                    <a:pt x="1513" y="836"/>
                  </a:moveTo>
                  <a:cubicBezTo>
                    <a:pt x="1515" y="833"/>
                    <a:pt x="1512" y="828"/>
                    <a:pt x="1510" y="827"/>
                  </a:cubicBezTo>
                  <a:cubicBezTo>
                    <a:pt x="1508" y="829"/>
                    <a:pt x="1509" y="835"/>
                    <a:pt x="1513" y="836"/>
                  </a:cubicBezTo>
                  <a:close/>
                  <a:moveTo>
                    <a:pt x="1669" y="831"/>
                  </a:moveTo>
                  <a:cubicBezTo>
                    <a:pt x="1667" y="834"/>
                    <a:pt x="1665" y="841"/>
                    <a:pt x="1671" y="841"/>
                  </a:cubicBezTo>
                  <a:cubicBezTo>
                    <a:pt x="1672" y="839"/>
                    <a:pt x="1674" y="830"/>
                    <a:pt x="1669" y="831"/>
                  </a:cubicBezTo>
                  <a:close/>
                  <a:moveTo>
                    <a:pt x="1704" y="836"/>
                  </a:moveTo>
                  <a:cubicBezTo>
                    <a:pt x="1705" y="840"/>
                    <a:pt x="1701" y="844"/>
                    <a:pt x="1704" y="847"/>
                  </a:cubicBezTo>
                  <a:cubicBezTo>
                    <a:pt x="1703" y="843"/>
                    <a:pt x="1708" y="837"/>
                    <a:pt x="1704" y="836"/>
                  </a:cubicBezTo>
                  <a:close/>
                  <a:moveTo>
                    <a:pt x="1607" y="846"/>
                  </a:moveTo>
                  <a:cubicBezTo>
                    <a:pt x="1604" y="845"/>
                    <a:pt x="1603" y="843"/>
                    <a:pt x="1600" y="842"/>
                  </a:cubicBezTo>
                  <a:cubicBezTo>
                    <a:pt x="1599" y="845"/>
                    <a:pt x="1598" y="851"/>
                    <a:pt x="1600" y="853"/>
                  </a:cubicBezTo>
                  <a:cubicBezTo>
                    <a:pt x="1604" y="853"/>
                    <a:pt x="1606" y="850"/>
                    <a:pt x="1607" y="846"/>
                  </a:cubicBezTo>
                  <a:close/>
                  <a:moveTo>
                    <a:pt x="1631" y="848"/>
                  </a:moveTo>
                  <a:cubicBezTo>
                    <a:pt x="1632" y="853"/>
                    <a:pt x="1632" y="858"/>
                    <a:pt x="1636" y="861"/>
                  </a:cubicBezTo>
                  <a:cubicBezTo>
                    <a:pt x="1638" y="856"/>
                    <a:pt x="1635" y="849"/>
                    <a:pt x="1631" y="848"/>
                  </a:cubicBezTo>
                  <a:close/>
                  <a:moveTo>
                    <a:pt x="1590" y="854"/>
                  </a:moveTo>
                  <a:cubicBezTo>
                    <a:pt x="1588" y="856"/>
                    <a:pt x="1585" y="858"/>
                    <a:pt x="1585" y="862"/>
                  </a:cubicBezTo>
                  <a:cubicBezTo>
                    <a:pt x="1586" y="863"/>
                    <a:pt x="1587" y="865"/>
                    <a:pt x="1589" y="865"/>
                  </a:cubicBezTo>
                  <a:cubicBezTo>
                    <a:pt x="1591" y="860"/>
                    <a:pt x="1592" y="864"/>
                    <a:pt x="1595" y="865"/>
                  </a:cubicBezTo>
                  <a:cubicBezTo>
                    <a:pt x="1597" y="865"/>
                    <a:pt x="1598" y="863"/>
                    <a:pt x="1598" y="861"/>
                  </a:cubicBezTo>
                  <a:cubicBezTo>
                    <a:pt x="1596" y="858"/>
                    <a:pt x="1593" y="856"/>
                    <a:pt x="1590" y="854"/>
                  </a:cubicBezTo>
                  <a:close/>
                  <a:moveTo>
                    <a:pt x="1604" y="854"/>
                  </a:moveTo>
                  <a:cubicBezTo>
                    <a:pt x="1600" y="860"/>
                    <a:pt x="1606" y="864"/>
                    <a:pt x="1609" y="867"/>
                  </a:cubicBezTo>
                  <a:cubicBezTo>
                    <a:pt x="1610" y="863"/>
                    <a:pt x="1612" y="867"/>
                    <a:pt x="1614" y="867"/>
                  </a:cubicBezTo>
                  <a:cubicBezTo>
                    <a:pt x="1614" y="863"/>
                    <a:pt x="1613" y="859"/>
                    <a:pt x="1612" y="856"/>
                  </a:cubicBezTo>
                  <a:cubicBezTo>
                    <a:pt x="1608" y="857"/>
                    <a:pt x="1608" y="855"/>
                    <a:pt x="1604" y="854"/>
                  </a:cubicBezTo>
                  <a:close/>
                  <a:moveTo>
                    <a:pt x="1616" y="858"/>
                  </a:moveTo>
                  <a:cubicBezTo>
                    <a:pt x="1615" y="860"/>
                    <a:pt x="1616" y="863"/>
                    <a:pt x="1619" y="863"/>
                  </a:cubicBezTo>
                  <a:cubicBezTo>
                    <a:pt x="1621" y="862"/>
                    <a:pt x="1620" y="857"/>
                    <a:pt x="1616" y="858"/>
                  </a:cubicBezTo>
                  <a:close/>
                  <a:moveTo>
                    <a:pt x="1693" y="877"/>
                  </a:moveTo>
                  <a:cubicBezTo>
                    <a:pt x="1694" y="880"/>
                    <a:pt x="1692" y="879"/>
                    <a:pt x="1692" y="882"/>
                  </a:cubicBezTo>
                  <a:cubicBezTo>
                    <a:pt x="1695" y="883"/>
                    <a:pt x="1697" y="876"/>
                    <a:pt x="1693" y="877"/>
                  </a:cubicBezTo>
                  <a:close/>
                  <a:moveTo>
                    <a:pt x="1121" y="1017"/>
                  </a:moveTo>
                  <a:cubicBezTo>
                    <a:pt x="1117" y="1003"/>
                    <a:pt x="1127" y="992"/>
                    <a:pt x="1132" y="979"/>
                  </a:cubicBezTo>
                  <a:cubicBezTo>
                    <a:pt x="1130" y="978"/>
                    <a:pt x="1130" y="977"/>
                    <a:pt x="1129" y="977"/>
                  </a:cubicBezTo>
                  <a:cubicBezTo>
                    <a:pt x="1125" y="984"/>
                    <a:pt x="1108" y="984"/>
                    <a:pt x="1116" y="998"/>
                  </a:cubicBezTo>
                  <a:cubicBezTo>
                    <a:pt x="1114" y="999"/>
                    <a:pt x="1113" y="1002"/>
                    <a:pt x="1111" y="1003"/>
                  </a:cubicBezTo>
                  <a:cubicBezTo>
                    <a:pt x="1111" y="999"/>
                    <a:pt x="1113" y="994"/>
                    <a:pt x="1108" y="995"/>
                  </a:cubicBezTo>
                  <a:cubicBezTo>
                    <a:pt x="1104" y="998"/>
                    <a:pt x="1111" y="1010"/>
                    <a:pt x="1105" y="1012"/>
                  </a:cubicBezTo>
                  <a:cubicBezTo>
                    <a:pt x="1099" y="1012"/>
                    <a:pt x="1095" y="1006"/>
                    <a:pt x="1089" y="1007"/>
                  </a:cubicBezTo>
                  <a:cubicBezTo>
                    <a:pt x="1089" y="1009"/>
                    <a:pt x="1089" y="1010"/>
                    <a:pt x="1088" y="1010"/>
                  </a:cubicBezTo>
                  <a:cubicBezTo>
                    <a:pt x="1089" y="1015"/>
                    <a:pt x="1096" y="1014"/>
                    <a:pt x="1094" y="1021"/>
                  </a:cubicBezTo>
                  <a:cubicBezTo>
                    <a:pt x="1101" y="1020"/>
                    <a:pt x="1097" y="1026"/>
                    <a:pt x="1099" y="1029"/>
                  </a:cubicBezTo>
                  <a:cubicBezTo>
                    <a:pt x="1103" y="1028"/>
                    <a:pt x="1107" y="1028"/>
                    <a:pt x="1108" y="1031"/>
                  </a:cubicBezTo>
                  <a:cubicBezTo>
                    <a:pt x="1109" y="1034"/>
                    <a:pt x="1107" y="1034"/>
                    <a:pt x="1108" y="1036"/>
                  </a:cubicBezTo>
                  <a:cubicBezTo>
                    <a:pt x="1109" y="1041"/>
                    <a:pt x="1115" y="1043"/>
                    <a:pt x="1119" y="1049"/>
                  </a:cubicBezTo>
                  <a:cubicBezTo>
                    <a:pt x="1122" y="1054"/>
                    <a:pt x="1123" y="1064"/>
                    <a:pt x="1132" y="1061"/>
                  </a:cubicBezTo>
                  <a:cubicBezTo>
                    <a:pt x="1134" y="1053"/>
                    <a:pt x="1126" y="1055"/>
                    <a:pt x="1126" y="1050"/>
                  </a:cubicBezTo>
                  <a:cubicBezTo>
                    <a:pt x="1126" y="1047"/>
                    <a:pt x="1126" y="1044"/>
                    <a:pt x="1129" y="1043"/>
                  </a:cubicBezTo>
                  <a:cubicBezTo>
                    <a:pt x="1135" y="1043"/>
                    <a:pt x="1135" y="1043"/>
                    <a:pt x="1135" y="1043"/>
                  </a:cubicBezTo>
                  <a:cubicBezTo>
                    <a:pt x="1137" y="1041"/>
                    <a:pt x="1138" y="1038"/>
                    <a:pt x="1138" y="1035"/>
                  </a:cubicBezTo>
                  <a:cubicBezTo>
                    <a:pt x="1132" y="1030"/>
                    <a:pt x="1127" y="1023"/>
                    <a:pt x="1121" y="1017"/>
                  </a:cubicBezTo>
                  <a:close/>
                  <a:moveTo>
                    <a:pt x="1194" y="1114"/>
                  </a:moveTo>
                  <a:cubicBezTo>
                    <a:pt x="1189" y="1106"/>
                    <a:pt x="1180" y="1101"/>
                    <a:pt x="1175" y="1094"/>
                  </a:cubicBezTo>
                  <a:cubicBezTo>
                    <a:pt x="1174" y="1092"/>
                    <a:pt x="1174" y="1090"/>
                    <a:pt x="1172" y="1087"/>
                  </a:cubicBezTo>
                  <a:cubicBezTo>
                    <a:pt x="1169" y="1083"/>
                    <a:pt x="1164" y="1082"/>
                    <a:pt x="1163" y="1079"/>
                  </a:cubicBezTo>
                  <a:cubicBezTo>
                    <a:pt x="1160" y="1069"/>
                    <a:pt x="1155" y="1062"/>
                    <a:pt x="1149" y="1055"/>
                  </a:cubicBezTo>
                  <a:cubicBezTo>
                    <a:pt x="1147" y="1057"/>
                    <a:pt x="1145" y="1058"/>
                    <a:pt x="1143" y="1060"/>
                  </a:cubicBezTo>
                  <a:cubicBezTo>
                    <a:pt x="1142" y="1059"/>
                    <a:pt x="1143" y="1057"/>
                    <a:pt x="1140" y="1057"/>
                  </a:cubicBezTo>
                  <a:cubicBezTo>
                    <a:pt x="1133" y="1073"/>
                    <a:pt x="1158" y="1081"/>
                    <a:pt x="1152" y="1096"/>
                  </a:cubicBezTo>
                  <a:cubicBezTo>
                    <a:pt x="1155" y="1097"/>
                    <a:pt x="1156" y="1097"/>
                    <a:pt x="1159" y="1097"/>
                  </a:cubicBezTo>
                  <a:cubicBezTo>
                    <a:pt x="1160" y="1103"/>
                    <a:pt x="1166" y="1106"/>
                    <a:pt x="1167" y="1111"/>
                  </a:cubicBezTo>
                  <a:cubicBezTo>
                    <a:pt x="1167" y="1112"/>
                    <a:pt x="1165" y="1113"/>
                    <a:pt x="1166" y="1114"/>
                  </a:cubicBezTo>
                  <a:cubicBezTo>
                    <a:pt x="1168" y="1117"/>
                    <a:pt x="1173" y="1119"/>
                    <a:pt x="1170" y="1125"/>
                  </a:cubicBezTo>
                  <a:cubicBezTo>
                    <a:pt x="1173" y="1127"/>
                    <a:pt x="1176" y="1130"/>
                    <a:pt x="1177" y="1135"/>
                  </a:cubicBezTo>
                  <a:cubicBezTo>
                    <a:pt x="1185" y="1138"/>
                    <a:pt x="1193" y="1135"/>
                    <a:pt x="1201" y="1139"/>
                  </a:cubicBezTo>
                  <a:cubicBezTo>
                    <a:pt x="1202" y="1136"/>
                    <a:pt x="1204" y="1135"/>
                    <a:pt x="1205" y="1133"/>
                  </a:cubicBezTo>
                  <a:cubicBezTo>
                    <a:pt x="1198" y="1129"/>
                    <a:pt x="1198" y="1121"/>
                    <a:pt x="1194" y="1114"/>
                  </a:cubicBezTo>
                  <a:close/>
                  <a:moveTo>
                    <a:pt x="1073" y="1080"/>
                  </a:moveTo>
                  <a:cubicBezTo>
                    <a:pt x="1077" y="1081"/>
                    <a:pt x="1078" y="1078"/>
                    <a:pt x="1079" y="1074"/>
                  </a:cubicBezTo>
                  <a:cubicBezTo>
                    <a:pt x="1077" y="1073"/>
                    <a:pt x="1076" y="1072"/>
                    <a:pt x="1074" y="1072"/>
                  </a:cubicBezTo>
                  <a:cubicBezTo>
                    <a:pt x="1073" y="1074"/>
                    <a:pt x="1071" y="1078"/>
                    <a:pt x="1073" y="1080"/>
                  </a:cubicBezTo>
                  <a:close/>
                  <a:moveTo>
                    <a:pt x="1399" y="1111"/>
                  </a:moveTo>
                  <a:cubicBezTo>
                    <a:pt x="1401" y="1111"/>
                    <a:pt x="1401" y="1110"/>
                    <a:pt x="1402" y="1110"/>
                  </a:cubicBezTo>
                  <a:cubicBezTo>
                    <a:pt x="1402" y="1109"/>
                    <a:pt x="1402" y="1107"/>
                    <a:pt x="1402" y="1105"/>
                  </a:cubicBezTo>
                  <a:cubicBezTo>
                    <a:pt x="1401" y="1103"/>
                    <a:pt x="1396" y="1104"/>
                    <a:pt x="1394" y="1103"/>
                  </a:cubicBezTo>
                  <a:cubicBezTo>
                    <a:pt x="1395" y="1106"/>
                    <a:pt x="1396" y="1110"/>
                    <a:pt x="1399" y="1111"/>
                  </a:cubicBezTo>
                  <a:close/>
                  <a:moveTo>
                    <a:pt x="1321" y="1124"/>
                  </a:moveTo>
                  <a:cubicBezTo>
                    <a:pt x="1324" y="1124"/>
                    <a:pt x="1324" y="1121"/>
                    <a:pt x="1324" y="1118"/>
                  </a:cubicBezTo>
                  <a:cubicBezTo>
                    <a:pt x="1321" y="1118"/>
                    <a:pt x="1319" y="1120"/>
                    <a:pt x="1319" y="1123"/>
                  </a:cubicBezTo>
                  <a:cubicBezTo>
                    <a:pt x="1319" y="1123"/>
                    <a:pt x="1321" y="1123"/>
                    <a:pt x="1321" y="1124"/>
                  </a:cubicBezTo>
                  <a:close/>
                  <a:moveTo>
                    <a:pt x="1318" y="1124"/>
                  </a:moveTo>
                  <a:cubicBezTo>
                    <a:pt x="1315" y="1123"/>
                    <a:pt x="1315" y="1125"/>
                    <a:pt x="1315" y="1127"/>
                  </a:cubicBezTo>
                  <a:cubicBezTo>
                    <a:pt x="1317" y="1128"/>
                    <a:pt x="1318" y="1126"/>
                    <a:pt x="1318" y="1124"/>
                  </a:cubicBezTo>
                  <a:close/>
                  <a:moveTo>
                    <a:pt x="1345" y="1125"/>
                  </a:moveTo>
                  <a:cubicBezTo>
                    <a:pt x="1345" y="1132"/>
                    <a:pt x="1345" y="1132"/>
                    <a:pt x="1345" y="1132"/>
                  </a:cubicBezTo>
                  <a:cubicBezTo>
                    <a:pt x="1349" y="1133"/>
                    <a:pt x="1349" y="1123"/>
                    <a:pt x="1345" y="1125"/>
                  </a:cubicBezTo>
                  <a:close/>
                  <a:moveTo>
                    <a:pt x="1341" y="1137"/>
                  </a:moveTo>
                  <a:cubicBezTo>
                    <a:pt x="1332" y="1139"/>
                    <a:pt x="1321" y="1137"/>
                    <a:pt x="1318" y="1129"/>
                  </a:cubicBezTo>
                  <a:cubicBezTo>
                    <a:pt x="1312" y="1142"/>
                    <a:pt x="1315" y="1151"/>
                    <a:pt x="1311" y="1163"/>
                  </a:cubicBezTo>
                  <a:cubicBezTo>
                    <a:pt x="1317" y="1161"/>
                    <a:pt x="1316" y="1168"/>
                    <a:pt x="1323" y="1170"/>
                  </a:cubicBezTo>
                  <a:cubicBezTo>
                    <a:pt x="1325" y="1164"/>
                    <a:pt x="1332" y="1162"/>
                    <a:pt x="1334" y="1155"/>
                  </a:cubicBezTo>
                  <a:cubicBezTo>
                    <a:pt x="1333" y="1154"/>
                    <a:pt x="1331" y="1155"/>
                    <a:pt x="1331" y="1152"/>
                  </a:cubicBezTo>
                  <a:cubicBezTo>
                    <a:pt x="1335" y="1148"/>
                    <a:pt x="1338" y="1143"/>
                    <a:pt x="1341" y="1137"/>
                  </a:cubicBezTo>
                  <a:close/>
                  <a:moveTo>
                    <a:pt x="1196" y="1143"/>
                  </a:moveTo>
                  <a:cubicBezTo>
                    <a:pt x="1192" y="1143"/>
                    <a:pt x="1192" y="1143"/>
                    <a:pt x="1192" y="1143"/>
                  </a:cubicBezTo>
                  <a:cubicBezTo>
                    <a:pt x="1191" y="1146"/>
                    <a:pt x="1191" y="1151"/>
                    <a:pt x="1195" y="1151"/>
                  </a:cubicBezTo>
                  <a:cubicBezTo>
                    <a:pt x="1194" y="1148"/>
                    <a:pt x="1197" y="1147"/>
                    <a:pt x="1196" y="1143"/>
                  </a:cubicBezTo>
                  <a:close/>
                  <a:moveTo>
                    <a:pt x="284" y="1289"/>
                  </a:moveTo>
                  <a:cubicBezTo>
                    <a:pt x="281" y="1281"/>
                    <a:pt x="276" y="1275"/>
                    <a:pt x="270" y="1271"/>
                  </a:cubicBezTo>
                  <a:cubicBezTo>
                    <a:pt x="272" y="1279"/>
                    <a:pt x="278" y="1284"/>
                    <a:pt x="284" y="1289"/>
                  </a:cubicBezTo>
                  <a:close/>
                  <a:moveTo>
                    <a:pt x="286" y="1293"/>
                  </a:moveTo>
                  <a:cubicBezTo>
                    <a:pt x="286" y="1295"/>
                    <a:pt x="287" y="1296"/>
                    <a:pt x="290" y="1296"/>
                  </a:cubicBezTo>
                  <a:cubicBezTo>
                    <a:pt x="290" y="1293"/>
                    <a:pt x="288" y="1293"/>
                    <a:pt x="286" y="1293"/>
                  </a:cubicBezTo>
                  <a:close/>
                  <a:moveTo>
                    <a:pt x="350" y="1358"/>
                  </a:moveTo>
                  <a:cubicBezTo>
                    <a:pt x="349" y="1355"/>
                    <a:pt x="347" y="1352"/>
                    <a:pt x="343" y="1351"/>
                  </a:cubicBezTo>
                  <a:cubicBezTo>
                    <a:pt x="344" y="1355"/>
                    <a:pt x="348" y="1356"/>
                    <a:pt x="350" y="1358"/>
                  </a:cubicBezTo>
                  <a:close/>
                  <a:moveTo>
                    <a:pt x="359" y="1369"/>
                  </a:moveTo>
                  <a:cubicBezTo>
                    <a:pt x="360" y="1371"/>
                    <a:pt x="361" y="1373"/>
                    <a:pt x="364" y="1374"/>
                  </a:cubicBezTo>
                  <a:cubicBezTo>
                    <a:pt x="363" y="1372"/>
                    <a:pt x="361" y="1367"/>
                    <a:pt x="359" y="1369"/>
                  </a:cubicBezTo>
                  <a:close/>
                  <a:moveTo>
                    <a:pt x="369" y="1383"/>
                  </a:moveTo>
                  <a:cubicBezTo>
                    <a:pt x="373" y="1382"/>
                    <a:pt x="369" y="1389"/>
                    <a:pt x="373" y="1388"/>
                  </a:cubicBezTo>
                  <a:cubicBezTo>
                    <a:pt x="374" y="1384"/>
                    <a:pt x="371" y="1380"/>
                    <a:pt x="369" y="1383"/>
                  </a:cubicBezTo>
                  <a:close/>
                  <a:moveTo>
                    <a:pt x="364" y="1432"/>
                  </a:moveTo>
                  <a:cubicBezTo>
                    <a:pt x="361" y="1431"/>
                    <a:pt x="359" y="1429"/>
                    <a:pt x="356" y="1428"/>
                  </a:cubicBezTo>
                  <a:cubicBezTo>
                    <a:pt x="358" y="1433"/>
                    <a:pt x="356" y="1436"/>
                    <a:pt x="360" y="1439"/>
                  </a:cubicBezTo>
                  <a:cubicBezTo>
                    <a:pt x="363" y="1440"/>
                    <a:pt x="365" y="1440"/>
                    <a:pt x="366" y="1438"/>
                  </a:cubicBezTo>
                  <a:cubicBezTo>
                    <a:pt x="363" y="1436"/>
                    <a:pt x="362" y="1435"/>
                    <a:pt x="364" y="1432"/>
                  </a:cubicBezTo>
                  <a:close/>
                  <a:moveTo>
                    <a:pt x="732" y="67"/>
                  </a:moveTo>
                  <a:cubicBezTo>
                    <a:pt x="718" y="64"/>
                    <a:pt x="703" y="59"/>
                    <a:pt x="689" y="58"/>
                  </a:cubicBezTo>
                  <a:cubicBezTo>
                    <a:pt x="682" y="54"/>
                    <a:pt x="675" y="54"/>
                    <a:pt x="668" y="48"/>
                  </a:cubicBezTo>
                  <a:cubicBezTo>
                    <a:pt x="680" y="51"/>
                    <a:pt x="684" y="46"/>
                    <a:pt x="696" y="47"/>
                  </a:cubicBezTo>
                  <a:cubicBezTo>
                    <a:pt x="697" y="42"/>
                    <a:pt x="691" y="44"/>
                    <a:pt x="691" y="41"/>
                  </a:cubicBezTo>
                  <a:cubicBezTo>
                    <a:pt x="694" y="41"/>
                    <a:pt x="697" y="42"/>
                    <a:pt x="701" y="42"/>
                  </a:cubicBezTo>
                  <a:cubicBezTo>
                    <a:pt x="702" y="40"/>
                    <a:pt x="703" y="39"/>
                    <a:pt x="704" y="37"/>
                  </a:cubicBezTo>
                  <a:cubicBezTo>
                    <a:pt x="702" y="34"/>
                    <a:pt x="698" y="39"/>
                    <a:pt x="697" y="36"/>
                  </a:cubicBezTo>
                  <a:cubicBezTo>
                    <a:pt x="700" y="35"/>
                    <a:pt x="702" y="35"/>
                    <a:pt x="703" y="32"/>
                  </a:cubicBezTo>
                  <a:cubicBezTo>
                    <a:pt x="693" y="28"/>
                    <a:pt x="680" y="24"/>
                    <a:pt x="665" y="25"/>
                  </a:cubicBezTo>
                  <a:cubicBezTo>
                    <a:pt x="664" y="22"/>
                    <a:pt x="665" y="22"/>
                    <a:pt x="661" y="21"/>
                  </a:cubicBezTo>
                  <a:cubicBezTo>
                    <a:pt x="670" y="20"/>
                    <a:pt x="687" y="24"/>
                    <a:pt x="692" y="14"/>
                  </a:cubicBezTo>
                  <a:cubicBezTo>
                    <a:pt x="678" y="11"/>
                    <a:pt x="670" y="15"/>
                    <a:pt x="657" y="14"/>
                  </a:cubicBezTo>
                  <a:cubicBezTo>
                    <a:pt x="662" y="10"/>
                    <a:pt x="670" y="9"/>
                    <a:pt x="675" y="5"/>
                  </a:cubicBezTo>
                  <a:cubicBezTo>
                    <a:pt x="669" y="3"/>
                    <a:pt x="658" y="6"/>
                    <a:pt x="655" y="0"/>
                  </a:cubicBezTo>
                  <a:cubicBezTo>
                    <a:pt x="626" y="0"/>
                    <a:pt x="595" y="8"/>
                    <a:pt x="569" y="17"/>
                  </a:cubicBezTo>
                  <a:cubicBezTo>
                    <a:pt x="555" y="11"/>
                    <a:pt x="540" y="23"/>
                    <a:pt x="526" y="24"/>
                  </a:cubicBezTo>
                  <a:cubicBezTo>
                    <a:pt x="527" y="24"/>
                    <a:pt x="527" y="23"/>
                    <a:pt x="525" y="23"/>
                  </a:cubicBezTo>
                  <a:cubicBezTo>
                    <a:pt x="524" y="25"/>
                    <a:pt x="522" y="24"/>
                    <a:pt x="524" y="26"/>
                  </a:cubicBezTo>
                  <a:cubicBezTo>
                    <a:pt x="515" y="28"/>
                    <a:pt x="507" y="32"/>
                    <a:pt x="499" y="35"/>
                  </a:cubicBezTo>
                  <a:cubicBezTo>
                    <a:pt x="460" y="51"/>
                    <a:pt x="419" y="76"/>
                    <a:pt x="386" y="98"/>
                  </a:cubicBezTo>
                  <a:cubicBezTo>
                    <a:pt x="324" y="140"/>
                    <a:pt x="261" y="193"/>
                    <a:pt x="212" y="249"/>
                  </a:cubicBezTo>
                  <a:cubicBezTo>
                    <a:pt x="191" y="272"/>
                    <a:pt x="179" y="300"/>
                    <a:pt x="165" y="324"/>
                  </a:cubicBezTo>
                  <a:cubicBezTo>
                    <a:pt x="168" y="328"/>
                    <a:pt x="160" y="331"/>
                    <a:pt x="163" y="334"/>
                  </a:cubicBezTo>
                  <a:cubicBezTo>
                    <a:pt x="165" y="330"/>
                    <a:pt x="166" y="337"/>
                    <a:pt x="164" y="337"/>
                  </a:cubicBezTo>
                  <a:cubicBezTo>
                    <a:pt x="166" y="338"/>
                    <a:pt x="167" y="335"/>
                    <a:pt x="168" y="337"/>
                  </a:cubicBezTo>
                  <a:cubicBezTo>
                    <a:pt x="166" y="341"/>
                    <a:pt x="165" y="346"/>
                    <a:pt x="170" y="347"/>
                  </a:cubicBezTo>
                  <a:cubicBezTo>
                    <a:pt x="168" y="379"/>
                    <a:pt x="140" y="395"/>
                    <a:pt x="144" y="426"/>
                  </a:cubicBezTo>
                  <a:cubicBezTo>
                    <a:pt x="152" y="412"/>
                    <a:pt x="160" y="398"/>
                    <a:pt x="167" y="384"/>
                  </a:cubicBezTo>
                  <a:cubicBezTo>
                    <a:pt x="167" y="372"/>
                    <a:pt x="176" y="369"/>
                    <a:pt x="181" y="360"/>
                  </a:cubicBezTo>
                  <a:cubicBezTo>
                    <a:pt x="183" y="361"/>
                    <a:pt x="182" y="364"/>
                    <a:pt x="185" y="363"/>
                  </a:cubicBezTo>
                  <a:cubicBezTo>
                    <a:pt x="191" y="353"/>
                    <a:pt x="203" y="345"/>
                    <a:pt x="215" y="346"/>
                  </a:cubicBezTo>
                  <a:cubicBezTo>
                    <a:pt x="213" y="351"/>
                    <a:pt x="211" y="355"/>
                    <a:pt x="208" y="359"/>
                  </a:cubicBezTo>
                  <a:cubicBezTo>
                    <a:pt x="211" y="358"/>
                    <a:pt x="213" y="355"/>
                    <a:pt x="216" y="354"/>
                  </a:cubicBezTo>
                  <a:cubicBezTo>
                    <a:pt x="216" y="354"/>
                    <a:pt x="214" y="356"/>
                    <a:pt x="215" y="356"/>
                  </a:cubicBezTo>
                  <a:cubicBezTo>
                    <a:pt x="221" y="356"/>
                    <a:pt x="223" y="349"/>
                    <a:pt x="231" y="343"/>
                  </a:cubicBezTo>
                  <a:cubicBezTo>
                    <a:pt x="233" y="343"/>
                    <a:pt x="232" y="346"/>
                    <a:pt x="234" y="345"/>
                  </a:cubicBezTo>
                  <a:cubicBezTo>
                    <a:pt x="237" y="341"/>
                    <a:pt x="241" y="339"/>
                    <a:pt x="245" y="337"/>
                  </a:cubicBezTo>
                  <a:cubicBezTo>
                    <a:pt x="245" y="340"/>
                    <a:pt x="245" y="340"/>
                    <a:pt x="245" y="340"/>
                  </a:cubicBezTo>
                  <a:cubicBezTo>
                    <a:pt x="250" y="342"/>
                    <a:pt x="251" y="335"/>
                    <a:pt x="253" y="337"/>
                  </a:cubicBezTo>
                  <a:cubicBezTo>
                    <a:pt x="252" y="340"/>
                    <a:pt x="251" y="342"/>
                    <a:pt x="252" y="345"/>
                  </a:cubicBezTo>
                  <a:cubicBezTo>
                    <a:pt x="256" y="348"/>
                    <a:pt x="261" y="345"/>
                    <a:pt x="263" y="345"/>
                  </a:cubicBezTo>
                  <a:cubicBezTo>
                    <a:pt x="265" y="350"/>
                    <a:pt x="267" y="353"/>
                    <a:pt x="269" y="356"/>
                  </a:cubicBezTo>
                  <a:cubicBezTo>
                    <a:pt x="267" y="362"/>
                    <a:pt x="262" y="369"/>
                    <a:pt x="263" y="376"/>
                  </a:cubicBezTo>
                  <a:cubicBezTo>
                    <a:pt x="264" y="376"/>
                    <a:pt x="266" y="375"/>
                    <a:pt x="267" y="377"/>
                  </a:cubicBezTo>
                  <a:cubicBezTo>
                    <a:pt x="267" y="409"/>
                    <a:pt x="253" y="443"/>
                    <a:pt x="230" y="460"/>
                  </a:cubicBezTo>
                  <a:cubicBezTo>
                    <a:pt x="223" y="457"/>
                    <a:pt x="211" y="460"/>
                    <a:pt x="206" y="465"/>
                  </a:cubicBezTo>
                  <a:cubicBezTo>
                    <a:pt x="208" y="459"/>
                    <a:pt x="203" y="460"/>
                    <a:pt x="201" y="457"/>
                  </a:cubicBezTo>
                  <a:cubicBezTo>
                    <a:pt x="199" y="450"/>
                    <a:pt x="204" y="445"/>
                    <a:pt x="201" y="438"/>
                  </a:cubicBezTo>
                  <a:cubicBezTo>
                    <a:pt x="190" y="438"/>
                    <a:pt x="182" y="442"/>
                    <a:pt x="174" y="446"/>
                  </a:cubicBezTo>
                  <a:cubicBezTo>
                    <a:pt x="173" y="457"/>
                    <a:pt x="179" y="464"/>
                    <a:pt x="176" y="479"/>
                  </a:cubicBezTo>
                  <a:cubicBezTo>
                    <a:pt x="179" y="479"/>
                    <a:pt x="178" y="476"/>
                    <a:pt x="181" y="477"/>
                  </a:cubicBezTo>
                  <a:cubicBezTo>
                    <a:pt x="176" y="481"/>
                    <a:pt x="181" y="491"/>
                    <a:pt x="178" y="499"/>
                  </a:cubicBezTo>
                  <a:cubicBezTo>
                    <a:pt x="179" y="500"/>
                    <a:pt x="183" y="499"/>
                    <a:pt x="182" y="503"/>
                  </a:cubicBezTo>
                  <a:cubicBezTo>
                    <a:pt x="175" y="505"/>
                    <a:pt x="172" y="508"/>
                    <a:pt x="165" y="512"/>
                  </a:cubicBezTo>
                  <a:cubicBezTo>
                    <a:pt x="153" y="509"/>
                    <a:pt x="145" y="524"/>
                    <a:pt x="138" y="532"/>
                  </a:cubicBezTo>
                  <a:cubicBezTo>
                    <a:pt x="139" y="542"/>
                    <a:pt x="138" y="555"/>
                    <a:pt x="141" y="565"/>
                  </a:cubicBezTo>
                  <a:cubicBezTo>
                    <a:pt x="140" y="581"/>
                    <a:pt x="132" y="593"/>
                    <a:pt x="128" y="608"/>
                  </a:cubicBezTo>
                  <a:cubicBezTo>
                    <a:pt x="123" y="608"/>
                    <a:pt x="123" y="614"/>
                    <a:pt x="119" y="615"/>
                  </a:cubicBezTo>
                  <a:cubicBezTo>
                    <a:pt x="116" y="611"/>
                    <a:pt x="111" y="615"/>
                    <a:pt x="109" y="611"/>
                  </a:cubicBezTo>
                  <a:cubicBezTo>
                    <a:pt x="101" y="617"/>
                    <a:pt x="97" y="627"/>
                    <a:pt x="92" y="636"/>
                  </a:cubicBezTo>
                  <a:cubicBezTo>
                    <a:pt x="89" y="634"/>
                    <a:pt x="87" y="631"/>
                    <a:pt x="84" y="629"/>
                  </a:cubicBezTo>
                  <a:cubicBezTo>
                    <a:pt x="84" y="624"/>
                    <a:pt x="85" y="617"/>
                    <a:pt x="82" y="615"/>
                  </a:cubicBezTo>
                  <a:cubicBezTo>
                    <a:pt x="78" y="614"/>
                    <a:pt x="79" y="617"/>
                    <a:pt x="76" y="617"/>
                  </a:cubicBezTo>
                  <a:cubicBezTo>
                    <a:pt x="76" y="616"/>
                    <a:pt x="77" y="614"/>
                    <a:pt x="76" y="614"/>
                  </a:cubicBezTo>
                  <a:cubicBezTo>
                    <a:pt x="75" y="615"/>
                    <a:pt x="74" y="617"/>
                    <a:pt x="72" y="617"/>
                  </a:cubicBezTo>
                  <a:cubicBezTo>
                    <a:pt x="71" y="614"/>
                    <a:pt x="70" y="614"/>
                    <a:pt x="67" y="615"/>
                  </a:cubicBezTo>
                  <a:cubicBezTo>
                    <a:pt x="67" y="612"/>
                    <a:pt x="67" y="610"/>
                    <a:pt x="65" y="610"/>
                  </a:cubicBezTo>
                  <a:cubicBezTo>
                    <a:pt x="63" y="612"/>
                    <a:pt x="60" y="614"/>
                    <a:pt x="60" y="619"/>
                  </a:cubicBezTo>
                  <a:cubicBezTo>
                    <a:pt x="60" y="621"/>
                    <a:pt x="64" y="620"/>
                    <a:pt x="64" y="623"/>
                  </a:cubicBezTo>
                  <a:cubicBezTo>
                    <a:pt x="61" y="625"/>
                    <a:pt x="63" y="631"/>
                    <a:pt x="60" y="633"/>
                  </a:cubicBezTo>
                  <a:cubicBezTo>
                    <a:pt x="60" y="630"/>
                    <a:pt x="55" y="632"/>
                    <a:pt x="53" y="630"/>
                  </a:cubicBezTo>
                  <a:cubicBezTo>
                    <a:pt x="46" y="635"/>
                    <a:pt x="49" y="645"/>
                    <a:pt x="45" y="651"/>
                  </a:cubicBezTo>
                  <a:cubicBezTo>
                    <a:pt x="43" y="654"/>
                    <a:pt x="39" y="655"/>
                    <a:pt x="37" y="657"/>
                  </a:cubicBezTo>
                  <a:cubicBezTo>
                    <a:pt x="34" y="661"/>
                    <a:pt x="36" y="668"/>
                    <a:pt x="31" y="671"/>
                  </a:cubicBezTo>
                  <a:cubicBezTo>
                    <a:pt x="30" y="671"/>
                    <a:pt x="29" y="670"/>
                    <a:pt x="27" y="671"/>
                  </a:cubicBezTo>
                  <a:cubicBezTo>
                    <a:pt x="21" y="675"/>
                    <a:pt x="25" y="682"/>
                    <a:pt x="22" y="689"/>
                  </a:cubicBezTo>
                  <a:cubicBezTo>
                    <a:pt x="20" y="687"/>
                    <a:pt x="23" y="681"/>
                    <a:pt x="19" y="681"/>
                  </a:cubicBezTo>
                  <a:cubicBezTo>
                    <a:pt x="21" y="694"/>
                    <a:pt x="15" y="700"/>
                    <a:pt x="19" y="711"/>
                  </a:cubicBezTo>
                  <a:cubicBezTo>
                    <a:pt x="16" y="710"/>
                    <a:pt x="18" y="714"/>
                    <a:pt x="15" y="714"/>
                  </a:cubicBezTo>
                  <a:cubicBezTo>
                    <a:pt x="8" y="753"/>
                    <a:pt x="0" y="800"/>
                    <a:pt x="3" y="845"/>
                  </a:cubicBezTo>
                  <a:cubicBezTo>
                    <a:pt x="4" y="874"/>
                    <a:pt x="7" y="900"/>
                    <a:pt x="10" y="925"/>
                  </a:cubicBezTo>
                  <a:cubicBezTo>
                    <a:pt x="22" y="1004"/>
                    <a:pt x="40" y="1074"/>
                    <a:pt x="66" y="1136"/>
                  </a:cubicBezTo>
                  <a:cubicBezTo>
                    <a:pt x="81" y="1172"/>
                    <a:pt x="97" y="1206"/>
                    <a:pt x="116" y="1234"/>
                  </a:cubicBezTo>
                  <a:cubicBezTo>
                    <a:pt x="115" y="1232"/>
                    <a:pt x="115" y="1229"/>
                    <a:pt x="117" y="1227"/>
                  </a:cubicBezTo>
                  <a:cubicBezTo>
                    <a:pt x="134" y="1241"/>
                    <a:pt x="145" y="1273"/>
                    <a:pt x="172" y="1283"/>
                  </a:cubicBezTo>
                  <a:cubicBezTo>
                    <a:pt x="177" y="1290"/>
                    <a:pt x="184" y="1296"/>
                    <a:pt x="193" y="1299"/>
                  </a:cubicBezTo>
                  <a:cubicBezTo>
                    <a:pt x="195" y="1290"/>
                    <a:pt x="188" y="1276"/>
                    <a:pt x="187" y="1270"/>
                  </a:cubicBezTo>
                  <a:cubicBezTo>
                    <a:pt x="197" y="1287"/>
                    <a:pt x="206" y="1311"/>
                    <a:pt x="224" y="1317"/>
                  </a:cubicBezTo>
                  <a:cubicBezTo>
                    <a:pt x="228" y="1313"/>
                    <a:pt x="231" y="1308"/>
                    <a:pt x="231" y="1303"/>
                  </a:cubicBezTo>
                  <a:cubicBezTo>
                    <a:pt x="238" y="1307"/>
                    <a:pt x="241" y="1316"/>
                    <a:pt x="248" y="1319"/>
                  </a:cubicBezTo>
                  <a:cubicBezTo>
                    <a:pt x="249" y="1319"/>
                    <a:pt x="249" y="1318"/>
                    <a:pt x="250" y="1319"/>
                  </a:cubicBezTo>
                  <a:cubicBezTo>
                    <a:pt x="251" y="1313"/>
                    <a:pt x="247" y="1308"/>
                    <a:pt x="248" y="1306"/>
                  </a:cubicBezTo>
                  <a:cubicBezTo>
                    <a:pt x="254" y="1312"/>
                    <a:pt x="261" y="1316"/>
                    <a:pt x="263" y="1325"/>
                  </a:cubicBezTo>
                  <a:cubicBezTo>
                    <a:pt x="261" y="1325"/>
                    <a:pt x="260" y="1324"/>
                    <a:pt x="259" y="1323"/>
                  </a:cubicBezTo>
                  <a:cubicBezTo>
                    <a:pt x="259" y="1328"/>
                    <a:pt x="262" y="1331"/>
                    <a:pt x="267" y="1332"/>
                  </a:cubicBezTo>
                  <a:cubicBezTo>
                    <a:pt x="266" y="1329"/>
                    <a:pt x="270" y="1330"/>
                    <a:pt x="271" y="1330"/>
                  </a:cubicBezTo>
                  <a:cubicBezTo>
                    <a:pt x="278" y="1334"/>
                    <a:pt x="279" y="1342"/>
                    <a:pt x="288" y="1343"/>
                  </a:cubicBezTo>
                  <a:cubicBezTo>
                    <a:pt x="307" y="1338"/>
                    <a:pt x="305" y="1369"/>
                    <a:pt x="319" y="1374"/>
                  </a:cubicBezTo>
                  <a:cubicBezTo>
                    <a:pt x="329" y="1373"/>
                    <a:pt x="332" y="1378"/>
                    <a:pt x="337" y="1382"/>
                  </a:cubicBezTo>
                  <a:cubicBezTo>
                    <a:pt x="352" y="1381"/>
                    <a:pt x="352" y="1394"/>
                    <a:pt x="361" y="1399"/>
                  </a:cubicBezTo>
                  <a:cubicBezTo>
                    <a:pt x="362" y="1395"/>
                    <a:pt x="375" y="1396"/>
                    <a:pt x="372" y="1400"/>
                  </a:cubicBezTo>
                  <a:cubicBezTo>
                    <a:pt x="371" y="1399"/>
                    <a:pt x="368" y="1399"/>
                    <a:pt x="365" y="1399"/>
                  </a:cubicBezTo>
                  <a:cubicBezTo>
                    <a:pt x="365" y="1407"/>
                    <a:pt x="373" y="1411"/>
                    <a:pt x="378" y="1416"/>
                  </a:cubicBezTo>
                  <a:cubicBezTo>
                    <a:pt x="383" y="1422"/>
                    <a:pt x="384" y="1431"/>
                    <a:pt x="391" y="1435"/>
                  </a:cubicBezTo>
                  <a:cubicBezTo>
                    <a:pt x="392" y="1431"/>
                    <a:pt x="391" y="1431"/>
                    <a:pt x="392" y="1429"/>
                  </a:cubicBezTo>
                  <a:cubicBezTo>
                    <a:pt x="393" y="1432"/>
                    <a:pt x="396" y="1428"/>
                    <a:pt x="397" y="1429"/>
                  </a:cubicBezTo>
                  <a:cubicBezTo>
                    <a:pt x="396" y="1422"/>
                    <a:pt x="390" y="1420"/>
                    <a:pt x="388" y="1414"/>
                  </a:cubicBezTo>
                  <a:cubicBezTo>
                    <a:pt x="390" y="1414"/>
                    <a:pt x="390" y="1416"/>
                    <a:pt x="392" y="1416"/>
                  </a:cubicBezTo>
                  <a:cubicBezTo>
                    <a:pt x="390" y="1411"/>
                    <a:pt x="387" y="1407"/>
                    <a:pt x="383" y="1404"/>
                  </a:cubicBezTo>
                  <a:cubicBezTo>
                    <a:pt x="383" y="1399"/>
                    <a:pt x="381" y="1394"/>
                    <a:pt x="375" y="1392"/>
                  </a:cubicBezTo>
                  <a:cubicBezTo>
                    <a:pt x="373" y="1393"/>
                    <a:pt x="370" y="1398"/>
                    <a:pt x="368" y="1393"/>
                  </a:cubicBezTo>
                  <a:cubicBezTo>
                    <a:pt x="370" y="1393"/>
                    <a:pt x="372" y="1393"/>
                    <a:pt x="373" y="1391"/>
                  </a:cubicBezTo>
                  <a:cubicBezTo>
                    <a:pt x="367" y="1388"/>
                    <a:pt x="368" y="1373"/>
                    <a:pt x="359" y="1376"/>
                  </a:cubicBezTo>
                  <a:cubicBezTo>
                    <a:pt x="362" y="1377"/>
                    <a:pt x="363" y="1378"/>
                    <a:pt x="362" y="1382"/>
                  </a:cubicBezTo>
                  <a:cubicBezTo>
                    <a:pt x="358" y="1381"/>
                    <a:pt x="356" y="1378"/>
                    <a:pt x="356" y="1374"/>
                  </a:cubicBezTo>
                  <a:cubicBezTo>
                    <a:pt x="357" y="1374"/>
                    <a:pt x="358" y="1376"/>
                    <a:pt x="358" y="1373"/>
                  </a:cubicBezTo>
                  <a:cubicBezTo>
                    <a:pt x="356" y="1370"/>
                    <a:pt x="351" y="1364"/>
                    <a:pt x="350" y="1363"/>
                  </a:cubicBezTo>
                  <a:cubicBezTo>
                    <a:pt x="352" y="1364"/>
                    <a:pt x="356" y="1368"/>
                    <a:pt x="359" y="1366"/>
                  </a:cubicBezTo>
                  <a:cubicBezTo>
                    <a:pt x="354" y="1361"/>
                    <a:pt x="347" y="1360"/>
                    <a:pt x="342" y="1354"/>
                  </a:cubicBezTo>
                  <a:cubicBezTo>
                    <a:pt x="342" y="1353"/>
                    <a:pt x="343" y="1350"/>
                    <a:pt x="342" y="1349"/>
                  </a:cubicBezTo>
                  <a:cubicBezTo>
                    <a:pt x="340" y="1344"/>
                    <a:pt x="329" y="1331"/>
                    <a:pt x="325" y="1332"/>
                  </a:cubicBezTo>
                  <a:cubicBezTo>
                    <a:pt x="324" y="1338"/>
                    <a:pt x="333" y="1340"/>
                    <a:pt x="332" y="1343"/>
                  </a:cubicBezTo>
                  <a:cubicBezTo>
                    <a:pt x="326" y="1344"/>
                    <a:pt x="328" y="1336"/>
                    <a:pt x="323" y="1336"/>
                  </a:cubicBezTo>
                  <a:cubicBezTo>
                    <a:pt x="322" y="1338"/>
                    <a:pt x="326" y="1339"/>
                    <a:pt x="323" y="1340"/>
                  </a:cubicBezTo>
                  <a:cubicBezTo>
                    <a:pt x="320" y="1338"/>
                    <a:pt x="321" y="1332"/>
                    <a:pt x="320" y="1329"/>
                  </a:cubicBezTo>
                  <a:cubicBezTo>
                    <a:pt x="314" y="1329"/>
                    <a:pt x="311" y="1319"/>
                    <a:pt x="316" y="1317"/>
                  </a:cubicBezTo>
                  <a:cubicBezTo>
                    <a:pt x="314" y="1313"/>
                    <a:pt x="309" y="1312"/>
                    <a:pt x="305" y="1310"/>
                  </a:cubicBezTo>
                  <a:cubicBezTo>
                    <a:pt x="303" y="1313"/>
                    <a:pt x="308" y="1317"/>
                    <a:pt x="309" y="1320"/>
                  </a:cubicBezTo>
                  <a:cubicBezTo>
                    <a:pt x="303" y="1316"/>
                    <a:pt x="299" y="1309"/>
                    <a:pt x="292" y="1307"/>
                  </a:cubicBezTo>
                  <a:cubicBezTo>
                    <a:pt x="297" y="1308"/>
                    <a:pt x="291" y="1304"/>
                    <a:pt x="295" y="1303"/>
                  </a:cubicBezTo>
                  <a:cubicBezTo>
                    <a:pt x="297" y="1306"/>
                    <a:pt x="299" y="1313"/>
                    <a:pt x="302" y="1310"/>
                  </a:cubicBezTo>
                  <a:cubicBezTo>
                    <a:pt x="299" y="1307"/>
                    <a:pt x="297" y="1303"/>
                    <a:pt x="293" y="1300"/>
                  </a:cubicBezTo>
                  <a:cubicBezTo>
                    <a:pt x="292" y="1301"/>
                    <a:pt x="293" y="1304"/>
                    <a:pt x="291" y="1303"/>
                  </a:cubicBezTo>
                  <a:cubicBezTo>
                    <a:pt x="285" y="1295"/>
                    <a:pt x="279" y="1286"/>
                    <a:pt x="269" y="1281"/>
                  </a:cubicBezTo>
                  <a:cubicBezTo>
                    <a:pt x="271" y="1275"/>
                    <a:pt x="265" y="1278"/>
                    <a:pt x="266" y="1272"/>
                  </a:cubicBezTo>
                  <a:cubicBezTo>
                    <a:pt x="268" y="1272"/>
                    <a:pt x="269" y="1275"/>
                    <a:pt x="268" y="1271"/>
                  </a:cubicBezTo>
                  <a:cubicBezTo>
                    <a:pt x="266" y="1260"/>
                    <a:pt x="254" y="1254"/>
                    <a:pt x="248" y="1245"/>
                  </a:cubicBezTo>
                  <a:cubicBezTo>
                    <a:pt x="244" y="1238"/>
                    <a:pt x="242" y="1230"/>
                    <a:pt x="237" y="1223"/>
                  </a:cubicBezTo>
                  <a:cubicBezTo>
                    <a:pt x="231" y="1216"/>
                    <a:pt x="220" y="1208"/>
                    <a:pt x="214" y="1202"/>
                  </a:cubicBezTo>
                  <a:cubicBezTo>
                    <a:pt x="209" y="1198"/>
                    <a:pt x="204" y="1191"/>
                    <a:pt x="201" y="1187"/>
                  </a:cubicBezTo>
                  <a:cubicBezTo>
                    <a:pt x="193" y="1176"/>
                    <a:pt x="191" y="1162"/>
                    <a:pt x="182" y="1150"/>
                  </a:cubicBezTo>
                  <a:cubicBezTo>
                    <a:pt x="180" y="1147"/>
                    <a:pt x="177" y="1146"/>
                    <a:pt x="175" y="1144"/>
                  </a:cubicBezTo>
                  <a:cubicBezTo>
                    <a:pt x="171" y="1137"/>
                    <a:pt x="170" y="1129"/>
                    <a:pt x="165" y="1122"/>
                  </a:cubicBezTo>
                  <a:cubicBezTo>
                    <a:pt x="155" y="1116"/>
                    <a:pt x="153" y="1102"/>
                    <a:pt x="146" y="1094"/>
                  </a:cubicBezTo>
                  <a:cubicBezTo>
                    <a:pt x="145" y="1085"/>
                    <a:pt x="139" y="1081"/>
                    <a:pt x="136" y="1075"/>
                  </a:cubicBezTo>
                  <a:cubicBezTo>
                    <a:pt x="137" y="1068"/>
                    <a:pt x="133" y="1067"/>
                    <a:pt x="130" y="1064"/>
                  </a:cubicBezTo>
                  <a:cubicBezTo>
                    <a:pt x="122" y="1042"/>
                    <a:pt x="108" y="1020"/>
                    <a:pt x="110" y="990"/>
                  </a:cubicBezTo>
                  <a:cubicBezTo>
                    <a:pt x="111" y="968"/>
                    <a:pt x="125" y="947"/>
                    <a:pt x="123" y="923"/>
                  </a:cubicBezTo>
                  <a:cubicBezTo>
                    <a:pt x="122" y="920"/>
                    <a:pt x="120" y="917"/>
                    <a:pt x="120" y="913"/>
                  </a:cubicBezTo>
                  <a:cubicBezTo>
                    <a:pt x="119" y="905"/>
                    <a:pt x="120" y="896"/>
                    <a:pt x="120" y="887"/>
                  </a:cubicBezTo>
                  <a:cubicBezTo>
                    <a:pt x="120" y="855"/>
                    <a:pt x="122" y="823"/>
                    <a:pt x="133" y="797"/>
                  </a:cubicBezTo>
                  <a:cubicBezTo>
                    <a:pt x="133" y="795"/>
                    <a:pt x="129" y="796"/>
                    <a:pt x="129" y="792"/>
                  </a:cubicBezTo>
                  <a:cubicBezTo>
                    <a:pt x="132" y="789"/>
                    <a:pt x="131" y="781"/>
                    <a:pt x="131" y="775"/>
                  </a:cubicBezTo>
                  <a:cubicBezTo>
                    <a:pt x="127" y="771"/>
                    <a:pt x="123" y="769"/>
                    <a:pt x="119" y="767"/>
                  </a:cubicBezTo>
                  <a:cubicBezTo>
                    <a:pt x="119" y="766"/>
                    <a:pt x="118" y="765"/>
                    <a:pt x="118" y="764"/>
                  </a:cubicBezTo>
                  <a:cubicBezTo>
                    <a:pt x="120" y="763"/>
                    <a:pt x="120" y="765"/>
                    <a:pt x="122" y="765"/>
                  </a:cubicBezTo>
                  <a:cubicBezTo>
                    <a:pt x="120" y="760"/>
                    <a:pt x="125" y="758"/>
                    <a:pt x="125" y="752"/>
                  </a:cubicBezTo>
                  <a:cubicBezTo>
                    <a:pt x="126" y="748"/>
                    <a:pt x="121" y="742"/>
                    <a:pt x="124" y="737"/>
                  </a:cubicBezTo>
                  <a:cubicBezTo>
                    <a:pt x="116" y="733"/>
                    <a:pt x="117" y="722"/>
                    <a:pt x="115" y="716"/>
                  </a:cubicBezTo>
                  <a:cubicBezTo>
                    <a:pt x="111" y="715"/>
                    <a:pt x="112" y="718"/>
                    <a:pt x="109" y="719"/>
                  </a:cubicBezTo>
                  <a:cubicBezTo>
                    <a:pt x="106" y="716"/>
                    <a:pt x="108" y="715"/>
                    <a:pt x="108" y="711"/>
                  </a:cubicBezTo>
                  <a:cubicBezTo>
                    <a:pt x="104" y="711"/>
                    <a:pt x="104" y="707"/>
                    <a:pt x="103" y="704"/>
                  </a:cubicBezTo>
                  <a:cubicBezTo>
                    <a:pt x="98" y="704"/>
                    <a:pt x="98" y="704"/>
                    <a:pt x="98" y="704"/>
                  </a:cubicBezTo>
                  <a:cubicBezTo>
                    <a:pt x="93" y="698"/>
                    <a:pt x="96" y="692"/>
                    <a:pt x="96" y="686"/>
                  </a:cubicBezTo>
                  <a:cubicBezTo>
                    <a:pt x="96" y="684"/>
                    <a:pt x="94" y="683"/>
                    <a:pt x="94" y="681"/>
                  </a:cubicBezTo>
                  <a:cubicBezTo>
                    <a:pt x="91" y="660"/>
                    <a:pt x="98" y="633"/>
                    <a:pt x="108" y="621"/>
                  </a:cubicBezTo>
                  <a:cubicBezTo>
                    <a:pt x="110" y="623"/>
                    <a:pt x="114" y="624"/>
                    <a:pt x="116" y="626"/>
                  </a:cubicBezTo>
                  <a:cubicBezTo>
                    <a:pt x="115" y="630"/>
                    <a:pt x="112" y="632"/>
                    <a:pt x="112" y="637"/>
                  </a:cubicBezTo>
                  <a:cubicBezTo>
                    <a:pt x="117" y="639"/>
                    <a:pt x="119" y="633"/>
                    <a:pt x="118" y="627"/>
                  </a:cubicBezTo>
                  <a:cubicBezTo>
                    <a:pt x="119" y="626"/>
                    <a:pt x="122" y="629"/>
                    <a:pt x="124" y="626"/>
                  </a:cubicBezTo>
                  <a:cubicBezTo>
                    <a:pt x="123" y="616"/>
                    <a:pt x="135" y="614"/>
                    <a:pt x="139" y="607"/>
                  </a:cubicBezTo>
                  <a:cubicBezTo>
                    <a:pt x="142" y="600"/>
                    <a:pt x="142" y="593"/>
                    <a:pt x="148" y="587"/>
                  </a:cubicBezTo>
                  <a:cubicBezTo>
                    <a:pt x="149" y="594"/>
                    <a:pt x="155" y="582"/>
                    <a:pt x="157" y="579"/>
                  </a:cubicBezTo>
                  <a:cubicBezTo>
                    <a:pt x="153" y="565"/>
                    <a:pt x="166" y="554"/>
                    <a:pt x="171" y="543"/>
                  </a:cubicBezTo>
                  <a:cubicBezTo>
                    <a:pt x="169" y="540"/>
                    <a:pt x="168" y="538"/>
                    <a:pt x="172" y="536"/>
                  </a:cubicBezTo>
                  <a:cubicBezTo>
                    <a:pt x="180" y="539"/>
                    <a:pt x="191" y="525"/>
                    <a:pt x="196" y="521"/>
                  </a:cubicBezTo>
                  <a:cubicBezTo>
                    <a:pt x="197" y="519"/>
                    <a:pt x="200" y="519"/>
                    <a:pt x="202" y="518"/>
                  </a:cubicBezTo>
                  <a:cubicBezTo>
                    <a:pt x="213" y="509"/>
                    <a:pt x="220" y="483"/>
                    <a:pt x="233" y="480"/>
                  </a:cubicBezTo>
                  <a:cubicBezTo>
                    <a:pt x="239" y="479"/>
                    <a:pt x="243" y="485"/>
                    <a:pt x="249" y="482"/>
                  </a:cubicBezTo>
                  <a:cubicBezTo>
                    <a:pt x="251" y="477"/>
                    <a:pt x="258" y="477"/>
                    <a:pt x="262" y="475"/>
                  </a:cubicBezTo>
                  <a:cubicBezTo>
                    <a:pt x="266" y="472"/>
                    <a:pt x="268" y="466"/>
                    <a:pt x="272" y="463"/>
                  </a:cubicBezTo>
                  <a:cubicBezTo>
                    <a:pt x="277" y="459"/>
                    <a:pt x="285" y="458"/>
                    <a:pt x="290" y="455"/>
                  </a:cubicBezTo>
                  <a:cubicBezTo>
                    <a:pt x="294" y="451"/>
                    <a:pt x="296" y="444"/>
                    <a:pt x="300" y="441"/>
                  </a:cubicBezTo>
                  <a:cubicBezTo>
                    <a:pt x="304" y="438"/>
                    <a:pt x="308" y="440"/>
                    <a:pt x="312" y="437"/>
                  </a:cubicBezTo>
                  <a:cubicBezTo>
                    <a:pt x="314" y="435"/>
                    <a:pt x="314" y="431"/>
                    <a:pt x="317" y="428"/>
                  </a:cubicBezTo>
                  <a:cubicBezTo>
                    <a:pt x="325" y="419"/>
                    <a:pt x="338" y="420"/>
                    <a:pt x="338" y="407"/>
                  </a:cubicBezTo>
                  <a:cubicBezTo>
                    <a:pt x="334" y="405"/>
                    <a:pt x="335" y="399"/>
                    <a:pt x="332" y="397"/>
                  </a:cubicBezTo>
                  <a:cubicBezTo>
                    <a:pt x="339" y="382"/>
                    <a:pt x="347" y="367"/>
                    <a:pt x="361" y="359"/>
                  </a:cubicBezTo>
                  <a:cubicBezTo>
                    <a:pt x="361" y="356"/>
                    <a:pt x="359" y="356"/>
                    <a:pt x="360" y="354"/>
                  </a:cubicBezTo>
                  <a:cubicBezTo>
                    <a:pt x="365" y="351"/>
                    <a:pt x="370" y="348"/>
                    <a:pt x="374" y="344"/>
                  </a:cubicBezTo>
                  <a:cubicBezTo>
                    <a:pt x="374" y="341"/>
                    <a:pt x="370" y="342"/>
                    <a:pt x="371" y="337"/>
                  </a:cubicBezTo>
                  <a:cubicBezTo>
                    <a:pt x="388" y="325"/>
                    <a:pt x="401" y="308"/>
                    <a:pt x="408" y="286"/>
                  </a:cubicBezTo>
                  <a:cubicBezTo>
                    <a:pt x="413" y="284"/>
                    <a:pt x="417" y="281"/>
                    <a:pt x="422" y="279"/>
                  </a:cubicBezTo>
                  <a:cubicBezTo>
                    <a:pt x="424" y="297"/>
                    <a:pt x="412" y="301"/>
                    <a:pt x="406" y="311"/>
                  </a:cubicBezTo>
                  <a:cubicBezTo>
                    <a:pt x="403" y="317"/>
                    <a:pt x="402" y="325"/>
                    <a:pt x="398" y="329"/>
                  </a:cubicBezTo>
                  <a:cubicBezTo>
                    <a:pt x="396" y="331"/>
                    <a:pt x="393" y="331"/>
                    <a:pt x="391" y="334"/>
                  </a:cubicBezTo>
                  <a:cubicBezTo>
                    <a:pt x="391" y="343"/>
                    <a:pt x="386" y="348"/>
                    <a:pt x="384" y="357"/>
                  </a:cubicBezTo>
                  <a:cubicBezTo>
                    <a:pt x="376" y="358"/>
                    <a:pt x="374" y="364"/>
                    <a:pt x="373" y="372"/>
                  </a:cubicBezTo>
                  <a:cubicBezTo>
                    <a:pt x="375" y="372"/>
                    <a:pt x="375" y="374"/>
                    <a:pt x="378" y="373"/>
                  </a:cubicBezTo>
                  <a:cubicBezTo>
                    <a:pt x="383" y="372"/>
                    <a:pt x="380" y="368"/>
                    <a:pt x="382" y="365"/>
                  </a:cubicBezTo>
                  <a:cubicBezTo>
                    <a:pt x="388" y="356"/>
                    <a:pt x="405" y="350"/>
                    <a:pt x="400" y="338"/>
                  </a:cubicBezTo>
                  <a:cubicBezTo>
                    <a:pt x="403" y="335"/>
                    <a:pt x="407" y="331"/>
                    <a:pt x="410" y="327"/>
                  </a:cubicBezTo>
                  <a:cubicBezTo>
                    <a:pt x="416" y="327"/>
                    <a:pt x="423" y="320"/>
                    <a:pt x="427" y="314"/>
                  </a:cubicBezTo>
                  <a:cubicBezTo>
                    <a:pt x="423" y="314"/>
                    <a:pt x="422" y="316"/>
                    <a:pt x="419" y="316"/>
                  </a:cubicBezTo>
                  <a:cubicBezTo>
                    <a:pt x="414" y="306"/>
                    <a:pt x="425" y="301"/>
                    <a:pt x="432" y="296"/>
                  </a:cubicBezTo>
                  <a:cubicBezTo>
                    <a:pt x="440" y="280"/>
                    <a:pt x="440" y="261"/>
                    <a:pt x="455" y="252"/>
                  </a:cubicBezTo>
                  <a:cubicBezTo>
                    <a:pt x="463" y="252"/>
                    <a:pt x="465" y="246"/>
                    <a:pt x="472" y="245"/>
                  </a:cubicBezTo>
                  <a:cubicBezTo>
                    <a:pt x="470" y="233"/>
                    <a:pt x="485" y="234"/>
                    <a:pt x="481" y="223"/>
                  </a:cubicBezTo>
                  <a:cubicBezTo>
                    <a:pt x="483" y="221"/>
                    <a:pt x="486" y="221"/>
                    <a:pt x="486" y="216"/>
                  </a:cubicBezTo>
                  <a:cubicBezTo>
                    <a:pt x="487" y="213"/>
                    <a:pt x="482" y="216"/>
                    <a:pt x="483" y="213"/>
                  </a:cubicBezTo>
                  <a:cubicBezTo>
                    <a:pt x="491" y="213"/>
                    <a:pt x="494" y="204"/>
                    <a:pt x="492" y="196"/>
                  </a:cubicBezTo>
                  <a:cubicBezTo>
                    <a:pt x="493" y="194"/>
                    <a:pt x="497" y="194"/>
                    <a:pt x="497" y="191"/>
                  </a:cubicBezTo>
                  <a:cubicBezTo>
                    <a:pt x="497" y="186"/>
                    <a:pt x="492" y="186"/>
                    <a:pt x="492" y="182"/>
                  </a:cubicBezTo>
                  <a:cubicBezTo>
                    <a:pt x="495" y="167"/>
                    <a:pt x="487" y="159"/>
                    <a:pt x="484" y="146"/>
                  </a:cubicBezTo>
                  <a:cubicBezTo>
                    <a:pt x="484" y="141"/>
                    <a:pt x="491" y="134"/>
                    <a:pt x="487" y="130"/>
                  </a:cubicBezTo>
                  <a:cubicBezTo>
                    <a:pt x="498" y="125"/>
                    <a:pt x="507" y="118"/>
                    <a:pt x="512" y="111"/>
                  </a:cubicBezTo>
                  <a:cubicBezTo>
                    <a:pt x="507" y="109"/>
                    <a:pt x="503" y="115"/>
                    <a:pt x="498" y="116"/>
                  </a:cubicBezTo>
                  <a:cubicBezTo>
                    <a:pt x="498" y="114"/>
                    <a:pt x="498" y="114"/>
                    <a:pt x="499" y="113"/>
                  </a:cubicBezTo>
                  <a:cubicBezTo>
                    <a:pt x="492" y="118"/>
                    <a:pt x="487" y="126"/>
                    <a:pt x="479" y="130"/>
                  </a:cubicBezTo>
                  <a:cubicBezTo>
                    <a:pt x="478" y="133"/>
                    <a:pt x="481" y="132"/>
                    <a:pt x="482" y="134"/>
                  </a:cubicBezTo>
                  <a:cubicBezTo>
                    <a:pt x="479" y="133"/>
                    <a:pt x="478" y="135"/>
                    <a:pt x="476" y="135"/>
                  </a:cubicBezTo>
                  <a:cubicBezTo>
                    <a:pt x="477" y="137"/>
                    <a:pt x="478" y="141"/>
                    <a:pt x="474" y="141"/>
                  </a:cubicBezTo>
                  <a:cubicBezTo>
                    <a:pt x="472" y="135"/>
                    <a:pt x="473" y="130"/>
                    <a:pt x="478" y="125"/>
                  </a:cubicBezTo>
                  <a:cubicBezTo>
                    <a:pt x="480" y="123"/>
                    <a:pt x="484" y="123"/>
                    <a:pt x="487" y="121"/>
                  </a:cubicBezTo>
                  <a:cubicBezTo>
                    <a:pt x="489" y="120"/>
                    <a:pt x="489" y="118"/>
                    <a:pt x="490" y="117"/>
                  </a:cubicBezTo>
                  <a:cubicBezTo>
                    <a:pt x="496" y="112"/>
                    <a:pt x="503" y="113"/>
                    <a:pt x="508" y="108"/>
                  </a:cubicBezTo>
                  <a:cubicBezTo>
                    <a:pt x="503" y="106"/>
                    <a:pt x="506" y="101"/>
                    <a:pt x="510" y="99"/>
                  </a:cubicBezTo>
                  <a:cubicBezTo>
                    <a:pt x="509" y="100"/>
                    <a:pt x="519" y="101"/>
                    <a:pt x="516" y="97"/>
                  </a:cubicBezTo>
                  <a:cubicBezTo>
                    <a:pt x="514" y="96"/>
                    <a:pt x="512" y="100"/>
                    <a:pt x="511" y="97"/>
                  </a:cubicBezTo>
                  <a:cubicBezTo>
                    <a:pt x="511" y="95"/>
                    <a:pt x="510" y="95"/>
                    <a:pt x="511" y="94"/>
                  </a:cubicBezTo>
                  <a:cubicBezTo>
                    <a:pt x="515" y="96"/>
                    <a:pt x="520" y="97"/>
                    <a:pt x="523" y="93"/>
                  </a:cubicBezTo>
                  <a:cubicBezTo>
                    <a:pt x="521" y="91"/>
                    <a:pt x="519" y="95"/>
                    <a:pt x="519" y="93"/>
                  </a:cubicBezTo>
                  <a:cubicBezTo>
                    <a:pt x="517" y="87"/>
                    <a:pt x="525" y="87"/>
                    <a:pt x="529" y="82"/>
                  </a:cubicBezTo>
                  <a:cubicBezTo>
                    <a:pt x="531" y="78"/>
                    <a:pt x="530" y="72"/>
                    <a:pt x="534" y="71"/>
                  </a:cubicBezTo>
                  <a:cubicBezTo>
                    <a:pt x="535" y="71"/>
                    <a:pt x="538" y="78"/>
                    <a:pt x="539" y="73"/>
                  </a:cubicBezTo>
                  <a:cubicBezTo>
                    <a:pt x="539" y="69"/>
                    <a:pt x="537" y="71"/>
                    <a:pt x="537" y="66"/>
                  </a:cubicBezTo>
                  <a:cubicBezTo>
                    <a:pt x="540" y="66"/>
                    <a:pt x="539" y="64"/>
                    <a:pt x="541" y="64"/>
                  </a:cubicBezTo>
                  <a:cubicBezTo>
                    <a:pt x="541" y="67"/>
                    <a:pt x="538" y="68"/>
                    <a:pt x="540" y="70"/>
                  </a:cubicBezTo>
                  <a:cubicBezTo>
                    <a:pt x="543" y="70"/>
                    <a:pt x="542" y="67"/>
                    <a:pt x="545" y="68"/>
                  </a:cubicBezTo>
                  <a:cubicBezTo>
                    <a:pt x="543" y="69"/>
                    <a:pt x="541" y="74"/>
                    <a:pt x="545" y="74"/>
                  </a:cubicBezTo>
                  <a:cubicBezTo>
                    <a:pt x="549" y="70"/>
                    <a:pt x="548" y="67"/>
                    <a:pt x="551" y="63"/>
                  </a:cubicBezTo>
                  <a:cubicBezTo>
                    <a:pt x="547" y="63"/>
                    <a:pt x="544" y="67"/>
                    <a:pt x="542" y="63"/>
                  </a:cubicBezTo>
                  <a:cubicBezTo>
                    <a:pt x="547" y="61"/>
                    <a:pt x="548" y="62"/>
                    <a:pt x="554" y="59"/>
                  </a:cubicBezTo>
                  <a:cubicBezTo>
                    <a:pt x="553" y="60"/>
                    <a:pt x="552" y="61"/>
                    <a:pt x="554" y="62"/>
                  </a:cubicBezTo>
                  <a:cubicBezTo>
                    <a:pt x="568" y="51"/>
                    <a:pt x="591" y="49"/>
                    <a:pt x="609" y="42"/>
                  </a:cubicBezTo>
                  <a:cubicBezTo>
                    <a:pt x="609" y="43"/>
                    <a:pt x="611" y="43"/>
                    <a:pt x="612" y="43"/>
                  </a:cubicBezTo>
                  <a:cubicBezTo>
                    <a:pt x="611" y="44"/>
                    <a:pt x="611" y="45"/>
                    <a:pt x="612" y="47"/>
                  </a:cubicBezTo>
                  <a:cubicBezTo>
                    <a:pt x="622" y="44"/>
                    <a:pt x="628" y="50"/>
                    <a:pt x="635" y="48"/>
                  </a:cubicBezTo>
                  <a:cubicBezTo>
                    <a:pt x="635" y="45"/>
                    <a:pt x="631" y="48"/>
                    <a:pt x="633" y="44"/>
                  </a:cubicBezTo>
                  <a:cubicBezTo>
                    <a:pt x="637" y="45"/>
                    <a:pt x="640" y="47"/>
                    <a:pt x="645" y="47"/>
                  </a:cubicBezTo>
                  <a:cubicBezTo>
                    <a:pt x="646" y="48"/>
                    <a:pt x="646" y="49"/>
                    <a:pt x="645" y="50"/>
                  </a:cubicBezTo>
                  <a:cubicBezTo>
                    <a:pt x="649" y="50"/>
                    <a:pt x="651" y="52"/>
                    <a:pt x="653" y="54"/>
                  </a:cubicBezTo>
                  <a:cubicBezTo>
                    <a:pt x="648" y="58"/>
                    <a:pt x="643" y="48"/>
                    <a:pt x="639" y="54"/>
                  </a:cubicBezTo>
                  <a:cubicBezTo>
                    <a:pt x="646" y="57"/>
                    <a:pt x="652" y="62"/>
                    <a:pt x="661" y="59"/>
                  </a:cubicBezTo>
                  <a:cubicBezTo>
                    <a:pt x="661" y="52"/>
                    <a:pt x="653" y="59"/>
                    <a:pt x="652" y="55"/>
                  </a:cubicBezTo>
                  <a:cubicBezTo>
                    <a:pt x="672" y="52"/>
                    <a:pt x="695" y="70"/>
                    <a:pt x="717" y="64"/>
                  </a:cubicBezTo>
                  <a:cubicBezTo>
                    <a:pt x="725" y="68"/>
                    <a:pt x="736" y="69"/>
                    <a:pt x="747" y="71"/>
                  </a:cubicBezTo>
                  <a:cubicBezTo>
                    <a:pt x="744" y="64"/>
                    <a:pt x="738" y="68"/>
                    <a:pt x="732" y="67"/>
                  </a:cubicBezTo>
                  <a:close/>
                  <a:moveTo>
                    <a:pt x="60" y="652"/>
                  </a:moveTo>
                  <a:cubicBezTo>
                    <a:pt x="56" y="649"/>
                    <a:pt x="61" y="641"/>
                    <a:pt x="61" y="636"/>
                  </a:cubicBezTo>
                  <a:cubicBezTo>
                    <a:pt x="66" y="642"/>
                    <a:pt x="62" y="646"/>
                    <a:pt x="60" y="652"/>
                  </a:cubicBezTo>
                  <a:close/>
                  <a:moveTo>
                    <a:pt x="380" y="1401"/>
                  </a:moveTo>
                  <a:cubicBezTo>
                    <a:pt x="381" y="1407"/>
                    <a:pt x="388" y="1407"/>
                    <a:pt x="384" y="1414"/>
                  </a:cubicBezTo>
                  <a:cubicBezTo>
                    <a:pt x="381" y="1414"/>
                    <a:pt x="383" y="1410"/>
                    <a:pt x="381" y="1410"/>
                  </a:cubicBezTo>
                  <a:cubicBezTo>
                    <a:pt x="381" y="1409"/>
                    <a:pt x="383" y="1409"/>
                    <a:pt x="384" y="1409"/>
                  </a:cubicBezTo>
                  <a:cubicBezTo>
                    <a:pt x="382" y="1407"/>
                    <a:pt x="382" y="1405"/>
                    <a:pt x="379" y="1405"/>
                  </a:cubicBezTo>
                  <a:cubicBezTo>
                    <a:pt x="380" y="1407"/>
                    <a:pt x="373" y="1409"/>
                    <a:pt x="373" y="1404"/>
                  </a:cubicBezTo>
                  <a:cubicBezTo>
                    <a:pt x="377" y="1403"/>
                    <a:pt x="375" y="1402"/>
                    <a:pt x="380" y="1401"/>
                  </a:cubicBezTo>
                  <a:close/>
                  <a:moveTo>
                    <a:pt x="119" y="1239"/>
                  </a:moveTo>
                  <a:cubicBezTo>
                    <a:pt x="118" y="1237"/>
                    <a:pt x="117" y="1236"/>
                    <a:pt x="116" y="1234"/>
                  </a:cubicBezTo>
                  <a:cubicBezTo>
                    <a:pt x="116" y="1236"/>
                    <a:pt x="117" y="1238"/>
                    <a:pt x="119" y="1239"/>
                  </a:cubicBezTo>
                  <a:close/>
                  <a:moveTo>
                    <a:pt x="1279" y="110"/>
                  </a:moveTo>
                  <a:cubicBezTo>
                    <a:pt x="1291" y="112"/>
                    <a:pt x="1291" y="124"/>
                    <a:pt x="1301" y="127"/>
                  </a:cubicBezTo>
                  <a:cubicBezTo>
                    <a:pt x="1304" y="123"/>
                    <a:pt x="1297" y="119"/>
                    <a:pt x="1301" y="115"/>
                  </a:cubicBezTo>
                  <a:cubicBezTo>
                    <a:pt x="1292" y="82"/>
                    <a:pt x="1253" y="76"/>
                    <a:pt x="1235" y="55"/>
                  </a:cubicBezTo>
                  <a:cubicBezTo>
                    <a:pt x="1241" y="60"/>
                    <a:pt x="1248" y="64"/>
                    <a:pt x="1255" y="68"/>
                  </a:cubicBezTo>
                  <a:cubicBezTo>
                    <a:pt x="1256" y="65"/>
                    <a:pt x="1251" y="64"/>
                    <a:pt x="1254" y="63"/>
                  </a:cubicBezTo>
                  <a:cubicBezTo>
                    <a:pt x="1269" y="69"/>
                    <a:pt x="1280" y="82"/>
                    <a:pt x="1295" y="85"/>
                  </a:cubicBezTo>
                  <a:cubicBezTo>
                    <a:pt x="1294" y="85"/>
                    <a:pt x="1292" y="83"/>
                    <a:pt x="1294" y="83"/>
                  </a:cubicBezTo>
                  <a:cubicBezTo>
                    <a:pt x="1321" y="93"/>
                    <a:pt x="1341" y="109"/>
                    <a:pt x="1361" y="126"/>
                  </a:cubicBezTo>
                  <a:cubicBezTo>
                    <a:pt x="1363" y="128"/>
                    <a:pt x="1364" y="125"/>
                    <a:pt x="1366" y="127"/>
                  </a:cubicBezTo>
                  <a:cubicBezTo>
                    <a:pt x="1365" y="131"/>
                    <a:pt x="1368" y="130"/>
                    <a:pt x="1368" y="133"/>
                  </a:cubicBezTo>
                  <a:cubicBezTo>
                    <a:pt x="1365" y="131"/>
                    <a:pt x="1363" y="128"/>
                    <a:pt x="1359" y="127"/>
                  </a:cubicBezTo>
                  <a:cubicBezTo>
                    <a:pt x="1359" y="129"/>
                    <a:pt x="1359" y="131"/>
                    <a:pt x="1358" y="131"/>
                  </a:cubicBezTo>
                  <a:cubicBezTo>
                    <a:pt x="1355" y="128"/>
                    <a:pt x="1352" y="125"/>
                    <a:pt x="1348" y="122"/>
                  </a:cubicBezTo>
                  <a:cubicBezTo>
                    <a:pt x="1357" y="133"/>
                    <a:pt x="1366" y="147"/>
                    <a:pt x="1370" y="159"/>
                  </a:cubicBezTo>
                  <a:cubicBezTo>
                    <a:pt x="1370" y="158"/>
                    <a:pt x="1372" y="157"/>
                    <a:pt x="1373" y="157"/>
                  </a:cubicBezTo>
                  <a:cubicBezTo>
                    <a:pt x="1376" y="162"/>
                    <a:pt x="1381" y="165"/>
                    <a:pt x="1383" y="170"/>
                  </a:cubicBezTo>
                  <a:cubicBezTo>
                    <a:pt x="1383" y="175"/>
                    <a:pt x="1380" y="175"/>
                    <a:pt x="1383" y="179"/>
                  </a:cubicBezTo>
                  <a:cubicBezTo>
                    <a:pt x="1386" y="177"/>
                    <a:pt x="1390" y="179"/>
                    <a:pt x="1393" y="183"/>
                  </a:cubicBezTo>
                  <a:cubicBezTo>
                    <a:pt x="1386" y="167"/>
                    <a:pt x="1375" y="155"/>
                    <a:pt x="1367" y="141"/>
                  </a:cubicBezTo>
                  <a:cubicBezTo>
                    <a:pt x="1395" y="168"/>
                    <a:pt x="1421" y="203"/>
                    <a:pt x="1450" y="226"/>
                  </a:cubicBezTo>
                  <a:cubicBezTo>
                    <a:pt x="1454" y="228"/>
                    <a:pt x="1451" y="223"/>
                    <a:pt x="1453" y="223"/>
                  </a:cubicBezTo>
                  <a:cubicBezTo>
                    <a:pt x="1457" y="230"/>
                    <a:pt x="1464" y="234"/>
                    <a:pt x="1469" y="241"/>
                  </a:cubicBezTo>
                  <a:cubicBezTo>
                    <a:pt x="1476" y="250"/>
                    <a:pt x="1489" y="260"/>
                    <a:pt x="1492" y="268"/>
                  </a:cubicBezTo>
                  <a:cubicBezTo>
                    <a:pt x="1492" y="271"/>
                    <a:pt x="1493" y="277"/>
                    <a:pt x="1493" y="280"/>
                  </a:cubicBezTo>
                  <a:cubicBezTo>
                    <a:pt x="1495" y="288"/>
                    <a:pt x="1495" y="297"/>
                    <a:pt x="1499" y="303"/>
                  </a:cubicBezTo>
                  <a:cubicBezTo>
                    <a:pt x="1502" y="307"/>
                    <a:pt x="1509" y="308"/>
                    <a:pt x="1513" y="311"/>
                  </a:cubicBezTo>
                  <a:cubicBezTo>
                    <a:pt x="1515" y="313"/>
                    <a:pt x="1514" y="318"/>
                    <a:pt x="1518" y="316"/>
                  </a:cubicBezTo>
                  <a:cubicBezTo>
                    <a:pt x="1513" y="306"/>
                    <a:pt x="1511" y="297"/>
                    <a:pt x="1505" y="287"/>
                  </a:cubicBezTo>
                  <a:cubicBezTo>
                    <a:pt x="1508" y="285"/>
                    <a:pt x="1510" y="289"/>
                    <a:pt x="1511" y="287"/>
                  </a:cubicBezTo>
                  <a:cubicBezTo>
                    <a:pt x="1508" y="282"/>
                    <a:pt x="1502" y="276"/>
                    <a:pt x="1502" y="271"/>
                  </a:cubicBezTo>
                  <a:cubicBezTo>
                    <a:pt x="1509" y="270"/>
                    <a:pt x="1514" y="284"/>
                    <a:pt x="1519" y="285"/>
                  </a:cubicBezTo>
                  <a:cubicBezTo>
                    <a:pt x="1515" y="279"/>
                    <a:pt x="1511" y="273"/>
                    <a:pt x="1507" y="267"/>
                  </a:cubicBezTo>
                  <a:cubicBezTo>
                    <a:pt x="1517" y="278"/>
                    <a:pt x="1527" y="289"/>
                    <a:pt x="1536" y="301"/>
                  </a:cubicBezTo>
                  <a:cubicBezTo>
                    <a:pt x="1534" y="301"/>
                    <a:pt x="1533" y="299"/>
                    <a:pt x="1533" y="301"/>
                  </a:cubicBezTo>
                  <a:cubicBezTo>
                    <a:pt x="1534" y="303"/>
                    <a:pt x="1536" y="304"/>
                    <a:pt x="1537" y="308"/>
                  </a:cubicBezTo>
                  <a:cubicBezTo>
                    <a:pt x="1532" y="303"/>
                    <a:pt x="1529" y="298"/>
                    <a:pt x="1523" y="297"/>
                  </a:cubicBezTo>
                  <a:cubicBezTo>
                    <a:pt x="1532" y="309"/>
                    <a:pt x="1543" y="319"/>
                    <a:pt x="1550" y="333"/>
                  </a:cubicBezTo>
                  <a:cubicBezTo>
                    <a:pt x="1545" y="340"/>
                    <a:pt x="1555" y="346"/>
                    <a:pt x="1552" y="356"/>
                  </a:cubicBezTo>
                  <a:cubicBezTo>
                    <a:pt x="1553" y="358"/>
                    <a:pt x="1556" y="358"/>
                    <a:pt x="1558" y="359"/>
                  </a:cubicBezTo>
                  <a:cubicBezTo>
                    <a:pt x="1557" y="362"/>
                    <a:pt x="1554" y="361"/>
                    <a:pt x="1555" y="364"/>
                  </a:cubicBezTo>
                  <a:cubicBezTo>
                    <a:pt x="1557" y="367"/>
                    <a:pt x="1563" y="371"/>
                    <a:pt x="1562" y="374"/>
                  </a:cubicBezTo>
                  <a:cubicBezTo>
                    <a:pt x="1559" y="373"/>
                    <a:pt x="1558" y="369"/>
                    <a:pt x="1554" y="369"/>
                  </a:cubicBezTo>
                  <a:cubicBezTo>
                    <a:pt x="1555" y="375"/>
                    <a:pt x="1560" y="377"/>
                    <a:pt x="1561" y="383"/>
                  </a:cubicBezTo>
                  <a:cubicBezTo>
                    <a:pt x="1586" y="415"/>
                    <a:pt x="1596" y="460"/>
                    <a:pt x="1625" y="487"/>
                  </a:cubicBezTo>
                  <a:cubicBezTo>
                    <a:pt x="1625" y="486"/>
                    <a:pt x="1625" y="484"/>
                    <a:pt x="1626" y="484"/>
                  </a:cubicBezTo>
                  <a:cubicBezTo>
                    <a:pt x="1632" y="501"/>
                    <a:pt x="1644" y="510"/>
                    <a:pt x="1648" y="528"/>
                  </a:cubicBezTo>
                  <a:cubicBezTo>
                    <a:pt x="1651" y="524"/>
                    <a:pt x="1644" y="518"/>
                    <a:pt x="1647" y="514"/>
                  </a:cubicBezTo>
                  <a:cubicBezTo>
                    <a:pt x="1656" y="534"/>
                    <a:pt x="1671" y="555"/>
                    <a:pt x="1668" y="580"/>
                  </a:cubicBezTo>
                  <a:cubicBezTo>
                    <a:pt x="1668" y="585"/>
                    <a:pt x="1664" y="588"/>
                    <a:pt x="1663" y="592"/>
                  </a:cubicBezTo>
                  <a:cubicBezTo>
                    <a:pt x="1663" y="595"/>
                    <a:pt x="1665" y="598"/>
                    <a:pt x="1665" y="600"/>
                  </a:cubicBezTo>
                  <a:cubicBezTo>
                    <a:pt x="1668" y="621"/>
                    <a:pt x="1667" y="635"/>
                    <a:pt x="1672" y="650"/>
                  </a:cubicBezTo>
                  <a:cubicBezTo>
                    <a:pt x="1674" y="657"/>
                    <a:pt x="1679" y="663"/>
                    <a:pt x="1682" y="671"/>
                  </a:cubicBezTo>
                  <a:cubicBezTo>
                    <a:pt x="1684" y="682"/>
                    <a:pt x="1682" y="693"/>
                    <a:pt x="1689" y="701"/>
                  </a:cubicBezTo>
                  <a:cubicBezTo>
                    <a:pt x="1689" y="678"/>
                    <a:pt x="1689" y="678"/>
                    <a:pt x="1689" y="678"/>
                  </a:cubicBezTo>
                  <a:cubicBezTo>
                    <a:pt x="1695" y="680"/>
                    <a:pt x="1688" y="666"/>
                    <a:pt x="1693" y="663"/>
                  </a:cubicBezTo>
                  <a:cubicBezTo>
                    <a:pt x="1698" y="672"/>
                    <a:pt x="1697" y="688"/>
                    <a:pt x="1701" y="699"/>
                  </a:cubicBezTo>
                  <a:cubicBezTo>
                    <a:pt x="1696" y="644"/>
                    <a:pt x="1684" y="595"/>
                    <a:pt x="1668" y="548"/>
                  </a:cubicBezTo>
                  <a:cubicBezTo>
                    <a:pt x="1631" y="438"/>
                    <a:pt x="1580" y="350"/>
                    <a:pt x="1516" y="270"/>
                  </a:cubicBezTo>
                  <a:cubicBezTo>
                    <a:pt x="1452" y="190"/>
                    <a:pt x="1375" y="128"/>
                    <a:pt x="1285" y="73"/>
                  </a:cubicBezTo>
                  <a:cubicBezTo>
                    <a:pt x="1257" y="57"/>
                    <a:pt x="1214" y="32"/>
                    <a:pt x="1183" y="25"/>
                  </a:cubicBezTo>
                  <a:cubicBezTo>
                    <a:pt x="1172" y="14"/>
                    <a:pt x="1152" y="22"/>
                    <a:pt x="1135" y="23"/>
                  </a:cubicBezTo>
                  <a:cubicBezTo>
                    <a:pt x="1140" y="27"/>
                    <a:pt x="1147" y="29"/>
                    <a:pt x="1150" y="34"/>
                  </a:cubicBezTo>
                  <a:cubicBezTo>
                    <a:pt x="1155" y="30"/>
                    <a:pt x="1165" y="32"/>
                    <a:pt x="1168" y="29"/>
                  </a:cubicBezTo>
                  <a:cubicBezTo>
                    <a:pt x="1169" y="36"/>
                    <a:pt x="1178" y="35"/>
                    <a:pt x="1182" y="38"/>
                  </a:cubicBezTo>
                  <a:cubicBezTo>
                    <a:pt x="1178" y="38"/>
                    <a:pt x="1181" y="41"/>
                    <a:pt x="1178" y="44"/>
                  </a:cubicBezTo>
                  <a:cubicBezTo>
                    <a:pt x="1195" y="45"/>
                    <a:pt x="1207" y="59"/>
                    <a:pt x="1222" y="63"/>
                  </a:cubicBezTo>
                  <a:cubicBezTo>
                    <a:pt x="1223" y="63"/>
                    <a:pt x="1226" y="62"/>
                    <a:pt x="1227" y="62"/>
                  </a:cubicBezTo>
                  <a:cubicBezTo>
                    <a:pt x="1230" y="62"/>
                    <a:pt x="1233" y="65"/>
                    <a:pt x="1237" y="67"/>
                  </a:cubicBezTo>
                  <a:cubicBezTo>
                    <a:pt x="1237" y="67"/>
                    <a:pt x="1237" y="64"/>
                    <a:pt x="1238" y="65"/>
                  </a:cubicBezTo>
                  <a:cubicBezTo>
                    <a:pt x="1246" y="68"/>
                    <a:pt x="1253" y="73"/>
                    <a:pt x="1259" y="80"/>
                  </a:cubicBezTo>
                  <a:cubicBezTo>
                    <a:pt x="1257" y="81"/>
                    <a:pt x="1255" y="77"/>
                    <a:pt x="1254" y="80"/>
                  </a:cubicBezTo>
                  <a:cubicBezTo>
                    <a:pt x="1259" y="82"/>
                    <a:pt x="1257" y="86"/>
                    <a:pt x="1258" y="89"/>
                  </a:cubicBezTo>
                  <a:cubicBezTo>
                    <a:pt x="1264" y="90"/>
                    <a:pt x="1267" y="93"/>
                    <a:pt x="1268" y="99"/>
                  </a:cubicBezTo>
                  <a:cubicBezTo>
                    <a:pt x="1272" y="101"/>
                    <a:pt x="1276" y="102"/>
                    <a:pt x="1278" y="104"/>
                  </a:cubicBezTo>
                  <a:cubicBezTo>
                    <a:pt x="1278" y="107"/>
                    <a:pt x="1279" y="108"/>
                    <a:pt x="1279" y="110"/>
                  </a:cubicBezTo>
                  <a:close/>
                  <a:moveTo>
                    <a:pt x="1357" y="178"/>
                  </a:moveTo>
                  <a:cubicBezTo>
                    <a:pt x="1361" y="180"/>
                    <a:pt x="1366" y="187"/>
                    <a:pt x="1370" y="186"/>
                  </a:cubicBezTo>
                  <a:cubicBezTo>
                    <a:pt x="1366" y="183"/>
                    <a:pt x="1362" y="176"/>
                    <a:pt x="1357" y="178"/>
                  </a:cubicBezTo>
                  <a:close/>
                  <a:moveTo>
                    <a:pt x="1406" y="207"/>
                  </a:moveTo>
                  <a:cubicBezTo>
                    <a:pt x="1400" y="202"/>
                    <a:pt x="1401" y="190"/>
                    <a:pt x="1393" y="188"/>
                  </a:cubicBezTo>
                  <a:cubicBezTo>
                    <a:pt x="1392" y="190"/>
                    <a:pt x="1392" y="193"/>
                    <a:pt x="1391" y="194"/>
                  </a:cubicBezTo>
                  <a:cubicBezTo>
                    <a:pt x="1382" y="196"/>
                    <a:pt x="1379" y="193"/>
                    <a:pt x="1373" y="189"/>
                  </a:cubicBezTo>
                  <a:cubicBezTo>
                    <a:pt x="1375" y="193"/>
                    <a:pt x="1380" y="193"/>
                    <a:pt x="1382" y="195"/>
                  </a:cubicBezTo>
                  <a:cubicBezTo>
                    <a:pt x="1383" y="198"/>
                    <a:pt x="1381" y="198"/>
                    <a:pt x="1381" y="200"/>
                  </a:cubicBezTo>
                  <a:cubicBezTo>
                    <a:pt x="1389" y="204"/>
                    <a:pt x="1394" y="209"/>
                    <a:pt x="1400" y="215"/>
                  </a:cubicBezTo>
                  <a:cubicBezTo>
                    <a:pt x="1404" y="211"/>
                    <a:pt x="1409" y="213"/>
                    <a:pt x="1413" y="215"/>
                  </a:cubicBezTo>
                  <a:cubicBezTo>
                    <a:pt x="1413" y="217"/>
                    <a:pt x="1411" y="217"/>
                    <a:pt x="1410" y="216"/>
                  </a:cubicBezTo>
                  <a:cubicBezTo>
                    <a:pt x="1411" y="221"/>
                    <a:pt x="1415" y="222"/>
                    <a:pt x="1419" y="224"/>
                  </a:cubicBezTo>
                  <a:cubicBezTo>
                    <a:pt x="1416" y="217"/>
                    <a:pt x="1415" y="208"/>
                    <a:pt x="1406" y="207"/>
                  </a:cubicBezTo>
                  <a:close/>
                  <a:moveTo>
                    <a:pt x="1504" y="338"/>
                  </a:moveTo>
                  <a:cubicBezTo>
                    <a:pt x="1504" y="338"/>
                    <a:pt x="1503" y="338"/>
                    <a:pt x="1503" y="337"/>
                  </a:cubicBezTo>
                  <a:cubicBezTo>
                    <a:pt x="1503" y="338"/>
                    <a:pt x="1503" y="339"/>
                    <a:pt x="1504" y="338"/>
                  </a:cubicBezTo>
                  <a:close/>
                  <a:moveTo>
                    <a:pt x="1506" y="326"/>
                  </a:moveTo>
                  <a:cubicBezTo>
                    <a:pt x="1504" y="318"/>
                    <a:pt x="1500" y="311"/>
                    <a:pt x="1492" y="313"/>
                  </a:cubicBezTo>
                  <a:cubicBezTo>
                    <a:pt x="1493" y="323"/>
                    <a:pt x="1498" y="333"/>
                    <a:pt x="1503" y="337"/>
                  </a:cubicBezTo>
                  <a:cubicBezTo>
                    <a:pt x="1503" y="336"/>
                    <a:pt x="1503" y="334"/>
                    <a:pt x="1504" y="335"/>
                  </a:cubicBezTo>
                  <a:cubicBezTo>
                    <a:pt x="1506" y="336"/>
                    <a:pt x="1505" y="340"/>
                    <a:pt x="1509" y="340"/>
                  </a:cubicBezTo>
                  <a:cubicBezTo>
                    <a:pt x="1508" y="331"/>
                    <a:pt x="1504" y="330"/>
                    <a:pt x="1502" y="323"/>
                  </a:cubicBezTo>
                  <a:cubicBezTo>
                    <a:pt x="1504" y="323"/>
                    <a:pt x="1504" y="326"/>
                    <a:pt x="1506" y="326"/>
                  </a:cubicBezTo>
                  <a:close/>
                  <a:moveTo>
                    <a:pt x="1696" y="874"/>
                  </a:moveTo>
                  <a:cubicBezTo>
                    <a:pt x="1696" y="872"/>
                    <a:pt x="1697" y="872"/>
                    <a:pt x="1698" y="873"/>
                  </a:cubicBezTo>
                  <a:cubicBezTo>
                    <a:pt x="1698" y="869"/>
                    <a:pt x="1702" y="864"/>
                    <a:pt x="1699" y="861"/>
                  </a:cubicBezTo>
                  <a:cubicBezTo>
                    <a:pt x="1699" y="866"/>
                    <a:pt x="1695" y="872"/>
                    <a:pt x="1696" y="874"/>
                  </a:cubicBezTo>
                  <a:close/>
                  <a:moveTo>
                    <a:pt x="824" y="1523"/>
                  </a:moveTo>
                  <a:cubicBezTo>
                    <a:pt x="826" y="1525"/>
                    <a:pt x="831" y="1524"/>
                    <a:pt x="833" y="1523"/>
                  </a:cubicBezTo>
                  <a:cubicBezTo>
                    <a:pt x="833" y="1525"/>
                    <a:pt x="833" y="1526"/>
                    <a:pt x="834" y="1527"/>
                  </a:cubicBezTo>
                  <a:cubicBezTo>
                    <a:pt x="832" y="1527"/>
                    <a:pt x="830" y="1528"/>
                    <a:pt x="829" y="1530"/>
                  </a:cubicBezTo>
                  <a:cubicBezTo>
                    <a:pt x="836" y="1537"/>
                    <a:pt x="841" y="1523"/>
                    <a:pt x="845" y="1528"/>
                  </a:cubicBezTo>
                  <a:cubicBezTo>
                    <a:pt x="847" y="1522"/>
                    <a:pt x="852" y="1519"/>
                    <a:pt x="855" y="1515"/>
                  </a:cubicBezTo>
                  <a:cubicBezTo>
                    <a:pt x="846" y="1516"/>
                    <a:pt x="829" y="1515"/>
                    <a:pt x="824" y="1523"/>
                  </a:cubicBezTo>
                  <a:close/>
                </a:path>
              </a:pathLst>
            </a:custGeom>
            <a:grpFill/>
            <a:ln w="9525">
              <a:noFill/>
              <a:round/>
            </a:ln>
          </p:spPr>
          <p:txBody>
            <a:bodyPr/>
            <a:lstStyle/>
            <a:p>
              <a:endParaRPr lang="de-DE"/>
            </a:p>
          </p:txBody>
        </p:sp>
        <p:sp>
          <p:nvSpPr>
            <p:cNvPr id="71" name="_color1"/>
            <p:cNvSpPr>
              <a:spLocks noEditPoints="1"/>
            </p:cNvSpPr>
            <p:nvPr/>
          </p:nvSpPr>
          <p:spPr bwMode="gray">
            <a:xfrm>
              <a:off x="2804400" y="1911431"/>
              <a:ext cx="3533540" cy="3535200"/>
            </a:xfrm>
            <a:custGeom>
              <a:avLst/>
              <a:gdLst/>
              <a:ahLst/>
              <a:cxnLst>
                <a:cxn ang="0">
                  <a:pos x="43" y="519"/>
                </a:cxn>
                <a:cxn ang="0">
                  <a:pos x="688" y="16"/>
                </a:cxn>
                <a:cxn ang="0">
                  <a:pos x="710" y="20"/>
                </a:cxn>
                <a:cxn ang="0">
                  <a:pos x="799" y="22"/>
                </a:cxn>
                <a:cxn ang="0">
                  <a:pos x="581" y="42"/>
                </a:cxn>
                <a:cxn ang="0">
                  <a:pos x="530" y="61"/>
                </a:cxn>
                <a:cxn ang="0">
                  <a:pos x="991" y="49"/>
                </a:cxn>
                <a:cxn ang="0">
                  <a:pos x="372" y="115"/>
                </a:cxn>
                <a:cxn ang="0">
                  <a:pos x="428" y="107"/>
                </a:cxn>
                <a:cxn ang="0">
                  <a:pos x="818" y="92"/>
                </a:cxn>
                <a:cxn ang="0">
                  <a:pos x="1055" y="192"/>
                </a:cxn>
                <a:cxn ang="0">
                  <a:pos x="825" y="120"/>
                </a:cxn>
                <a:cxn ang="0">
                  <a:pos x="386" y="131"/>
                </a:cxn>
                <a:cxn ang="0">
                  <a:pos x="360" y="122"/>
                </a:cxn>
                <a:cxn ang="0">
                  <a:pos x="307" y="157"/>
                </a:cxn>
                <a:cxn ang="0">
                  <a:pos x="1281" y="215"/>
                </a:cxn>
                <a:cxn ang="0">
                  <a:pos x="262" y="197"/>
                </a:cxn>
                <a:cxn ang="0">
                  <a:pos x="342" y="207"/>
                </a:cxn>
                <a:cxn ang="0">
                  <a:pos x="515" y="222"/>
                </a:cxn>
                <a:cxn ang="0">
                  <a:pos x="1092" y="232"/>
                </a:cxn>
                <a:cxn ang="0">
                  <a:pos x="1054" y="395"/>
                </a:cxn>
                <a:cxn ang="0">
                  <a:pos x="286" y="259"/>
                </a:cxn>
                <a:cxn ang="0">
                  <a:pos x="422" y="400"/>
                </a:cxn>
                <a:cxn ang="0">
                  <a:pos x="139" y="360"/>
                </a:cxn>
                <a:cxn ang="0">
                  <a:pos x="735" y="383"/>
                </a:cxn>
                <a:cxn ang="0">
                  <a:pos x="401" y="453"/>
                </a:cxn>
                <a:cxn ang="0">
                  <a:pos x="1275" y="515"/>
                </a:cxn>
                <a:cxn ang="0">
                  <a:pos x="965" y="472"/>
                </a:cxn>
                <a:cxn ang="0">
                  <a:pos x="1457" y="507"/>
                </a:cxn>
                <a:cxn ang="0">
                  <a:pos x="1123" y="716"/>
                </a:cxn>
                <a:cxn ang="0">
                  <a:pos x="1284" y="635"/>
                </a:cxn>
                <a:cxn ang="0">
                  <a:pos x="109" y="683"/>
                </a:cxn>
                <a:cxn ang="0">
                  <a:pos x="320" y="836"/>
                </a:cxn>
                <a:cxn ang="0">
                  <a:pos x="942" y="737"/>
                </a:cxn>
                <a:cxn ang="0">
                  <a:pos x="1520" y="791"/>
                </a:cxn>
                <a:cxn ang="0">
                  <a:pos x="1506" y="837"/>
                </a:cxn>
                <a:cxn ang="0">
                  <a:pos x="1392" y="910"/>
                </a:cxn>
                <a:cxn ang="0">
                  <a:pos x="1322" y="936"/>
                </a:cxn>
                <a:cxn ang="0">
                  <a:pos x="497" y="992"/>
                </a:cxn>
                <a:cxn ang="0">
                  <a:pos x="637" y="1004"/>
                </a:cxn>
                <a:cxn ang="0">
                  <a:pos x="75" y="1026"/>
                </a:cxn>
                <a:cxn ang="0">
                  <a:pos x="155" y="1216"/>
                </a:cxn>
                <a:cxn ang="0">
                  <a:pos x="1376" y="1175"/>
                </a:cxn>
                <a:cxn ang="0">
                  <a:pos x="187" y="1148"/>
                </a:cxn>
                <a:cxn ang="0">
                  <a:pos x="163" y="1223"/>
                </a:cxn>
                <a:cxn ang="0">
                  <a:pos x="363" y="1201"/>
                </a:cxn>
                <a:cxn ang="0">
                  <a:pos x="535" y="1295"/>
                </a:cxn>
                <a:cxn ang="0">
                  <a:pos x="170" y="1239"/>
                </a:cxn>
                <a:cxn ang="0">
                  <a:pos x="195" y="1266"/>
                </a:cxn>
                <a:cxn ang="0">
                  <a:pos x="224" y="1300"/>
                </a:cxn>
                <a:cxn ang="0">
                  <a:pos x="309" y="1356"/>
                </a:cxn>
                <a:cxn ang="0">
                  <a:pos x="1151" y="1402"/>
                </a:cxn>
                <a:cxn ang="0">
                  <a:pos x="618" y="1375"/>
                </a:cxn>
                <a:cxn ang="0">
                  <a:pos x="956" y="1397"/>
                </a:cxn>
                <a:cxn ang="0">
                  <a:pos x="1038" y="1391"/>
                </a:cxn>
                <a:cxn ang="0">
                  <a:pos x="697" y="1413"/>
                </a:cxn>
                <a:cxn ang="0">
                  <a:pos x="987" y="1439"/>
                </a:cxn>
                <a:cxn ang="0">
                  <a:pos x="513" y="1480"/>
                </a:cxn>
                <a:cxn ang="0">
                  <a:pos x="749" y="1462"/>
                </a:cxn>
                <a:cxn ang="0">
                  <a:pos x="975" y="1464"/>
                </a:cxn>
                <a:cxn ang="0">
                  <a:pos x="782" y="1475"/>
                </a:cxn>
                <a:cxn ang="0">
                  <a:pos x="738" y="1484"/>
                </a:cxn>
                <a:cxn ang="0">
                  <a:pos x="845" y="1510"/>
                </a:cxn>
              </a:cxnLst>
              <a:rect l="0" t="0" r="r" b="b"/>
              <a:pathLst>
                <a:path w="1525" h="1529">
                  <a:moveTo>
                    <a:pt x="760" y="11"/>
                  </a:moveTo>
                  <a:cubicBezTo>
                    <a:pt x="764" y="10"/>
                    <a:pt x="762" y="3"/>
                    <a:pt x="767" y="3"/>
                  </a:cubicBezTo>
                  <a:cubicBezTo>
                    <a:pt x="772" y="2"/>
                    <a:pt x="769" y="11"/>
                    <a:pt x="774" y="8"/>
                  </a:cubicBezTo>
                  <a:cubicBezTo>
                    <a:pt x="798" y="0"/>
                    <a:pt x="832" y="6"/>
                    <a:pt x="860" y="10"/>
                  </a:cubicBezTo>
                  <a:cubicBezTo>
                    <a:pt x="920" y="18"/>
                    <a:pt x="979" y="31"/>
                    <a:pt x="1027" y="50"/>
                  </a:cubicBezTo>
                  <a:cubicBezTo>
                    <a:pt x="1077" y="70"/>
                    <a:pt x="1124" y="92"/>
                    <a:pt x="1166" y="119"/>
                  </a:cubicBezTo>
                  <a:cubicBezTo>
                    <a:pt x="1181" y="129"/>
                    <a:pt x="1197" y="136"/>
                    <a:pt x="1209" y="145"/>
                  </a:cubicBezTo>
                  <a:cubicBezTo>
                    <a:pt x="1217" y="151"/>
                    <a:pt x="1224" y="160"/>
                    <a:pt x="1232" y="167"/>
                  </a:cubicBezTo>
                  <a:cubicBezTo>
                    <a:pt x="1281" y="205"/>
                    <a:pt x="1322" y="252"/>
                    <a:pt x="1362" y="301"/>
                  </a:cubicBezTo>
                  <a:cubicBezTo>
                    <a:pt x="1369" y="310"/>
                    <a:pt x="1378" y="316"/>
                    <a:pt x="1383" y="323"/>
                  </a:cubicBezTo>
                  <a:cubicBezTo>
                    <a:pt x="1388" y="331"/>
                    <a:pt x="1392" y="340"/>
                    <a:pt x="1398" y="348"/>
                  </a:cubicBezTo>
                  <a:cubicBezTo>
                    <a:pt x="1468" y="449"/>
                    <a:pt x="1525" y="587"/>
                    <a:pt x="1522" y="761"/>
                  </a:cubicBezTo>
                  <a:cubicBezTo>
                    <a:pt x="1522" y="773"/>
                    <a:pt x="1525" y="784"/>
                    <a:pt x="1524" y="795"/>
                  </a:cubicBezTo>
                  <a:cubicBezTo>
                    <a:pt x="1524" y="805"/>
                    <a:pt x="1520" y="815"/>
                    <a:pt x="1518" y="826"/>
                  </a:cubicBezTo>
                  <a:cubicBezTo>
                    <a:pt x="1515" y="857"/>
                    <a:pt x="1508" y="890"/>
                    <a:pt x="1502" y="919"/>
                  </a:cubicBezTo>
                  <a:cubicBezTo>
                    <a:pt x="1495" y="950"/>
                    <a:pt x="1489" y="979"/>
                    <a:pt x="1481" y="1007"/>
                  </a:cubicBezTo>
                  <a:cubicBezTo>
                    <a:pt x="1478" y="1017"/>
                    <a:pt x="1477" y="1028"/>
                    <a:pt x="1474" y="1037"/>
                  </a:cubicBezTo>
                  <a:cubicBezTo>
                    <a:pt x="1472" y="1045"/>
                    <a:pt x="1468" y="1051"/>
                    <a:pt x="1465" y="1058"/>
                  </a:cubicBezTo>
                  <a:cubicBezTo>
                    <a:pt x="1455" y="1079"/>
                    <a:pt x="1446" y="1102"/>
                    <a:pt x="1436" y="1122"/>
                  </a:cubicBezTo>
                  <a:cubicBezTo>
                    <a:pt x="1414" y="1164"/>
                    <a:pt x="1392" y="1199"/>
                    <a:pt x="1364" y="1233"/>
                  </a:cubicBezTo>
                  <a:cubicBezTo>
                    <a:pt x="1355" y="1245"/>
                    <a:pt x="1347" y="1257"/>
                    <a:pt x="1337" y="1268"/>
                  </a:cubicBezTo>
                  <a:cubicBezTo>
                    <a:pt x="1318" y="1289"/>
                    <a:pt x="1295" y="1305"/>
                    <a:pt x="1274" y="1326"/>
                  </a:cubicBezTo>
                  <a:cubicBezTo>
                    <a:pt x="1232" y="1368"/>
                    <a:pt x="1185" y="1404"/>
                    <a:pt x="1136" y="1434"/>
                  </a:cubicBezTo>
                  <a:cubicBezTo>
                    <a:pt x="1110" y="1450"/>
                    <a:pt x="1082" y="1460"/>
                    <a:pt x="1052" y="1471"/>
                  </a:cubicBezTo>
                  <a:cubicBezTo>
                    <a:pt x="1037" y="1477"/>
                    <a:pt x="1023" y="1484"/>
                    <a:pt x="1008" y="1488"/>
                  </a:cubicBezTo>
                  <a:cubicBezTo>
                    <a:pt x="992" y="1493"/>
                    <a:pt x="976" y="1494"/>
                    <a:pt x="958" y="1499"/>
                  </a:cubicBezTo>
                  <a:cubicBezTo>
                    <a:pt x="948" y="1502"/>
                    <a:pt x="940" y="1508"/>
                    <a:pt x="930" y="1511"/>
                  </a:cubicBezTo>
                  <a:cubicBezTo>
                    <a:pt x="904" y="1518"/>
                    <a:pt x="872" y="1514"/>
                    <a:pt x="846" y="1522"/>
                  </a:cubicBezTo>
                  <a:cubicBezTo>
                    <a:pt x="840" y="1524"/>
                    <a:pt x="835" y="1527"/>
                    <a:pt x="828" y="1528"/>
                  </a:cubicBezTo>
                  <a:cubicBezTo>
                    <a:pt x="823" y="1528"/>
                    <a:pt x="818" y="1526"/>
                    <a:pt x="813" y="1526"/>
                  </a:cubicBezTo>
                  <a:cubicBezTo>
                    <a:pt x="796" y="1525"/>
                    <a:pt x="777" y="1527"/>
                    <a:pt x="758" y="1528"/>
                  </a:cubicBezTo>
                  <a:cubicBezTo>
                    <a:pt x="735" y="1529"/>
                    <a:pt x="713" y="1524"/>
                    <a:pt x="691" y="1523"/>
                  </a:cubicBezTo>
                  <a:cubicBezTo>
                    <a:pt x="683" y="1523"/>
                    <a:pt x="676" y="1525"/>
                    <a:pt x="669" y="1524"/>
                  </a:cubicBezTo>
                  <a:cubicBezTo>
                    <a:pt x="656" y="1523"/>
                    <a:pt x="646" y="1514"/>
                    <a:pt x="635" y="1512"/>
                  </a:cubicBezTo>
                  <a:cubicBezTo>
                    <a:pt x="620" y="1510"/>
                    <a:pt x="607" y="1512"/>
                    <a:pt x="594" y="1511"/>
                  </a:cubicBezTo>
                  <a:cubicBezTo>
                    <a:pt x="571" y="1507"/>
                    <a:pt x="551" y="1496"/>
                    <a:pt x="531" y="1489"/>
                  </a:cubicBezTo>
                  <a:cubicBezTo>
                    <a:pt x="520" y="1486"/>
                    <a:pt x="508" y="1484"/>
                    <a:pt x="497" y="1481"/>
                  </a:cubicBezTo>
                  <a:cubicBezTo>
                    <a:pt x="454" y="1468"/>
                    <a:pt x="414" y="1451"/>
                    <a:pt x="380" y="1429"/>
                  </a:cubicBezTo>
                  <a:cubicBezTo>
                    <a:pt x="363" y="1418"/>
                    <a:pt x="347" y="1404"/>
                    <a:pt x="330" y="1393"/>
                  </a:cubicBezTo>
                  <a:cubicBezTo>
                    <a:pt x="287" y="1366"/>
                    <a:pt x="251" y="1334"/>
                    <a:pt x="216" y="1296"/>
                  </a:cubicBezTo>
                  <a:cubicBezTo>
                    <a:pt x="202" y="1282"/>
                    <a:pt x="187" y="1270"/>
                    <a:pt x="174" y="1252"/>
                  </a:cubicBezTo>
                  <a:cubicBezTo>
                    <a:pt x="169" y="1244"/>
                    <a:pt x="165" y="1234"/>
                    <a:pt x="159" y="1225"/>
                  </a:cubicBezTo>
                  <a:cubicBezTo>
                    <a:pt x="147" y="1209"/>
                    <a:pt x="133" y="1193"/>
                    <a:pt x="123" y="1177"/>
                  </a:cubicBezTo>
                  <a:cubicBezTo>
                    <a:pt x="60" y="1083"/>
                    <a:pt x="16" y="977"/>
                    <a:pt x="6" y="830"/>
                  </a:cubicBezTo>
                  <a:cubicBezTo>
                    <a:pt x="5" y="816"/>
                    <a:pt x="0" y="804"/>
                    <a:pt x="0" y="791"/>
                  </a:cubicBezTo>
                  <a:cubicBezTo>
                    <a:pt x="0" y="782"/>
                    <a:pt x="4" y="772"/>
                    <a:pt x="5" y="762"/>
                  </a:cubicBezTo>
                  <a:cubicBezTo>
                    <a:pt x="11" y="698"/>
                    <a:pt x="14" y="634"/>
                    <a:pt x="27" y="577"/>
                  </a:cubicBezTo>
                  <a:cubicBezTo>
                    <a:pt x="29" y="567"/>
                    <a:pt x="29" y="558"/>
                    <a:pt x="31" y="549"/>
                  </a:cubicBezTo>
                  <a:cubicBezTo>
                    <a:pt x="34" y="539"/>
                    <a:pt x="40" y="529"/>
                    <a:pt x="43" y="519"/>
                  </a:cubicBezTo>
                  <a:cubicBezTo>
                    <a:pt x="65" y="448"/>
                    <a:pt x="100" y="386"/>
                    <a:pt x="137" y="330"/>
                  </a:cubicBezTo>
                  <a:cubicBezTo>
                    <a:pt x="170" y="280"/>
                    <a:pt x="209" y="240"/>
                    <a:pt x="252" y="202"/>
                  </a:cubicBezTo>
                  <a:cubicBezTo>
                    <a:pt x="266" y="190"/>
                    <a:pt x="282" y="179"/>
                    <a:pt x="296" y="166"/>
                  </a:cubicBezTo>
                  <a:cubicBezTo>
                    <a:pt x="303" y="159"/>
                    <a:pt x="307" y="151"/>
                    <a:pt x="315" y="145"/>
                  </a:cubicBezTo>
                  <a:cubicBezTo>
                    <a:pt x="323" y="139"/>
                    <a:pt x="332" y="137"/>
                    <a:pt x="341" y="132"/>
                  </a:cubicBezTo>
                  <a:cubicBezTo>
                    <a:pt x="354" y="124"/>
                    <a:pt x="367" y="114"/>
                    <a:pt x="380" y="106"/>
                  </a:cubicBezTo>
                  <a:cubicBezTo>
                    <a:pt x="419" y="82"/>
                    <a:pt x="466" y="61"/>
                    <a:pt x="514" y="46"/>
                  </a:cubicBezTo>
                  <a:cubicBezTo>
                    <a:pt x="531" y="40"/>
                    <a:pt x="546" y="33"/>
                    <a:pt x="563" y="29"/>
                  </a:cubicBezTo>
                  <a:cubicBezTo>
                    <a:pt x="605" y="19"/>
                    <a:pt x="652" y="8"/>
                    <a:pt x="702" y="5"/>
                  </a:cubicBezTo>
                  <a:cubicBezTo>
                    <a:pt x="711" y="5"/>
                    <a:pt x="721" y="5"/>
                    <a:pt x="731" y="3"/>
                  </a:cubicBezTo>
                  <a:cubicBezTo>
                    <a:pt x="741" y="1"/>
                    <a:pt x="752" y="5"/>
                    <a:pt x="760" y="11"/>
                  </a:cubicBezTo>
                  <a:close/>
                  <a:moveTo>
                    <a:pt x="765" y="11"/>
                  </a:moveTo>
                  <a:cubicBezTo>
                    <a:pt x="767" y="11"/>
                    <a:pt x="769" y="11"/>
                    <a:pt x="770" y="9"/>
                  </a:cubicBezTo>
                  <a:cubicBezTo>
                    <a:pt x="768" y="9"/>
                    <a:pt x="769" y="6"/>
                    <a:pt x="767" y="5"/>
                  </a:cubicBezTo>
                  <a:cubicBezTo>
                    <a:pt x="766" y="7"/>
                    <a:pt x="764" y="8"/>
                    <a:pt x="765" y="11"/>
                  </a:cubicBezTo>
                  <a:close/>
                  <a:moveTo>
                    <a:pt x="737" y="6"/>
                  </a:moveTo>
                  <a:cubicBezTo>
                    <a:pt x="736" y="6"/>
                    <a:pt x="735" y="6"/>
                    <a:pt x="735" y="7"/>
                  </a:cubicBezTo>
                  <a:cubicBezTo>
                    <a:pt x="736" y="7"/>
                    <a:pt x="737" y="7"/>
                    <a:pt x="737" y="6"/>
                  </a:cubicBezTo>
                  <a:close/>
                  <a:moveTo>
                    <a:pt x="800" y="6"/>
                  </a:moveTo>
                  <a:cubicBezTo>
                    <a:pt x="790" y="5"/>
                    <a:pt x="794" y="9"/>
                    <a:pt x="800" y="6"/>
                  </a:cubicBezTo>
                  <a:close/>
                  <a:moveTo>
                    <a:pt x="744" y="7"/>
                  </a:moveTo>
                  <a:cubicBezTo>
                    <a:pt x="742" y="8"/>
                    <a:pt x="738" y="6"/>
                    <a:pt x="738" y="8"/>
                  </a:cubicBezTo>
                  <a:cubicBezTo>
                    <a:pt x="740" y="8"/>
                    <a:pt x="744" y="9"/>
                    <a:pt x="744" y="7"/>
                  </a:cubicBezTo>
                  <a:close/>
                  <a:moveTo>
                    <a:pt x="792" y="7"/>
                  </a:moveTo>
                  <a:cubicBezTo>
                    <a:pt x="790" y="8"/>
                    <a:pt x="785" y="6"/>
                    <a:pt x="785" y="8"/>
                  </a:cubicBezTo>
                  <a:cubicBezTo>
                    <a:pt x="787" y="8"/>
                    <a:pt x="791" y="9"/>
                    <a:pt x="792" y="7"/>
                  </a:cubicBezTo>
                  <a:close/>
                  <a:moveTo>
                    <a:pt x="727" y="8"/>
                  </a:moveTo>
                  <a:cubicBezTo>
                    <a:pt x="726" y="8"/>
                    <a:pt x="725" y="8"/>
                    <a:pt x="725" y="9"/>
                  </a:cubicBezTo>
                  <a:cubicBezTo>
                    <a:pt x="726" y="9"/>
                    <a:pt x="727" y="9"/>
                    <a:pt x="727" y="8"/>
                  </a:cubicBezTo>
                  <a:close/>
                  <a:moveTo>
                    <a:pt x="747" y="8"/>
                  </a:moveTo>
                  <a:cubicBezTo>
                    <a:pt x="746" y="8"/>
                    <a:pt x="745" y="8"/>
                    <a:pt x="745" y="9"/>
                  </a:cubicBezTo>
                  <a:cubicBezTo>
                    <a:pt x="745" y="9"/>
                    <a:pt x="747" y="9"/>
                    <a:pt x="747" y="8"/>
                  </a:cubicBezTo>
                  <a:close/>
                  <a:moveTo>
                    <a:pt x="784" y="8"/>
                  </a:moveTo>
                  <a:cubicBezTo>
                    <a:pt x="783" y="8"/>
                    <a:pt x="781" y="8"/>
                    <a:pt x="781" y="9"/>
                  </a:cubicBezTo>
                  <a:cubicBezTo>
                    <a:pt x="782" y="9"/>
                    <a:pt x="784" y="9"/>
                    <a:pt x="784" y="8"/>
                  </a:cubicBezTo>
                  <a:close/>
                  <a:moveTo>
                    <a:pt x="748" y="10"/>
                  </a:moveTo>
                  <a:cubicBezTo>
                    <a:pt x="747" y="10"/>
                    <a:pt x="748" y="11"/>
                    <a:pt x="748" y="10"/>
                  </a:cubicBezTo>
                  <a:close/>
                  <a:moveTo>
                    <a:pt x="778" y="10"/>
                  </a:moveTo>
                  <a:cubicBezTo>
                    <a:pt x="778" y="10"/>
                    <a:pt x="779" y="11"/>
                    <a:pt x="778" y="10"/>
                  </a:cubicBezTo>
                  <a:close/>
                  <a:moveTo>
                    <a:pt x="688" y="10"/>
                  </a:moveTo>
                  <a:cubicBezTo>
                    <a:pt x="686" y="11"/>
                    <a:pt x="682" y="9"/>
                    <a:pt x="682" y="11"/>
                  </a:cubicBezTo>
                  <a:cubicBezTo>
                    <a:pt x="684" y="10"/>
                    <a:pt x="688" y="12"/>
                    <a:pt x="688" y="10"/>
                  </a:cubicBezTo>
                  <a:close/>
                  <a:moveTo>
                    <a:pt x="841" y="11"/>
                  </a:moveTo>
                  <a:cubicBezTo>
                    <a:pt x="836" y="10"/>
                    <a:pt x="840" y="14"/>
                    <a:pt x="841" y="11"/>
                  </a:cubicBezTo>
                  <a:close/>
                  <a:moveTo>
                    <a:pt x="857" y="12"/>
                  </a:moveTo>
                  <a:cubicBezTo>
                    <a:pt x="856" y="12"/>
                    <a:pt x="854" y="12"/>
                    <a:pt x="854" y="13"/>
                  </a:cubicBezTo>
                  <a:cubicBezTo>
                    <a:pt x="855" y="13"/>
                    <a:pt x="857" y="13"/>
                    <a:pt x="857" y="12"/>
                  </a:cubicBezTo>
                  <a:close/>
                  <a:moveTo>
                    <a:pt x="688" y="16"/>
                  </a:moveTo>
                  <a:cubicBezTo>
                    <a:pt x="680" y="15"/>
                    <a:pt x="684" y="19"/>
                    <a:pt x="688" y="16"/>
                  </a:cubicBezTo>
                  <a:close/>
                  <a:moveTo>
                    <a:pt x="678" y="17"/>
                  </a:moveTo>
                  <a:cubicBezTo>
                    <a:pt x="676" y="17"/>
                    <a:pt x="671" y="16"/>
                    <a:pt x="671" y="18"/>
                  </a:cubicBezTo>
                  <a:cubicBezTo>
                    <a:pt x="673" y="17"/>
                    <a:pt x="677" y="19"/>
                    <a:pt x="678" y="17"/>
                  </a:cubicBezTo>
                  <a:close/>
                  <a:moveTo>
                    <a:pt x="842" y="17"/>
                  </a:moveTo>
                  <a:cubicBezTo>
                    <a:pt x="836" y="16"/>
                    <a:pt x="840" y="20"/>
                    <a:pt x="842" y="17"/>
                  </a:cubicBezTo>
                  <a:close/>
                  <a:moveTo>
                    <a:pt x="664" y="19"/>
                  </a:moveTo>
                  <a:cubicBezTo>
                    <a:pt x="674" y="17"/>
                    <a:pt x="664" y="18"/>
                    <a:pt x="658" y="19"/>
                  </a:cubicBezTo>
                  <a:cubicBezTo>
                    <a:pt x="655" y="19"/>
                    <a:pt x="652" y="18"/>
                    <a:pt x="651" y="21"/>
                  </a:cubicBezTo>
                  <a:cubicBezTo>
                    <a:pt x="656" y="20"/>
                    <a:pt x="660" y="19"/>
                    <a:pt x="664" y="19"/>
                  </a:cubicBezTo>
                  <a:close/>
                  <a:moveTo>
                    <a:pt x="700" y="19"/>
                  </a:moveTo>
                  <a:cubicBezTo>
                    <a:pt x="699" y="18"/>
                    <a:pt x="700" y="19"/>
                    <a:pt x="700" y="19"/>
                  </a:cubicBezTo>
                  <a:close/>
                  <a:moveTo>
                    <a:pt x="698" y="81"/>
                  </a:moveTo>
                  <a:cubicBezTo>
                    <a:pt x="716" y="81"/>
                    <a:pt x="734" y="81"/>
                    <a:pt x="751" y="81"/>
                  </a:cubicBezTo>
                  <a:cubicBezTo>
                    <a:pt x="753" y="60"/>
                    <a:pt x="757" y="36"/>
                    <a:pt x="759" y="18"/>
                  </a:cubicBezTo>
                  <a:cubicBezTo>
                    <a:pt x="733" y="34"/>
                    <a:pt x="714" y="56"/>
                    <a:pt x="698" y="81"/>
                  </a:cubicBezTo>
                  <a:close/>
                  <a:moveTo>
                    <a:pt x="852" y="19"/>
                  </a:moveTo>
                  <a:cubicBezTo>
                    <a:pt x="852" y="19"/>
                    <a:pt x="852" y="19"/>
                    <a:pt x="852" y="20"/>
                  </a:cubicBezTo>
                  <a:cubicBezTo>
                    <a:pt x="870" y="21"/>
                    <a:pt x="885" y="24"/>
                    <a:pt x="901" y="26"/>
                  </a:cubicBezTo>
                  <a:moveTo>
                    <a:pt x="901" y="26"/>
                  </a:moveTo>
                  <a:cubicBezTo>
                    <a:pt x="902" y="29"/>
                    <a:pt x="906" y="25"/>
                    <a:pt x="901" y="26"/>
                  </a:cubicBezTo>
                  <a:moveTo>
                    <a:pt x="901" y="26"/>
                  </a:moveTo>
                  <a:cubicBezTo>
                    <a:pt x="901" y="26"/>
                    <a:pt x="901" y="26"/>
                    <a:pt x="901" y="25"/>
                  </a:cubicBezTo>
                  <a:cubicBezTo>
                    <a:pt x="887" y="21"/>
                    <a:pt x="870" y="20"/>
                    <a:pt x="852" y="19"/>
                  </a:cubicBezTo>
                  <a:moveTo>
                    <a:pt x="852" y="19"/>
                  </a:moveTo>
                  <a:cubicBezTo>
                    <a:pt x="846" y="16"/>
                    <a:pt x="842" y="20"/>
                    <a:pt x="852" y="19"/>
                  </a:cubicBezTo>
                  <a:moveTo>
                    <a:pt x="693" y="19"/>
                  </a:moveTo>
                  <a:cubicBezTo>
                    <a:pt x="683" y="17"/>
                    <a:pt x="687" y="22"/>
                    <a:pt x="693" y="19"/>
                  </a:cubicBezTo>
                  <a:close/>
                  <a:moveTo>
                    <a:pt x="751" y="20"/>
                  </a:moveTo>
                  <a:cubicBezTo>
                    <a:pt x="751" y="19"/>
                    <a:pt x="752" y="20"/>
                    <a:pt x="751" y="20"/>
                  </a:cubicBezTo>
                  <a:close/>
                  <a:moveTo>
                    <a:pt x="754" y="81"/>
                  </a:moveTo>
                  <a:cubicBezTo>
                    <a:pt x="762" y="81"/>
                    <a:pt x="770" y="81"/>
                    <a:pt x="778" y="81"/>
                  </a:cubicBezTo>
                  <a:cubicBezTo>
                    <a:pt x="774" y="59"/>
                    <a:pt x="781" y="26"/>
                    <a:pt x="762" y="19"/>
                  </a:cubicBezTo>
                  <a:cubicBezTo>
                    <a:pt x="759" y="39"/>
                    <a:pt x="756" y="59"/>
                    <a:pt x="754" y="81"/>
                  </a:cubicBezTo>
                  <a:close/>
                  <a:moveTo>
                    <a:pt x="826" y="19"/>
                  </a:moveTo>
                  <a:cubicBezTo>
                    <a:pt x="820" y="18"/>
                    <a:pt x="824" y="22"/>
                    <a:pt x="826" y="19"/>
                  </a:cubicBezTo>
                  <a:close/>
                  <a:moveTo>
                    <a:pt x="641" y="21"/>
                  </a:moveTo>
                  <a:cubicBezTo>
                    <a:pt x="619" y="23"/>
                    <a:pt x="596" y="25"/>
                    <a:pt x="580" y="33"/>
                  </a:cubicBezTo>
                  <a:moveTo>
                    <a:pt x="580" y="33"/>
                  </a:moveTo>
                  <a:cubicBezTo>
                    <a:pt x="576" y="32"/>
                    <a:pt x="579" y="36"/>
                    <a:pt x="580" y="33"/>
                  </a:cubicBezTo>
                  <a:moveTo>
                    <a:pt x="580" y="33"/>
                  </a:moveTo>
                  <a:cubicBezTo>
                    <a:pt x="600" y="29"/>
                    <a:pt x="622" y="26"/>
                    <a:pt x="641" y="21"/>
                  </a:cubicBezTo>
                  <a:moveTo>
                    <a:pt x="641" y="21"/>
                  </a:moveTo>
                  <a:cubicBezTo>
                    <a:pt x="646" y="22"/>
                    <a:pt x="642" y="18"/>
                    <a:pt x="641" y="21"/>
                  </a:cubicBezTo>
                  <a:moveTo>
                    <a:pt x="632" y="29"/>
                  </a:moveTo>
                  <a:cubicBezTo>
                    <a:pt x="649" y="25"/>
                    <a:pt x="668" y="24"/>
                    <a:pt x="684" y="20"/>
                  </a:cubicBezTo>
                  <a:cubicBezTo>
                    <a:pt x="666" y="22"/>
                    <a:pt x="644" y="21"/>
                    <a:pt x="632" y="29"/>
                  </a:cubicBezTo>
                  <a:close/>
                  <a:moveTo>
                    <a:pt x="710" y="20"/>
                  </a:moveTo>
                  <a:cubicBezTo>
                    <a:pt x="709" y="20"/>
                    <a:pt x="707" y="19"/>
                    <a:pt x="707" y="21"/>
                  </a:cubicBezTo>
                  <a:cubicBezTo>
                    <a:pt x="708" y="20"/>
                    <a:pt x="710" y="21"/>
                    <a:pt x="710" y="20"/>
                  </a:cubicBezTo>
                  <a:close/>
                  <a:moveTo>
                    <a:pt x="726" y="21"/>
                  </a:moveTo>
                  <a:cubicBezTo>
                    <a:pt x="725" y="20"/>
                    <a:pt x="726" y="21"/>
                    <a:pt x="726" y="21"/>
                  </a:cubicBezTo>
                  <a:close/>
                  <a:moveTo>
                    <a:pt x="739" y="21"/>
                  </a:moveTo>
                  <a:cubicBezTo>
                    <a:pt x="739" y="20"/>
                    <a:pt x="740" y="21"/>
                    <a:pt x="739" y="21"/>
                  </a:cubicBezTo>
                  <a:close/>
                  <a:moveTo>
                    <a:pt x="749" y="21"/>
                  </a:moveTo>
                  <a:cubicBezTo>
                    <a:pt x="725" y="27"/>
                    <a:pt x="705" y="37"/>
                    <a:pt x="686" y="48"/>
                  </a:cubicBezTo>
                  <a:cubicBezTo>
                    <a:pt x="681" y="59"/>
                    <a:pt x="675" y="70"/>
                    <a:pt x="672" y="82"/>
                  </a:cubicBezTo>
                  <a:cubicBezTo>
                    <a:pt x="679" y="82"/>
                    <a:pt x="686" y="82"/>
                    <a:pt x="693" y="82"/>
                  </a:cubicBezTo>
                  <a:cubicBezTo>
                    <a:pt x="709" y="59"/>
                    <a:pt x="727" y="38"/>
                    <a:pt x="749" y="21"/>
                  </a:cubicBezTo>
                  <a:moveTo>
                    <a:pt x="749" y="21"/>
                  </a:moveTo>
                  <a:cubicBezTo>
                    <a:pt x="753" y="22"/>
                    <a:pt x="749" y="18"/>
                    <a:pt x="749" y="21"/>
                  </a:cubicBezTo>
                  <a:moveTo>
                    <a:pt x="793" y="21"/>
                  </a:moveTo>
                  <a:cubicBezTo>
                    <a:pt x="792" y="20"/>
                    <a:pt x="793" y="21"/>
                    <a:pt x="793" y="21"/>
                  </a:cubicBezTo>
                  <a:close/>
                  <a:moveTo>
                    <a:pt x="810" y="20"/>
                  </a:moveTo>
                  <a:cubicBezTo>
                    <a:pt x="809" y="20"/>
                    <a:pt x="808" y="20"/>
                    <a:pt x="808" y="21"/>
                  </a:cubicBezTo>
                  <a:cubicBezTo>
                    <a:pt x="809" y="20"/>
                    <a:pt x="810" y="21"/>
                    <a:pt x="810" y="20"/>
                  </a:cubicBezTo>
                  <a:close/>
                  <a:moveTo>
                    <a:pt x="837" y="21"/>
                  </a:moveTo>
                  <a:cubicBezTo>
                    <a:pt x="837" y="22"/>
                    <a:pt x="839" y="22"/>
                    <a:pt x="839" y="21"/>
                  </a:cubicBezTo>
                  <a:cubicBezTo>
                    <a:pt x="834" y="18"/>
                    <a:pt x="826" y="21"/>
                    <a:pt x="837" y="21"/>
                  </a:cubicBezTo>
                  <a:close/>
                  <a:moveTo>
                    <a:pt x="699" y="22"/>
                  </a:moveTo>
                  <a:cubicBezTo>
                    <a:pt x="667" y="27"/>
                    <a:pt x="629" y="26"/>
                    <a:pt x="610" y="45"/>
                  </a:cubicBezTo>
                  <a:moveTo>
                    <a:pt x="610" y="45"/>
                  </a:moveTo>
                  <a:cubicBezTo>
                    <a:pt x="606" y="44"/>
                    <a:pt x="610" y="47"/>
                    <a:pt x="610" y="45"/>
                  </a:cubicBezTo>
                  <a:moveTo>
                    <a:pt x="699" y="22"/>
                  </a:moveTo>
                  <a:cubicBezTo>
                    <a:pt x="668" y="28"/>
                    <a:pt x="639" y="36"/>
                    <a:pt x="610" y="45"/>
                  </a:cubicBezTo>
                  <a:moveTo>
                    <a:pt x="699" y="22"/>
                  </a:moveTo>
                  <a:cubicBezTo>
                    <a:pt x="703" y="22"/>
                    <a:pt x="699" y="19"/>
                    <a:pt x="699" y="22"/>
                  </a:cubicBezTo>
                  <a:moveTo>
                    <a:pt x="720" y="22"/>
                  </a:moveTo>
                  <a:cubicBezTo>
                    <a:pt x="713" y="23"/>
                    <a:pt x="705" y="22"/>
                    <a:pt x="702" y="26"/>
                  </a:cubicBezTo>
                  <a:cubicBezTo>
                    <a:pt x="708" y="25"/>
                    <a:pt x="714" y="24"/>
                    <a:pt x="720" y="22"/>
                  </a:cubicBezTo>
                  <a:moveTo>
                    <a:pt x="720" y="22"/>
                  </a:moveTo>
                  <a:cubicBezTo>
                    <a:pt x="725" y="23"/>
                    <a:pt x="721" y="19"/>
                    <a:pt x="720" y="22"/>
                  </a:cubicBezTo>
                  <a:moveTo>
                    <a:pt x="690" y="43"/>
                  </a:moveTo>
                  <a:cubicBezTo>
                    <a:pt x="689" y="43"/>
                    <a:pt x="690" y="44"/>
                    <a:pt x="690" y="43"/>
                  </a:cubicBezTo>
                  <a:moveTo>
                    <a:pt x="690" y="43"/>
                  </a:moveTo>
                  <a:cubicBezTo>
                    <a:pt x="705" y="35"/>
                    <a:pt x="721" y="28"/>
                    <a:pt x="737" y="21"/>
                  </a:cubicBezTo>
                  <a:cubicBezTo>
                    <a:pt x="720" y="26"/>
                    <a:pt x="695" y="25"/>
                    <a:pt x="690" y="43"/>
                  </a:cubicBezTo>
                  <a:moveTo>
                    <a:pt x="812" y="81"/>
                  </a:moveTo>
                  <a:cubicBezTo>
                    <a:pt x="830" y="82"/>
                    <a:pt x="849" y="82"/>
                    <a:pt x="867" y="83"/>
                  </a:cubicBezTo>
                  <a:cubicBezTo>
                    <a:pt x="844" y="58"/>
                    <a:pt x="811" y="35"/>
                    <a:pt x="774" y="21"/>
                  </a:cubicBezTo>
                  <a:cubicBezTo>
                    <a:pt x="788" y="40"/>
                    <a:pt x="803" y="58"/>
                    <a:pt x="812" y="81"/>
                  </a:cubicBezTo>
                  <a:close/>
                  <a:moveTo>
                    <a:pt x="852" y="66"/>
                  </a:moveTo>
                  <a:cubicBezTo>
                    <a:pt x="863" y="75"/>
                    <a:pt x="870" y="86"/>
                    <a:pt x="887" y="84"/>
                  </a:cubicBezTo>
                  <a:cubicBezTo>
                    <a:pt x="882" y="71"/>
                    <a:pt x="874" y="61"/>
                    <a:pt x="867" y="49"/>
                  </a:cubicBezTo>
                  <a:cubicBezTo>
                    <a:pt x="840" y="39"/>
                    <a:pt x="812" y="26"/>
                    <a:pt x="783" y="22"/>
                  </a:cubicBezTo>
                  <a:cubicBezTo>
                    <a:pt x="810" y="32"/>
                    <a:pt x="831" y="48"/>
                    <a:pt x="852" y="66"/>
                  </a:cubicBezTo>
                  <a:close/>
                  <a:moveTo>
                    <a:pt x="799" y="22"/>
                  </a:moveTo>
                  <a:cubicBezTo>
                    <a:pt x="821" y="29"/>
                    <a:pt x="844" y="36"/>
                    <a:pt x="863" y="46"/>
                  </a:cubicBezTo>
                  <a:cubicBezTo>
                    <a:pt x="854" y="26"/>
                    <a:pt x="823" y="27"/>
                    <a:pt x="799" y="22"/>
                  </a:cubicBezTo>
                  <a:moveTo>
                    <a:pt x="799" y="22"/>
                  </a:moveTo>
                  <a:cubicBezTo>
                    <a:pt x="797" y="19"/>
                    <a:pt x="793" y="23"/>
                    <a:pt x="799" y="22"/>
                  </a:cubicBezTo>
                  <a:moveTo>
                    <a:pt x="817" y="21"/>
                  </a:moveTo>
                  <a:cubicBezTo>
                    <a:pt x="811" y="19"/>
                    <a:pt x="815" y="24"/>
                    <a:pt x="817" y="21"/>
                  </a:cubicBezTo>
                  <a:close/>
                  <a:moveTo>
                    <a:pt x="928" y="41"/>
                  </a:moveTo>
                  <a:cubicBezTo>
                    <a:pt x="928" y="44"/>
                    <a:pt x="932" y="40"/>
                    <a:pt x="928" y="41"/>
                  </a:cubicBezTo>
                  <a:moveTo>
                    <a:pt x="928" y="41"/>
                  </a:moveTo>
                  <a:cubicBezTo>
                    <a:pt x="909" y="25"/>
                    <a:pt x="871" y="25"/>
                    <a:pt x="844" y="22"/>
                  </a:cubicBezTo>
                  <a:cubicBezTo>
                    <a:pt x="872" y="28"/>
                    <a:pt x="901" y="33"/>
                    <a:pt x="928" y="41"/>
                  </a:cubicBezTo>
                  <a:moveTo>
                    <a:pt x="901" y="21"/>
                  </a:moveTo>
                  <a:cubicBezTo>
                    <a:pt x="900" y="21"/>
                    <a:pt x="899" y="21"/>
                    <a:pt x="899" y="22"/>
                  </a:cubicBezTo>
                  <a:cubicBezTo>
                    <a:pt x="900" y="21"/>
                    <a:pt x="901" y="22"/>
                    <a:pt x="901" y="21"/>
                  </a:cubicBezTo>
                  <a:close/>
                  <a:moveTo>
                    <a:pt x="847" y="28"/>
                  </a:moveTo>
                  <a:cubicBezTo>
                    <a:pt x="848" y="30"/>
                    <a:pt x="849" y="28"/>
                    <a:pt x="847" y="28"/>
                  </a:cubicBezTo>
                  <a:moveTo>
                    <a:pt x="847" y="28"/>
                  </a:moveTo>
                  <a:cubicBezTo>
                    <a:pt x="842" y="22"/>
                    <a:pt x="827" y="22"/>
                    <a:pt x="818" y="23"/>
                  </a:cubicBezTo>
                  <a:cubicBezTo>
                    <a:pt x="829" y="23"/>
                    <a:pt x="837" y="27"/>
                    <a:pt x="847" y="28"/>
                  </a:cubicBezTo>
                  <a:moveTo>
                    <a:pt x="909" y="22"/>
                  </a:moveTo>
                  <a:cubicBezTo>
                    <a:pt x="904" y="21"/>
                    <a:pt x="908" y="24"/>
                    <a:pt x="909" y="22"/>
                  </a:cubicBezTo>
                  <a:close/>
                  <a:moveTo>
                    <a:pt x="916" y="23"/>
                  </a:moveTo>
                  <a:cubicBezTo>
                    <a:pt x="914" y="23"/>
                    <a:pt x="913" y="22"/>
                    <a:pt x="913" y="23"/>
                  </a:cubicBezTo>
                  <a:cubicBezTo>
                    <a:pt x="914" y="23"/>
                    <a:pt x="915" y="24"/>
                    <a:pt x="916" y="23"/>
                  </a:cubicBezTo>
                  <a:close/>
                  <a:moveTo>
                    <a:pt x="922" y="24"/>
                  </a:moveTo>
                  <a:cubicBezTo>
                    <a:pt x="922" y="25"/>
                    <a:pt x="922" y="25"/>
                    <a:pt x="922" y="25"/>
                  </a:cubicBezTo>
                  <a:cubicBezTo>
                    <a:pt x="927" y="25"/>
                    <a:pt x="928" y="27"/>
                    <a:pt x="932" y="26"/>
                  </a:cubicBezTo>
                  <a:moveTo>
                    <a:pt x="932" y="26"/>
                  </a:moveTo>
                  <a:cubicBezTo>
                    <a:pt x="934" y="29"/>
                    <a:pt x="938" y="25"/>
                    <a:pt x="932" y="26"/>
                  </a:cubicBezTo>
                  <a:moveTo>
                    <a:pt x="932" y="26"/>
                  </a:moveTo>
                  <a:cubicBezTo>
                    <a:pt x="932" y="26"/>
                    <a:pt x="932" y="26"/>
                    <a:pt x="932" y="25"/>
                  </a:cubicBezTo>
                  <a:cubicBezTo>
                    <a:pt x="928" y="26"/>
                    <a:pt x="927" y="24"/>
                    <a:pt x="922" y="24"/>
                  </a:cubicBezTo>
                  <a:moveTo>
                    <a:pt x="922" y="24"/>
                  </a:moveTo>
                  <a:cubicBezTo>
                    <a:pt x="919" y="22"/>
                    <a:pt x="915" y="26"/>
                    <a:pt x="922" y="24"/>
                  </a:cubicBezTo>
                  <a:moveTo>
                    <a:pt x="907" y="25"/>
                  </a:moveTo>
                  <a:cubicBezTo>
                    <a:pt x="907" y="26"/>
                    <a:pt x="907" y="26"/>
                    <a:pt x="907" y="26"/>
                  </a:cubicBezTo>
                  <a:cubicBezTo>
                    <a:pt x="934" y="34"/>
                    <a:pt x="965" y="42"/>
                    <a:pt x="990" y="47"/>
                  </a:cubicBezTo>
                  <a:cubicBezTo>
                    <a:pt x="967" y="36"/>
                    <a:pt x="938" y="29"/>
                    <a:pt x="907" y="25"/>
                  </a:cubicBezTo>
                  <a:moveTo>
                    <a:pt x="907" y="25"/>
                  </a:moveTo>
                  <a:cubicBezTo>
                    <a:pt x="907" y="23"/>
                    <a:pt x="903" y="26"/>
                    <a:pt x="907" y="25"/>
                  </a:cubicBezTo>
                  <a:moveTo>
                    <a:pt x="602" y="50"/>
                  </a:moveTo>
                  <a:cubicBezTo>
                    <a:pt x="598" y="55"/>
                    <a:pt x="592" y="59"/>
                    <a:pt x="587" y="64"/>
                  </a:cubicBezTo>
                  <a:cubicBezTo>
                    <a:pt x="583" y="68"/>
                    <a:pt x="576" y="75"/>
                    <a:pt x="577" y="78"/>
                  </a:cubicBezTo>
                  <a:cubicBezTo>
                    <a:pt x="587" y="77"/>
                    <a:pt x="597" y="71"/>
                    <a:pt x="606" y="66"/>
                  </a:cubicBezTo>
                  <a:cubicBezTo>
                    <a:pt x="631" y="53"/>
                    <a:pt x="656" y="41"/>
                    <a:pt x="683" y="32"/>
                  </a:cubicBezTo>
                  <a:cubicBezTo>
                    <a:pt x="687" y="31"/>
                    <a:pt x="696" y="31"/>
                    <a:pt x="695" y="25"/>
                  </a:cubicBezTo>
                  <a:cubicBezTo>
                    <a:pt x="662" y="32"/>
                    <a:pt x="632" y="41"/>
                    <a:pt x="602" y="50"/>
                  </a:cubicBezTo>
                  <a:close/>
                  <a:moveTo>
                    <a:pt x="530" y="58"/>
                  </a:moveTo>
                  <a:cubicBezTo>
                    <a:pt x="526" y="57"/>
                    <a:pt x="529" y="61"/>
                    <a:pt x="530" y="58"/>
                  </a:cubicBezTo>
                  <a:moveTo>
                    <a:pt x="530" y="58"/>
                  </a:moveTo>
                  <a:cubicBezTo>
                    <a:pt x="546" y="53"/>
                    <a:pt x="563" y="47"/>
                    <a:pt x="581" y="42"/>
                  </a:cubicBezTo>
                  <a:cubicBezTo>
                    <a:pt x="598" y="37"/>
                    <a:pt x="617" y="35"/>
                    <a:pt x="631" y="26"/>
                  </a:cubicBezTo>
                  <a:cubicBezTo>
                    <a:pt x="593" y="33"/>
                    <a:pt x="554" y="38"/>
                    <a:pt x="530" y="58"/>
                  </a:cubicBezTo>
                  <a:moveTo>
                    <a:pt x="969" y="73"/>
                  </a:moveTo>
                  <a:cubicBezTo>
                    <a:pt x="947" y="41"/>
                    <a:pt x="895" y="34"/>
                    <a:pt x="850" y="27"/>
                  </a:cubicBezTo>
                  <a:cubicBezTo>
                    <a:pt x="890" y="42"/>
                    <a:pt x="933" y="54"/>
                    <a:pt x="969" y="73"/>
                  </a:cubicBezTo>
                  <a:close/>
                  <a:moveTo>
                    <a:pt x="939" y="27"/>
                  </a:moveTo>
                  <a:cubicBezTo>
                    <a:pt x="938" y="28"/>
                    <a:pt x="937" y="27"/>
                    <a:pt x="937" y="28"/>
                  </a:cubicBezTo>
                  <a:cubicBezTo>
                    <a:pt x="937" y="28"/>
                    <a:pt x="939" y="28"/>
                    <a:pt x="939" y="27"/>
                  </a:cubicBezTo>
                  <a:close/>
                  <a:moveTo>
                    <a:pt x="574" y="32"/>
                  </a:moveTo>
                  <a:cubicBezTo>
                    <a:pt x="574" y="33"/>
                    <a:pt x="573" y="32"/>
                    <a:pt x="574" y="32"/>
                  </a:cubicBezTo>
                  <a:close/>
                  <a:moveTo>
                    <a:pt x="781" y="81"/>
                  </a:moveTo>
                  <a:cubicBezTo>
                    <a:pt x="790" y="80"/>
                    <a:pt x="801" y="82"/>
                    <a:pt x="808" y="80"/>
                  </a:cubicBezTo>
                  <a:cubicBezTo>
                    <a:pt x="798" y="63"/>
                    <a:pt x="789" y="45"/>
                    <a:pt x="776" y="31"/>
                  </a:cubicBezTo>
                  <a:cubicBezTo>
                    <a:pt x="778" y="48"/>
                    <a:pt x="779" y="65"/>
                    <a:pt x="781" y="81"/>
                  </a:cubicBezTo>
                  <a:close/>
                  <a:moveTo>
                    <a:pt x="526" y="47"/>
                  </a:moveTo>
                  <a:cubicBezTo>
                    <a:pt x="524" y="48"/>
                    <a:pt x="526" y="49"/>
                    <a:pt x="526" y="47"/>
                  </a:cubicBezTo>
                  <a:moveTo>
                    <a:pt x="526" y="47"/>
                  </a:moveTo>
                  <a:cubicBezTo>
                    <a:pt x="543" y="43"/>
                    <a:pt x="560" y="40"/>
                    <a:pt x="573" y="32"/>
                  </a:cubicBezTo>
                  <a:cubicBezTo>
                    <a:pt x="557" y="37"/>
                    <a:pt x="537" y="38"/>
                    <a:pt x="526" y="47"/>
                  </a:cubicBezTo>
                  <a:moveTo>
                    <a:pt x="963" y="32"/>
                  </a:moveTo>
                  <a:cubicBezTo>
                    <a:pt x="962" y="32"/>
                    <a:pt x="961" y="32"/>
                    <a:pt x="961" y="33"/>
                  </a:cubicBezTo>
                  <a:cubicBezTo>
                    <a:pt x="961" y="33"/>
                    <a:pt x="963" y="33"/>
                    <a:pt x="963" y="32"/>
                  </a:cubicBezTo>
                  <a:close/>
                  <a:moveTo>
                    <a:pt x="585" y="80"/>
                  </a:moveTo>
                  <a:cubicBezTo>
                    <a:pt x="601" y="82"/>
                    <a:pt x="616" y="87"/>
                    <a:pt x="632" y="84"/>
                  </a:cubicBezTo>
                  <a:cubicBezTo>
                    <a:pt x="648" y="70"/>
                    <a:pt x="665" y="58"/>
                    <a:pt x="683" y="47"/>
                  </a:cubicBezTo>
                  <a:cubicBezTo>
                    <a:pt x="683" y="42"/>
                    <a:pt x="693" y="36"/>
                    <a:pt x="689" y="33"/>
                  </a:cubicBezTo>
                  <a:cubicBezTo>
                    <a:pt x="652" y="46"/>
                    <a:pt x="617" y="61"/>
                    <a:pt x="585" y="80"/>
                  </a:cubicBezTo>
                  <a:close/>
                  <a:moveTo>
                    <a:pt x="966" y="34"/>
                  </a:moveTo>
                  <a:cubicBezTo>
                    <a:pt x="968" y="37"/>
                    <a:pt x="972" y="33"/>
                    <a:pt x="966" y="34"/>
                  </a:cubicBezTo>
                  <a:moveTo>
                    <a:pt x="966" y="34"/>
                  </a:moveTo>
                  <a:cubicBezTo>
                    <a:pt x="965" y="31"/>
                    <a:pt x="961" y="35"/>
                    <a:pt x="966" y="34"/>
                  </a:cubicBezTo>
                  <a:moveTo>
                    <a:pt x="575" y="35"/>
                  </a:moveTo>
                  <a:cubicBezTo>
                    <a:pt x="574" y="35"/>
                    <a:pt x="575" y="36"/>
                    <a:pt x="575" y="35"/>
                  </a:cubicBezTo>
                  <a:close/>
                  <a:moveTo>
                    <a:pt x="859" y="35"/>
                  </a:moveTo>
                  <a:cubicBezTo>
                    <a:pt x="861" y="40"/>
                    <a:pt x="866" y="43"/>
                    <a:pt x="869" y="48"/>
                  </a:cubicBezTo>
                  <a:cubicBezTo>
                    <a:pt x="878" y="53"/>
                    <a:pt x="889" y="57"/>
                    <a:pt x="900" y="64"/>
                  </a:cubicBezTo>
                  <a:cubicBezTo>
                    <a:pt x="909" y="69"/>
                    <a:pt x="921" y="80"/>
                    <a:pt x="930" y="81"/>
                  </a:cubicBezTo>
                  <a:cubicBezTo>
                    <a:pt x="940" y="82"/>
                    <a:pt x="953" y="76"/>
                    <a:pt x="965" y="73"/>
                  </a:cubicBezTo>
                  <a:cubicBezTo>
                    <a:pt x="931" y="59"/>
                    <a:pt x="898" y="44"/>
                    <a:pt x="859" y="35"/>
                  </a:cubicBezTo>
                  <a:moveTo>
                    <a:pt x="859" y="35"/>
                  </a:moveTo>
                  <a:cubicBezTo>
                    <a:pt x="858" y="34"/>
                    <a:pt x="858" y="35"/>
                    <a:pt x="859" y="35"/>
                  </a:cubicBezTo>
                  <a:moveTo>
                    <a:pt x="993" y="63"/>
                  </a:moveTo>
                  <a:cubicBezTo>
                    <a:pt x="997" y="61"/>
                    <a:pt x="1000" y="59"/>
                    <a:pt x="1001" y="55"/>
                  </a:cubicBezTo>
                  <a:cubicBezTo>
                    <a:pt x="977" y="47"/>
                    <a:pt x="949" y="38"/>
                    <a:pt x="924" y="35"/>
                  </a:cubicBezTo>
                  <a:cubicBezTo>
                    <a:pt x="943" y="48"/>
                    <a:pt x="970" y="54"/>
                    <a:pt x="993" y="63"/>
                  </a:cubicBezTo>
                  <a:close/>
                  <a:moveTo>
                    <a:pt x="973" y="35"/>
                  </a:moveTo>
                  <a:cubicBezTo>
                    <a:pt x="972" y="35"/>
                    <a:pt x="970" y="35"/>
                    <a:pt x="970" y="36"/>
                  </a:cubicBezTo>
                  <a:cubicBezTo>
                    <a:pt x="971" y="36"/>
                    <a:pt x="973" y="36"/>
                    <a:pt x="973" y="35"/>
                  </a:cubicBezTo>
                  <a:close/>
                  <a:moveTo>
                    <a:pt x="530" y="61"/>
                  </a:moveTo>
                  <a:cubicBezTo>
                    <a:pt x="542" y="76"/>
                    <a:pt x="556" y="66"/>
                    <a:pt x="573" y="59"/>
                  </a:cubicBezTo>
                  <a:cubicBezTo>
                    <a:pt x="588" y="53"/>
                    <a:pt x="599" y="49"/>
                    <a:pt x="608" y="42"/>
                  </a:cubicBezTo>
                  <a:cubicBezTo>
                    <a:pt x="611" y="39"/>
                    <a:pt x="617" y="37"/>
                    <a:pt x="614" y="36"/>
                  </a:cubicBezTo>
                  <a:cubicBezTo>
                    <a:pt x="585" y="43"/>
                    <a:pt x="557" y="52"/>
                    <a:pt x="530" y="61"/>
                  </a:cubicBezTo>
                  <a:close/>
                  <a:moveTo>
                    <a:pt x="976" y="36"/>
                  </a:moveTo>
                  <a:cubicBezTo>
                    <a:pt x="975" y="36"/>
                    <a:pt x="974" y="36"/>
                    <a:pt x="974" y="37"/>
                  </a:cubicBezTo>
                  <a:cubicBezTo>
                    <a:pt x="975" y="37"/>
                    <a:pt x="976" y="37"/>
                    <a:pt x="976" y="36"/>
                  </a:cubicBezTo>
                  <a:close/>
                  <a:moveTo>
                    <a:pt x="978" y="38"/>
                  </a:moveTo>
                  <a:cubicBezTo>
                    <a:pt x="978" y="37"/>
                    <a:pt x="979" y="39"/>
                    <a:pt x="978" y="38"/>
                  </a:cubicBezTo>
                  <a:close/>
                  <a:moveTo>
                    <a:pt x="982" y="39"/>
                  </a:moveTo>
                  <a:cubicBezTo>
                    <a:pt x="981" y="38"/>
                    <a:pt x="982" y="39"/>
                    <a:pt x="982" y="39"/>
                  </a:cubicBezTo>
                  <a:close/>
                  <a:moveTo>
                    <a:pt x="931" y="43"/>
                  </a:moveTo>
                  <a:cubicBezTo>
                    <a:pt x="931" y="42"/>
                    <a:pt x="932" y="43"/>
                    <a:pt x="931" y="43"/>
                  </a:cubicBezTo>
                  <a:close/>
                  <a:moveTo>
                    <a:pt x="985" y="43"/>
                  </a:moveTo>
                  <a:cubicBezTo>
                    <a:pt x="984" y="42"/>
                    <a:pt x="985" y="43"/>
                    <a:pt x="985" y="43"/>
                  </a:cubicBezTo>
                  <a:close/>
                  <a:moveTo>
                    <a:pt x="1000" y="48"/>
                  </a:moveTo>
                  <a:cubicBezTo>
                    <a:pt x="997" y="46"/>
                    <a:pt x="991" y="42"/>
                    <a:pt x="987" y="44"/>
                  </a:cubicBezTo>
                  <a:cubicBezTo>
                    <a:pt x="992" y="44"/>
                    <a:pt x="996" y="50"/>
                    <a:pt x="1000" y="48"/>
                  </a:cubicBezTo>
                  <a:close/>
                  <a:moveTo>
                    <a:pt x="489" y="60"/>
                  </a:moveTo>
                  <a:cubicBezTo>
                    <a:pt x="488" y="60"/>
                    <a:pt x="487" y="60"/>
                    <a:pt x="486" y="61"/>
                  </a:cubicBezTo>
                  <a:moveTo>
                    <a:pt x="486" y="61"/>
                  </a:moveTo>
                  <a:cubicBezTo>
                    <a:pt x="485" y="61"/>
                    <a:pt x="485" y="61"/>
                    <a:pt x="485" y="62"/>
                  </a:cubicBezTo>
                  <a:moveTo>
                    <a:pt x="485" y="62"/>
                  </a:moveTo>
                  <a:cubicBezTo>
                    <a:pt x="481" y="61"/>
                    <a:pt x="484" y="65"/>
                    <a:pt x="485" y="62"/>
                  </a:cubicBezTo>
                  <a:moveTo>
                    <a:pt x="485" y="62"/>
                  </a:moveTo>
                  <a:cubicBezTo>
                    <a:pt x="486" y="62"/>
                    <a:pt x="486" y="62"/>
                    <a:pt x="486" y="61"/>
                  </a:cubicBezTo>
                  <a:moveTo>
                    <a:pt x="486" y="61"/>
                  </a:moveTo>
                  <a:cubicBezTo>
                    <a:pt x="488" y="61"/>
                    <a:pt x="489" y="61"/>
                    <a:pt x="489" y="60"/>
                  </a:cubicBezTo>
                  <a:moveTo>
                    <a:pt x="489" y="60"/>
                  </a:moveTo>
                  <a:cubicBezTo>
                    <a:pt x="500" y="55"/>
                    <a:pt x="516" y="55"/>
                    <a:pt x="523" y="46"/>
                  </a:cubicBezTo>
                  <a:cubicBezTo>
                    <a:pt x="511" y="50"/>
                    <a:pt x="500" y="54"/>
                    <a:pt x="489" y="60"/>
                  </a:cubicBezTo>
                  <a:moveTo>
                    <a:pt x="542" y="47"/>
                  </a:moveTo>
                  <a:cubicBezTo>
                    <a:pt x="535" y="47"/>
                    <a:pt x="530" y="50"/>
                    <a:pt x="523" y="51"/>
                  </a:cubicBezTo>
                  <a:cubicBezTo>
                    <a:pt x="523" y="54"/>
                    <a:pt x="523" y="56"/>
                    <a:pt x="524" y="57"/>
                  </a:cubicBezTo>
                  <a:cubicBezTo>
                    <a:pt x="531" y="55"/>
                    <a:pt x="537" y="50"/>
                    <a:pt x="542" y="47"/>
                  </a:cubicBezTo>
                  <a:moveTo>
                    <a:pt x="542" y="47"/>
                  </a:moveTo>
                  <a:cubicBezTo>
                    <a:pt x="546" y="47"/>
                    <a:pt x="542" y="44"/>
                    <a:pt x="542" y="47"/>
                  </a:cubicBezTo>
                  <a:moveTo>
                    <a:pt x="1113" y="98"/>
                  </a:moveTo>
                  <a:cubicBezTo>
                    <a:pt x="1113" y="99"/>
                    <a:pt x="1115" y="99"/>
                    <a:pt x="1115" y="99"/>
                  </a:cubicBezTo>
                  <a:moveTo>
                    <a:pt x="1115" y="99"/>
                  </a:moveTo>
                  <a:cubicBezTo>
                    <a:pt x="1116" y="101"/>
                    <a:pt x="1116" y="99"/>
                    <a:pt x="1115" y="99"/>
                  </a:cubicBezTo>
                  <a:moveTo>
                    <a:pt x="1115" y="99"/>
                  </a:moveTo>
                  <a:cubicBezTo>
                    <a:pt x="1115" y="98"/>
                    <a:pt x="1114" y="99"/>
                    <a:pt x="1113" y="98"/>
                  </a:cubicBezTo>
                  <a:moveTo>
                    <a:pt x="1113" y="98"/>
                  </a:moveTo>
                  <a:cubicBezTo>
                    <a:pt x="1081" y="77"/>
                    <a:pt x="1043" y="57"/>
                    <a:pt x="1002" y="48"/>
                  </a:cubicBezTo>
                  <a:cubicBezTo>
                    <a:pt x="1008" y="57"/>
                    <a:pt x="1020" y="58"/>
                    <a:pt x="1029" y="62"/>
                  </a:cubicBezTo>
                  <a:cubicBezTo>
                    <a:pt x="1057" y="72"/>
                    <a:pt x="1086" y="86"/>
                    <a:pt x="1113" y="98"/>
                  </a:cubicBezTo>
                  <a:moveTo>
                    <a:pt x="991" y="49"/>
                  </a:moveTo>
                  <a:cubicBezTo>
                    <a:pt x="991" y="49"/>
                    <a:pt x="992" y="50"/>
                    <a:pt x="991" y="49"/>
                  </a:cubicBezTo>
                  <a:close/>
                  <a:moveTo>
                    <a:pt x="948" y="50"/>
                  </a:moveTo>
                  <a:cubicBezTo>
                    <a:pt x="957" y="57"/>
                    <a:pt x="965" y="65"/>
                    <a:pt x="974" y="71"/>
                  </a:cubicBezTo>
                  <a:cubicBezTo>
                    <a:pt x="979" y="69"/>
                    <a:pt x="987" y="69"/>
                    <a:pt x="990" y="64"/>
                  </a:cubicBezTo>
                  <a:cubicBezTo>
                    <a:pt x="975" y="60"/>
                    <a:pt x="963" y="54"/>
                    <a:pt x="948" y="50"/>
                  </a:cubicBezTo>
                  <a:moveTo>
                    <a:pt x="948" y="50"/>
                  </a:moveTo>
                  <a:cubicBezTo>
                    <a:pt x="948" y="49"/>
                    <a:pt x="947" y="50"/>
                    <a:pt x="948" y="50"/>
                  </a:cubicBezTo>
                  <a:moveTo>
                    <a:pt x="399" y="114"/>
                  </a:moveTo>
                  <a:cubicBezTo>
                    <a:pt x="405" y="112"/>
                    <a:pt x="411" y="111"/>
                    <a:pt x="416" y="110"/>
                  </a:cubicBezTo>
                  <a:cubicBezTo>
                    <a:pt x="433" y="101"/>
                    <a:pt x="450" y="91"/>
                    <a:pt x="468" y="83"/>
                  </a:cubicBezTo>
                  <a:cubicBezTo>
                    <a:pt x="486" y="75"/>
                    <a:pt x="506" y="70"/>
                    <a:pt x="522" y="58"/>
                  </a:cubicBezTo>
                  <a:cubicBezTo>
                    <a:pt x="520" y="58"/>
                    <a:pt x="520" y="56"/>
                    <a:pt x="520" y="53"/>
                  </a:cubicBezTo>
                  <a:cubicBezTo>
                    <a:pt x="473" y="66"/>
                    <a:pt x="432" y="86"/>
                    <a:pt x="399" y="114"/>
                  </a:cubicBezTo>
                  <a:close/>
                  <a:moveTo>
                    <a:pt x="593" y="54"/>
                  </a:moveTo>
                  <a:cubicBezTo>
                    <a:pt x="578" y="59"/>
                    <a:pt x="564" y="65"/>
                    <a:pt x="550" y="71"/>
                  </a:cubicBezTo>
                  <a:cubicBezTo>
                    <a:pt x="556" y="74"/>
                    <a:pt x="564" y="75"/>
                    <a:pt x="570" y="77"/>
                  </a:cubicBezTo>
                  <a:cubicBezTo>
                    <a:pt x="579" y="71"/>
                    <a:pt x="585" y="62"/>
                    <a:pt x="593" y="54"/>
                  </a:cubicBezTo>
                  <a:moveTo>
                    <a:pt x="593" y="54"/>
                  </a:moveTo>
                  <a:cubicBezTo>
                    <a:pt x="594" y="54"/>
                    <a:pt x="593" y="53"/>
                    <a:pt x="593" y="54"/>
                  </a:cubicBezTo>
                  <a:moveTo>
                    <a:pt x="637" y="84"/>
                  </a:moveTo>
                  <a:cubicBezTo>
                    <a:pt x="647" y="83"/>
                    <a:pt x="659" y="84"/>
                    <a:pt x="668" y="82"/>
                  </a:cubicBezTo>
                  <a:cubicBezTo>
                    <a:pt x="669" y="72"/>
                    <a:pt x="679" y="60"/>
                    <a:pt x="678" y="53"/>
                  </a:cubicBezTo>
                  <a:cubicBezTo>
                    <a:pt x="664" y="64"/>
                    <a:pt x="649" y="72"/>
                    <a:pt x="637" y="84"/>
                  </a:cubicBezTo>
                  <a:close/>
                  <a:moveTo>
                    <a:pt x="890" y="84"/>
                  </a:moveTo>
                  <a:cubicBezTo>
                    <a:pt x="901" y="85"/>
                    <a:pt x="916" y="86"/>
                    <a:pt x="924" y="81"/>
                  </a:cubicBezTo>
                  <a:cubicBezTo>
                    <a:pt x="907" y="73"/>
                    <a:pt x="890" y="59"/>
                    <a:pt x="872" y="54"/>
                  </a:cubicBezTo>
                  <a:cubicBezTo>
                    <a:pt x="879" y="63"/>
                    <a:pt x="885" y="73"/>
                    <a:pt x="890" y="84"/>
                  </a:cubicBezTo>
                  <a:close/>
                  <a:moveTo>
                    <a:pt x="1063" y="94"/>
                  </a:moveTo>
                  <a:cubicBezTo>
                    <a:pt x="1063" y="94"/>
                    <a:pt x="1063" y="94"/>
                    <a:pt x="1063" y="95"/>
                  </a:cubicBezTo>
                  <a:cubicBezTo>
                    <a:pt x="1064" y="95"/>
                    <a:pt x="1065" y="96"/>
                    <a:pt x="1066" y="95"/>
                  </a:cubicBezTo>
                  <a:moveTo>
                    <a:pt x="1066" y="95"/>
                  </a:moveTo>
                  <a:cubicBezTo>
                    <a:pt x="1067" y="97"/>
                    <a:pt x="1067" y="95"/>
                    <a:pt x="1066" y="95"/>
                  </a:cubicBezTo>
                  <a:moveTo>
                    <a:pt x="1066" y="95"/>
                  </a:moveTo>
                  <a:cubicBezTo>
                    <a:pt x="1066" y="94"/>
                    <a:pt x="1065" y="94"/>
                    <a:pt x="1063" y="94"/>
                  </a:cubicBezTo>
                  <a:moveTo>
                    <a:pt x="1063" y="94"/>
                  </a:moveTo>
                  <a:cubicBezTo>
                    <a:pt x="1046" y="79"/>
                    <a:pt x="1027" y="67"/>
                    <a:pt x="1006" y="56"/>
                  </a:cubicBezTo>
                  <a:cubicBezTo>
                    <a:pt x="1001" y="58"/>
                    <a:pt x="1000" y="63"/>
                    <a:pt x="996" y="65"/>
                  </a:cubicBezTo>
                  <a:cubicBezTo>
                    <a:pt x="1020" y="73"/>
                    <a:pt x="1041" y="84"/>
                    <a:pt x="1063" y="94"/>
                  </a:cubicBezTo>
                  <a:moveTo>
                    <a:pt x="482" y="60"/>
                  </a:moveTo>
                  <a:cubicBezTo>
                    <a:pt x="482" y="61"/>
                    <a:pt x="481" y="60"/>
                    <a:pt x="482" y="60"/>
                  </a:cubicBezTo>
                  <a:close/>
                  <a:moveTo>
                    <a:pt x="526" y="60"/>
                  </a:moveTo>
                  <a:cubicBezTo>
                    <a:pt x="526" y="61"/>
                    <a:pt x="525" y="60"/>
                    <a:pt x="526" y="60"/>
                  </a:cubicBezTo>
                  <a:close/>
                  <a:moveTo>
                    <a:pt x="479" y="61"/>
                  </a:moveTo>
                  <a:cubicBezTo>
                    <a:pt x="478" y="61"/>
                    <a:pt x="477" y="61"/>
                    <a:pt x="477" y="62"/>
                  </a:cubicBezTo>
                  <a:moveTo>
                    <a:pt x="477" y="62"/>
                  </a:moveTo>
                  <a:cubicBezTo>
                    <a:pt x="441" y="76"/>
                    <a:pt x="407" y="92"/>
                    <a:pt x="377" y="112"/>
                  </a:cubicBezTo>
                  <a:moveTo>
                    <a:pt x="377" y="112"/>
                  </a:moveTo>
                  <a:cubicBezTo>
                    <a:pt x="375" y="112"/>
                    <a:pt x="375" y="113"/>
                    <a:pt x="374" y="114"/>
                  </a:cubicBezTo>
                  <a:moveTo>
                    <a:pt x="374" y="114"/>
                  </a:moveTo>
                  <a:cubicBezTo>
                    <a:pt x="373" y="114"/>
                    <a:pt x="372" y="114"/>
                    <a:pt x="372" y="115"/>
                  </a:cubicBezTo>
                  <a:moveTo>
                    <a:pt x="372" y="115"/>
                  </a:moveTo>
                  <a:cubicBezTo>
                    <a:pt x="371" y="115"/>
                    <a:pt x="371" y="115"/>
                    <a:pt x="370" y="116"/>
                  </a:cubicBezTo>
                  <a:moveTo>
                    <a:pt x="370" y="116"/>
                  </a:moveTo>
                  <a:cubicBezTo>
                    <a:pt x="370" y="115"/>
                    <a:pt x="369" y="116"/>
                    <a:pt x="369" y="117"/>
                  </a:cubicBezTo>
                  <a:moveTo>
                    <a:pt x="369" y="117"/>
                  </a:moveTo>
                  <a:cubicBezTo>
                    <a:pt x="368" y="116"/>
                    <a:pt x="368" y="117"/>
                    <a:pt x="367" y="118"/>
                  </a:cubicBezTo>
                  <a:moveTo>
                    <a:pt x="367" y="118"/>
                  </a:moveTo>
                  <a:cubicBezTo>
                    <a:pt x="366" y="118"/>
                    <a:pt x="368" y="119"/>
                    <a:pt x="367" y="118"/>
                  </a:cubicBezTo>
                  <a:moveTo>
                    <a:pt x="367" y="118"/>
                  </a:moveTo>
                  <a:cubicBezTo>
                    <a:pt x="369" y="118"/>
                    <a:pt x="369" y="117"/>
                    <a:pt x="369" y="117"/>
                  </a:cubicBezTo>
                  <a:moveTo>
                    <a:pt x="369" y="117"/>
                  </a:moveTo>
                  <a:cubicBezTo>
                    <a:pt x="370" y="117"/>
                    <a:pt x="370" y="116"/>
                    <a:pt x="370" y="116"/>
                  </a:cubicBezTo>
                  <a:moveTo>
                    <a:pt x="370" y="116"/>
                  </a:moveTo>
                  <a:cubicBezTo>
                    <a:pt x="371" y="116"/>
                    <a:pt x="372" y="115"/>
                    <a:pt x="372" y="115"/>
                  </a:cubicBezTo>
                  <a:moveTo>
                    <a:pt x="372" y="115"/>
                  </a:moveTo>
                  <a:cubicBezTo>
                    <a:pt x="373" y="115"/>
                    <a:pt x="374" y="114"/>
                    <a:pt x="374" y="114"/>
                  </a:cubicBezTo>
                  <a:moveTo>
                    <a:pt x="374" y="114"/>
                  </a:moveTo>
                  <a:cubicBezTo>
                    <a:pt x="376" y="114"/>
                    <a:pt x="377" y="113"/>
                    <a:pt x="377" y="112"/>
                  </a:cubicBezTo>
                  <a:moveTo>
                    <a:pt x="377" y="112"/>
                  </a:moveTo>
                  <a:cubicBezTo>
                    <a:pt x="409" y="94"/>
                    <a:pt x="445" y="80"/>
                    <a:pt x="477" y="62"/>
                  </a:cubicBezTo>
                  <a:moveTo>
                    <a:pt x="477" y="62"/>
                  </a:moveTo>
                  <a:cubicBezTo>
                    <a:pt x="478" y="62"/>
                    <a:pt x="479" y="62"/>
                    <a:pt x="479" y="61"/>
                  </a:cubicBezTo>
                  <a:moveTo>
                    <a:pt x="479" y="61"/>
                  </a:moveTo>
                  <a:cubicBezTo>
                    <a:pt x="483" y="62"/>
                    <a:pt x="479" y="58"/>
                    <a:pt x="479" y="61"/>
                  </a:cubicBezTo>
                  <a:moveTo>
                    <a:pt x="481" y="64"/>
                  </a:moveTo>
                  <a:cubicBezTo>
                    <a:pt x="480" y="63"/>
                    <a:pt x="481" y="64"/>
                    <a:pt x="481" y="64"/>
                  </a:cubicBezTo>
                  <a:close/>
                  <a:moveTo>
                    <a:pt x="524" y="63"/>
                  </a:moveTo>
                  <a:cubicBezTo>
                    <a:pt x="510" y="69"/>
                    <a:pt x="495" y="80"/>
                    <a:pt x="484" y="90"/>
                  </a:cubicBezTo>
                  <a:cubicBezTo>
                    <a:pt x="480" y="92"/>
                    <a:pt x="475" y="96"/>
                    <a:pt x="476" y="99"/>
                  </a:cubicBezTo>
                  <a:cubicBezTo>
                    <a:pt x="504" y="96"/>
                    <a:pt x="519" y="80"/>
                    <a:pt x="542" y="71"/>
                  </a:cubicBezTo>
                  <a:cubicBezTo>
                    <a:pt x="535" y="69"/>
                    <a:pt x="530" y="65"/>
                    <a:pt x="524" y="63"/>
                  </a:cubicBezTo>
                  <a:close/>
                  <a:moveTo>
                    <a:pt x="479" y="65"/>
                  </a:moveTo>
                  <a:cubicBezTo>
                    <a:pt x="478" y="64"/>
                    <a:pt x="479" y="65"/>
                    <a:pt x="479" y="65"/>
                  </a:cubicBezTo>
                  <a:close/>
                  <a:moveTo>
                    <a:pt x="1028" y="65"/>
                  </a:moveTo>
                  <a:cubicBezTo>
                    <a:pt x="1048" y="78"/>
                    <a:pt x="1066" y="92"/>
                    <a:pt x="1086" y="106"/>
                  </a:cubicBezTo>
                  <a:cubicBezTo>
                    <a:pt x="1106" y="107"/>
                    <a:pt x="1124" y="115"/>
                    <a:pt x="1141" y="117"/>
                  </a:cubicBezTo>
                  <a:cubicBezTo>
                    <a:pt x="1105" y="97"/>
                    <a:pt x="1069" y="79"/>
                    <a:pt x="1028" y="65"/>
                  </a:cubicBezTo>
                  <a:moveTo>
                    <a:pt x="1028" y="65"/>
                  </a:moveTo>
                  <a:cubicBezTo>
                    <a:pt x="1028" y="62"/>
                    <a:pt x="1024" y="66"/>
                    <a:pt x="1028" y="65"/>
                  </a:cubicBezTo>
                  <a:moveTo>
                    <a:pt x="993" y="66"/>
                  </a:moveTo>
                  <a:cubicBezTo>
                    <a:pt x="989" y="70"/>
                    <a:pt x="981" y="71"/>
                    <a:pt x="975" y="74"/>
                  </a:cubicBezTo>
                  <a:cubicBezTo>
                    <a:pt x="984" y="83"/>
                    <a:pt x="999" y="87"/>
                    <a:pt x="1009" y="95"/>
                  </a:cubicBezTo>
                  <a:cubicBezTo>
                    <a:pt x="1032" y="95"/>
                    <a:pt x="1054" y="102"/>
                    <a:pt x="1074" y="102"/>
                  </a:cubicBezTo>
                  <a:cubicBezTo>
                    <a:pt x="1048" y="89"/>
                    <a:pt x="1021" y="77"/>
                    <a:pt x="993" y="66"/>
                  </a:cubicBezTo>
                  <a:close/>
                  <a:moveTo>
                    <a:pt x="504" y="71"/>
                  </a:moveTo>
                  <a:cubicBezTo>
                    <a:pt x="503" y="71"/>
                    <a:pt x="504" y="72"/>
                    <a:pt x="504" y="71"/>
                  </a:cubicBezTo>
                  <a:close/>
                  <a:moveTo>
                    <a:pt x="502" y="72"/>
                  </a:moveTo>
                  <a:cubicBezTo>
                    <a:pt x="476" y="83"/>
                    <a:pt x="450" y="93"/>
                    <a:pt x="428" y="107"/>
                  </a:cubicBezTo>
                  <a:moveTo>
                    <a:pt x="428" y="107"/>
                  </a:moveTo>
                  <a:cubicBezTo>
                    <a:pt x="424" y="106"/>
                    <a:pt x="428" y="110"/>
                    <a:pt x="428" y="107"/>
                  </a:cubicBezTo>
                  <a:moveTo>
                    <a:pt x="428" y="107"/>
                  </a:moveTo>
                  <a:cubicBezTo>
                    <a:pt x="442" y="105"/>
                    <a:pt x="455" y="103"/>
                    <a:pt x="468" y="100"/>
                  </a:cubicBezTo>
                  <a:cubicBezTo>
                    <a:pt x="479" y="91"/>
                    <a:pt x="490" y="82"/>
                    <a:pt x="502" y="72"/>
                  </a:cubicBezTo>
                  <a:moveTo>
                    <a:pt x="502" y="72"/>
                  </a:moveTo>
                  <a:cubicBezTo>
                    <a:pt x="503" y="72"/>
                    <a:pt x="502" y="71"/>
                    <a:pt x="502" y="72"/>
                  </a:cubicBezTo>
                  <a:moveTo>
                    <a:pt x="544" y="73"/>
                  </a:moveTo>
                  <a:cubicBezTo>
                    <a:pt x="530" y="79"/>
                    <a:pt x="513" y="89"/>
                    <a:pt x="501" y="95"/>
                  </a:cubicBezTo>
                  <a:cubicBezTo>
                    <a:pt x="522" y="94"/>
                    <a:pt x="540" y="90"/>
                    <a:pt x="561" y="90"/>
                  </a:cubicBezTo>
                  <a:cubicBezTo>
                    <a:pt x="565" y="87"/>
                    <a:pt x="567" y="83"/>
                    <a:pt x="570" y="79"/>
                  </a:cubicBezTo>
                  <a:cubicBezTo>
                    <a:pt x="561" y="81"/>
                    <a:pt x="551" y="71"/>
                    <a:pt x="544" y="73"/>
                  </a:cubicBezTo>
                  <a:close/>
                  <a:moveTo>
                    <a:pt x="933" y="85"/>
                  </a:moveTo>
                  <a:cubicBezTo>
                    <a:pt x="948" y="90"/>
                    <a:pt x="970" y="89"/>
                    <a:pt x="988" y="92"/>
                  </a:cubicBezTo>
                  <a:cubicBezTo>
                    <a:pt x="981" y="71"/>
                    <a:pt x="952" y="78"/>
                    <a:pt x="933" y="85"/>
                  </a:cubicBezTo>
                  <a:close/>
                  <a:moveTo>
                    <a:pt x="569" y="86"/>
                  </a:moveTo>
                  <a:cubicBezTo>
                    <a:pt x="568" y="86"/>
                    <a:pt x="569" y="87"/>
                    <a:pt x="569" y="86"/>
                  </a:cubicBezTo>
                  <a:moveTo>
                    <a:pt x="569" y="86"/>
                  </a:moveTo>
                  <a:cubicBezTo>
                    <a:pt x="572" y="85"/>
                    <a:pt x="575" y="84"/>
                    <a:pt x="577" y="81"/>
                  </a:cubicBezTo>
                  <a:cubicBezTo>
                    <a:pt x="574" y="81"/>
                    <a:pt x="575" y="79"/>
                    <a:pt x="572" y="80"/>
                  </a:cubicBezTo>
                  <a:cubicBezTo>
                    <a:pt x="572" y="84"/>
                    <a:pt x="569" y="82"/>
                    <a:pt x="569" y="86"/>
                  </a:cubicBezTo>
                  <a:moveTo>
                    <a:pt x="573" y="88"/>
                  </a:moveTo>
                  <a:cubicBezTo>
                    <a:pt x="569" y="87"/>
                    <a:pt x="573" y="91"/>
                    <a:pt x="573" y="88"/>
                  </a:cubicBezTo>
                  <a:moveTo>
                    <a:pt x="573" y="88"/>
                  </a:moveTo>
                  <a:cubicBezTo>
                    <a:pt x="583" y="87"/>
                    <a:pt x="594" y="88"/>
                    <a:pt x="602" y="85"/>
                  </a:cubicBezTo>
                  <a:cubicBezTo>
                    <a:pt x="590" y="84"/>
                    <a:pt x="579" y="79"/>
                    <a:pt x="573" y="88"/>
                  </a:cubicBezTo>
                  <a:moveTo>
                    <a:pt x="1092" y="83"/>
                  </a:moveTo>
                  <a:cubicBezTo>
                    <a:pt x="1092" y="83"/>
                    <a:pt x="1093" y="84"/>
                    <a:pt x="1092" y="83"/>
                  </a:cubicBezTo>
                  <a:close/>
                  <a:moveTo>
                    <a:pt x="695" y="84"/>
                  </a:moveTo>
                  <a:cubicBezTo>
                    <a:pt x="694" y="87"/>
                    <a:pt x="692" y="89"/>
                    <a:pt x="690" y="92"/>
                  </a:cubicBezTo>
                  <a:cubicBezTo>
                    <a:pt x="710" y="92"/>
                    <a:pt x="729" y="93"/>
                    <a:pt x="750" y="93"/>
                  </a:cubicBezTo>
                  <a:cubicBezTo>
                    <a:pt x="750" y="88"/>
                    <a:pt x="752" y="87"/>
                    <a:pt x="751" y="83"/>
                  </a:cubicBezTo>
                  <a:cubicBezTo>
                    <a:pt x="732" y="82"/>
                    <a:pt x="715" y="85"/>
                    <a:pt x="695" y="84"/>
                  </a:cubicBezTo>
                  <a:close/>
                  <a:moveTo>
                    <a:pt x="753" y="94"/>
                  </a:moveTo>
                  <a:cubicBezTo>
                    <a:pt x="763" y="94"/>
                    <a:pt x="770" y="92"/>
                    <a:pt x="779" y="93"/>
                  </a:cubicBezTo>
                  <a:cubicBezTo>
                    <a:pt x="780" y="89"/>
                    <a:pt x="778" y="87"/>
                    <a:pt x="778" y="83"/>
                  </a:cubicBezTo>
                  <a:cubicBezTo>
                    <a:pt x="768" y="84"/>
                    <a:pt x="749" y="77"/>
                    <a:pt x="753" y="94"/>
                  </a:cubicBezTo>
                  <a:close/>
                  <a:moveTo>
                    <a:pt x="781" y="93"/>
                  </a:moveTo>
                  <a:cubicBezTo>
                    <a:pt x="792" y="92"/>
                    <a:pt x="805" y="94"/>
                    <a:pt x="814" y="92"/>
                  </a:cubicBezTo>
                  <a:cubicBezTo>
                    <a:pt x="812" y="90"/>
                    <a:pt x="811" y="87"/>
                    <a:pt x="810" y="84"/>
                  </a:cubicBezTo>
                  <a:cubicBezTo>
                    <a:pt x="800" y="84"/>
                    <a:pt x="792" y="82"/>
                    <a:pt x="781" y="83"/>
                  </a:cubicBezTo>
                  <a:cubicBezTo>
                    <a:pt x="781" y="86"/>
                    <a:pt x="781" y="89"/>
                    <a:pt x="781" y="93"/>
                  </a:cubicBezTo>
                  <a:close/>
                  <a:moveTo>
                    <a:pt x="1094" y="84"/>
                  </a:moveTo>
                  <a:cubicBezTo>
                    <a:pt x="1095" y="85"/>
                    <a:pt x="1094" y="84"/>
                    <a:pt x="1094" y="84"/>
                  </a:cubicBezTo>
                  <a:close/>
                  <a:moveTo>
                    <a:pt x="670" y="85"/>
                  </a:moveTo>
                  <a:cubicBezTo>
                    <a:pt x="671" y="88"/>
                    <a:pt x="668" y="87"/>
                    <a:pt x="669" y="90"/>
                  </a:cubicBezTo>
                  <a:cubicBezTo>
                    <a:pt x="675" y="90"/>
                    <a:pt x="681" y="91"/>
                    <a:pt x="688" y="91"/>
                  </a:cubicBezTo>
                  <a:cubicBezTo>
                    <a:pt x="688" y="88"/>
                    <a:pt x="691" y="86"/>
                    <a:pt x="692" y="84"/>
                  </a:cubicBezTo>
                  <a:cubicBezTo>
                    <a:pt x="685" y="84"/>
                    <a:pt x="678" y="85"/>
                    <a:pt x="670" y="85"/>
                  </a:cubicBezTo>
                  <a:close/>
                  <a:moveTo>
                    <a:pt x="818" y="92"/>
                  </a:moveTo>
                  <a:cubicBezTo>
                    <a:pt x="837" y="91"/>
                    <a:pt x="856" y="90"/>
                    <a:pt x="873" y="88"/>
                  </a:cubicBezTo>
                  <a:cubicBezTo>
                    <a:pt x="858" y="83"/>
                    <a:pt x="832" y="84"/>
                    <a:pt x="814" y="85"/>
                  </a:cubicBezTo>
                  <a:cubicBezTo>
                    <a:pt x="816" y="86"/>
                    <a:pt x="816" y="90"/>
                    <a:pt x="818" y="92"/>
                  </a:cubicBezTo>
                  <a:close/>
                  <a:moveTo>
                    <a:pt x="1096" y="85"/>
                  </a:moveTo>
                  <a:cubicBezTo>
                    <a:pt x="1096" y="85"/>
                    <a:pt x="1097" y="86"/>
                    <a:pt x="1096" y="85"/>
                  </a:cubicBezTo>
                  <a:close/>
                  <a:moveTo>
                    <a:pt x="639" y="88"/>
                  </a:moveTo>
                  <a:cubicBezTo>
                    <a:pt x="648" y="88"/>
                    <a:pt x="656" y="89"/>
                    <a:pt x="665" y="90"/>
                  </a:cubicBezTo>
                  <a:cubicBezTo>
                    <a:pt x="664" y="87"/>
                    <a:pt x="666" y="87"/>
                    <a:pt x="666" y="85"/>
                  </a:cubicBezTo>
                  <a:cubicBezTo>
                    <a:pt x="658" y="87"/>
                    <a:pt x="645" y="84"/>
                    <a:pt x="639" y="88"/>
                  </a:cubicBezTo>
                  <a:close/>
                  <a:moveTo>
                    <a:pt x="931" y="86"/>
                  </a:moveTo>
                  <a:cubicBezTo>
                    <a:pt x="930" y="85"/>
                    <a:pt x="923" y="84"/>
                    <a:pt x="922" y="86"/>
                  </a:cubicBezTo>
                  <a:cubicBezTo>
                    <a:pt x="926" y="85"/>
                    <a:pt x="929" y="89"/>
                    <a:pt x="931" y="86"/>
                  </a:cubicBezTo>
                  <a:close/>
                  <a:moveTo>
                    <a:pt x="988" y="86"/>
                  </a:moveTo>
                  <a:cubicBezTo>
                    <a:pt x="988" y="86"/>
                    <a:pt x="988" y="87"/>
                    <a:pt x="988" y="87"/>
                  </a:cubicBezTo>
                  <a:cubicBezTo>
                    <a:pt x="990" y="88"/>
                    <a:pt x="991" y="90"/>
                    <a:pt x="992" y="93"/>
                  </a:cubicBezTo>
                  <a:cubicBezTo>
                    <a:pt x="995" y="93"/>
                    <a:pt x="998" y="93"/>
                    <a:pt x="1000" y="93"/>
                  </a:cubicBezTo>
                  <a:moveTo>
                    <a:pt x="1000" y="93"/>
                  </a:moveTo>
                  <a:cubicBezTo>
                    <a:pt x="1001" y="94"/>
                    <a:pt x="1001" y="93"/>
                    <a:pt x="1000" y="93"/>
                  </a:cubicBezTo>
                  <a:moveTo>
                    <a:pt x="1000" y="93"/>
                  </a:moveTo>
                  <a:cubicBezTo>
                    <a:pt x="996" y="90"/>
                    <a:pt x="993" y="87"/>
                    <a:pt x="988" y="86"/>
                  </a:cubicBezTo>
                  <a:moveTo>
                    <a:pt x="988" y="86"/>
                  </a:moveTo>
                  <a:cubicBezTo>
                    <a:pt x="987" y="84"/>
                    <a:pt x="986" y="86"/>
                    <a:pt x="988" y="86"/>
                  </a:cubicBezTo>
                  <a:moveTo>
                    <a:pt x="1173" y="127"/>
                  </a:moveTo>
                  <a:cubicBezTo>
                    <a:pt x="1173" y="128"/>
                    <a:pt x="1174" y="128"/>
                    <a:pt x="1175" y="128"/>
                  </a:cubicBezTo>
                  <a:moveTo>
                    <a:pt x="1175" y="128"/>
                  </a:moveTo>
                  <a:cubicBezTo>
                    <a:pt x="1175" y="130"/>
                    <a:pt x="1176" y="128"/>
                    <a:pt x="1175" y="128"/>
                  </a:cubicBezTo>
                  <a:moveTo>
                    <a:pt x="1175" y="128"/>
                  </a:moveTo>
                  <a:cubicBezTo>
                    <a:pt x="1175" y="127"/>
                    <a:pt x="1174" y="127"/>
                    <a:pt x="1173" y="127"/>
                  </a:cubicBezTo>
                  <a:moveTo>
                    <a:pt x="1173" y="127"/>
                  </a:moveTo>
                  <a:cubicBezTo>
                    <a:pt x="1150" y="112"/>
                    <a:pt x="1124" y="95"/>
                    <a:pt x="1098" y="86"/>
                  </a:cubicBezTo>
                  <a:cubicBezTo>
                    <a:pt x="1125" y="98"/>
                    <a:pt x="1141" y="120"/>
                    <a:pt x="1173" y="127"/>
                  </a:cubicBezTo>
                  <a:moveTo>
                    <a:pt x="885" y="86"/>
                  </a:moveTo>
                  <a:cubicBezTo>
                    <a:pt x="882" y="86"/>
                    <a:pt x="877" y="85"/>
                    <a:pt x="875" y="87"/>
                  </a:cubicBezTo>
                  <a:cubicBezTo>
                    <a:pt x="877" y="88"/>
                    <a:pt x="885" y="90"/>
                    <a:pt x="885" y="86"/>
                  </a:cubicBezTo>
                  <a:close/>
                  <a:moveTo>
                    <a:pt x="430" y="89"/>
                  </a:moveTo>
                  <a:cubicBezTo>
                    <a:pt x="429" y="88"/>
                    <a:pt x="430" y="89"/>
                    <a:pt x="430" y="89"/>
                  </a:cubicBezTo>
                  <a:close/>
                  <a:moveTo>
                    <a:pt x="564" y="92"/>
                  </a:moveTo>
                  <a:cubicBezTo>
                    <a:pt x="535" y="128"/>
                    <a:pt x="514" y="173"/>
                    <a:pt x="497" y="221"/>
                  </a:cubicBezTo>
                  <a:cubicBezTo>
                    <a:pt x="502" y="220"/>
                    <a:pt x="508" y="220"/>
                    <a:pt x="513" y="219"/>
                  </a:cubicBezTo>
                  <a:cubicBezTo>
                    <a:pt x="545" y="174"/>
                    <a:pt x="578" y="131"/>
                    <a:pt x="619" y="95"/>
                  </a:cubicBezTo>
                  <a:cubicBezTo>
                    <a:pt x="620" y="94"/>
                    <a:pt x="628" y="90"/>
                    <a:pt x="624" y="89"/>
                  </a:cubicBezTo>
                  <a:cubicBezTo>
                    <a:pt x="604" y="86"/>
                    <a:pt x="584" y="91"/>
                    <a:pt x="564" y="92"/>
                  </a:cubicBezTo>
                  <a:close/>
                  <a:moveTo>
                    <a:pt x="1055" y="192"/>
                  </a:moveTo>
                  <a:cubicBezTo>
                    <a:pt x="1019" y="154"/>
                    <a:pt x="980" y="120"/>
                    <a:pt x="937" y="90"/>
                  </a:cubicBezTo>
                  <a:cubicBezTo>
                    <a:pt x="922" y="89"/>
                    <a:pt x="906" y="86"/>
                    <a:pt x="893" y="90"/>
                  </a:cubicBezTo>
                  <a:cubicBezTo>
                    <a:pt x="901" y="111"/>
                    <a:pt x="911" y="126"/>
                    <a:pt x="923" y="142"/>
                  </a:cubicBezTo>
                  <a:cubicBezTo>
                    <a:pt x="942" y="166"/>
                    <a:pt x="959" y="189"/>
                    <a:pt x="973" y="216"/>
                  </a:cubicBezTo>
                  <a:cubicBezTo>
                    <a:pt x="1006" y="219"/>
                    <a:pt x="1038" y="222"/>
                    <a:pt x="1069" y="226"/>
                  </a:cubicBezTo>
                  <a:cubicBezTo>
                    <a:pt x="1065" y="214"/>
                    <a:pt x="1059" y="204"/>
                    <a:pt x="1055" y="192"/>
                  </a:cubicBezTo>
                  <a:close/>
                  <a:moveTo>
                    <a:pt x="366" y="122"/>
                  </a:moveTo>
                  <a:cubicBezTo>
                    <a:pt x="394" y="118"/>
                    <a:pt x="410" y="101"/>
                    <a:pt x="429" y="89"/>
                  </a:cubicBezTo>
                  <a:cubicBezTo>
                    <a:pt x="407" y="99"/>
                    <a:pt x="386" y="110"/>
                    <a:pt x="366" y="122"/>
                  </a:cubicBezTo>
                  <a:close/>
                  <a:moveTo>
                    <a:pt x="631" y="90"/>
                  </a:moveTo>
                  <a:cubicBezTo>
                    <a:pt x="632" y="88"/>
                    <a:pt x="629" y="90"/>
                    <a:pt x="629" y="91"/>
                  </a:cubicBezTo>
                  <a:cubicBezTo>
                    <a:pt x="589" y="125"/>
                    <a:pt x="552" y="168"/>
                    <a:pt x="523" y="212"/>
                  </a:cubicBezTo>
                  <a:cubicBezTo>
                    <a:pt x="522" y="214"/>
                    <a:pt x="517" y="216"/>
                    <a:pt x="519" y="219"/>
                  </a:cubicBezTo>
                  <a:cubicBezTo>
                    <a:pt x="554" y="215"/>
                    <a:pt x="591" y="214"/>
                    <a:pt x="629" y="212"/>
                  </a:cubicBezTo>
                  <a:cubicBezTo>
                    <a:pt x="645" y="177"/>
                    <a:pt x="650" y="130"/>
                    <a:pt x="663" y="93"/>
                  </a:cubicBezTo>
                  <a:cubicBezTo>
                    <a:pt x="653" y="91"/>
                    <a:pt x="643" y="90"/>
                    <a:pt x="631" y="90"/>
                  </a:cubicBezTo>
                  <a:close/>
                  <a:moveTo>
                    <a:pt x="899" y="111"/>
                  </a:moveTo>
                  <a:cubicBezTo>
                    <a:pt x="900" y="112"/>
                    <a:pt x="900" y="111"/>
                    <a:pt x="899" y="111"/>
                  </a:cubicBezTo>
                  <a:moveTo>
                    <a:pt x="899" y="111"/>
                  </a:moveTo>
                  <a:cubicBezTo>
                    <a:pt x="897" y="103"/>
                    <a:pt x="893" y="97"/>
                    <a:pt x="891" y="90"/>
                  </a:cubicBezTo>
                  <a:cubicBezTo>
                    <a:pt x="886" y="90"/>
                    <a:pt x="882" y="89"/>
                    <a:pt x="880" y="92"/>
                  </a:cubicBezTo>
                  <a:cubicBezTo>
                    <a:pt x="887" y="97"/>
                    <a:pt x="892" y="105"/>
                    <a:pt x="899" y="111"/>
                  </a:cubicBezTo>
                  <a:moveTo>
                    <a:pt x="943" y="91"/>
                  </a:moveTo>
                  <a:cubicBezTo>
                    <a:pt x="979" y="114"/>
                    <a:pt x="1013" y="148"/>
                    <a:pt x="1044" y="177"/>
                  </a:cubicBezTo>
                  <a:cubicBezTo>
                    <a:pt x="1045" y="178"/>
                    <a:pt x="1047" y="183"/>
                    <a:pt x="1049" y="180"/>
                  </a:cubicBezTo>
                  <a:cubicBezTo>
                    <a:pt x="1032" y="150"/>
                    <a:pt x="1014" y="120"/>
                    <a:pt x="991" y="95"/>
                  </a:cubicBezTo>
                  <a:cubicBezTo>
                    <a:pt x="975" y="94"/>
                    <a:pt x="961" y="91"/>
                    <a:pt x="943" y="91"/>
                  </a:cubicBezTo>
                  <a:moveTo>
                    <a:pt x="943" y="91"/>
                  </a:moveTo>
                  <a:cubicBezTo>
                    <a:pt x="943" y="88"/>
                    <a:pt x="939" y="92"/>
                    <a:pt x="943" y="91"/>
                  </a:cubicBezTo>
                  <a:moveTo>
                    <a:pt x="904" y="120"/>
                  </a:moveTo>
                  <a:cubicBezTo>
                    <a:pt x="894" y="111"/>
                    <a:pt x="886" y="98"/>
                    <a:pt x="874" y="91"/>
                  </a:cubicBezTo>
                  <a:cubicBezTo>
                    <a:pt x="857" y="93"/>
                    <a:pt x="838" y="94"/>
                    <a:pt x="820" y="95"/>
                  </a:cubicBezTo>
                  <a:cubicBezTo>
                    <a:pt x="835" y="132"/>
                    <a:pt x="849" y="170"/>
                    <a:pt x="860" y="211"/>
                  </a:cubicBezTo>
                  <a:cubicBezTo>
                    <a:pt x="885" y="210"/>
                    <a:pt x="907" y="212"/>
                    <a:pt x="931" y="214"/>
                  </a:cubicBezTo>
                  <a:cubicBezTo>
                    <a:pt x="924" y="180"/>
                    <a:pt x="914" y="150"/>
                    <a:pt x="904" y="120"/>
                  </a:cubicBezTo>
                  <a:close/>
                  <a:moveTo>
                    <a:pt x="558" y="93"/>
                  </a:moveTo>
                  <a:cubicBezTo>
                    <a:pt x="558" y="92"/>
                    <a:pt x="559" y="93"/>
                    <a:pt x="558" y="93"/>
                  </a:cubicBezTo>
                  <a:close/>
                  <a:moveTo>
                    <a:pt x="492" y="99"/>
                  </a:moveTo>
                  <a:cubicBezTo>
                    <a:pt x="485" y="102"/>
                    <a:pt x="476" y="109"/>
                    <a:pt x="468" y="114"/>
                  </a:cubicBezTo>
                  <a:cubicBezTo>
                    <a:pt x="460" y="119"/>
                    <a:pt x="450" y="123"/>
                    <a:pt x="444" y="128"/>
                  </a:cubicBezTo>
                  <a:cubicBezTo>
                    <a:pt x="432" y="139"/>
                    <a:pt x="421" y="155"/>
                    <a:pt x="411" y="169"/>
                  </a:cubicBezTo>
                  <a:cubicBezTo>
                    <a:pt x="400" y="185"/>
                    <a:pt x="389" y="201"/>
                    <a:pt x="382" y="216"/>
                  </a:cubicBezTo>
                  <a:cubicBezTo>
                    <a:pt x="390" y="219"/>
                    <a:pt x="399" y="220"/>
                    <a:pt x="407" y="223"/>
                  </a:cubicBezTo>
                  <a:cubicBezTo>
                    <a:pt x="452" y="175"/>
                    <a:pt x="501" y="130"/>
                    <a:pt x="558" y="93"/>
                  </a:cubicBezTo>
                  <a:cubicBezTo>
                    <a:pt x="533" y="97"/>
                    <a:pt x="512" y="93"/>
                    <a:pt x="492" y="99"/>
                  </a:cubicBezTo>
                  <a:close/>
                  <a:moveTo>
                    <a:pt x="667" y="93"/>
                  </a:moveTo>
                  <a:cubicBezTo>
                    <a:pt x="661" y="115"/>
                    <a:pt x="652" y="139"/>
                    <a:pt x="650" y="163"/>
                  </a:cubicBezTo>
                  <a:cubicBezTo>
                    <a:pt x="660" y="138"/>
                    <a:pt x="673" y="116"/>
                    <a:pt x="685" y="94"/>
                  </a:cubicBezTo>
                  <a:cubicBezTo>
                    <a:pt x="678" y="94"/>
                    <a:pt x="674" y="92"/>
                    <a:pt x="667" y="93"/>
                  </a:cubicBezTo>
                  <a:close/>
                  <a:moveTo>
                    <a:pt x="639" y="211"/>
                  </a:moveTo>
                  <a:cubicBezTo>
                    <a:pt x="674" y="211"/>
                    <a:pt x="707" y="208"/>
                    <a:pt x="743" y="209"/>
                  </a:cubicBezTo>
                  <a:cubicBezTo>
                    <a:pt x="745" y="170"/>
                    <a:pt x="747" y="132"/>
                    <a:pt x="750" y="95"/>
                  </a:cubicBezTo>
                  <a:cubicBezTo>
                    <a:pt x="729" y="96"/>
                    <a:pt x="708" y="95"/>
                    <a:pt x="689" y="94"/>
                  </a:cubicBezTo>
                  <a:cubicBezTo>
                    <a:pt x="669" y="129"/>
                    <a:pt x="646" y="162"/>
                    <a:pt x="639" y="211"/>
                  </a:cubicBezTo>
                  <a:close/>
                  <a:moveTo>
                    <a:pt x="825" y="120"/>
                  </a:moveTo>
                  <a:cubicBezTo>
                    <a:pt x="823" y="113"/>
                    <a:pt x="819" y="96"/>
                    <a:pt x="811" y="95"/>
                  </a:cubicBezTo>
                  <a:cubicBezTo>
                    <a:pt x="803" y="93"/>
                    <a:pt x="791" y="98"/>
                    <a:pt x="782" y="95"/>
                  </a:cubicBezTo>
                  <a:cubicBezTo>
                    <a:pt x="784" y="133"/>
                    <a:pt x="786" y="171"/>
                    <a:pt x="787" y="209"/>
                  </a:cubicBezTo>
                  <a:cubicBezTo>
                    <a:pt x="811" y="208"/>
                    <a:pt x="832" y="210"/>
                    <a:pt x="855" y="210"/>
                  </a:cubicBezTo>
                  <a:cubicBezTo>
                    <a:pt x="848" y="183"/>
                    <a:pt x="836" y="148"/>
                    <a:pt x="825" y="120"/>
                  </a:cubicBezTo>
                  <a:close/>
                  <a:moveTo>
                    <a:pt x="499" y="96"/>
                  </a:moveTo>
                  <a:cubicBezTo>
                    <a:pt x="499" y="96"/>
                    <a:pt x="500" y="97"/>
                    <a:pt x="499" y="96"/>
                  </a:cubicBezTo>
                  <a:close/>
                  <a:moveTo>
                    <a:pt x="752" y="98"/>
                  </a:moveTo>
                  <a:cubicBezTo>
                    <a:pt x="750" y="135"/>
                    <a:pt x="747" y="171"/>
                    <a:pt x="746" y="209"/>
                  </a:cubicBezTo>
                  <a:cubicBezTo>
                    <a:pt x="758" y="209"/>
                    <a:pt x="771" y="209"/>
                    <a:pt x="784" y="209"/>
                  </a:cubicBezTo>
                  <a:cubicBezTo>
                    <a:pt x="783" y="170"/>
                    <a:pt x="781" y="133"/>
                    <a:pt x="779" y="95"/>
                  </a:cubicBezTo>
                  <a:cubicBezTo>
                    <a:pt x="771" y="97"/>
                    <a:pt x="756" y="92"/>
                    <a:pt x="752" y="98"/>
                  </a:cubicBezTo>
                  <a:close/>
                  <a:moveTo>
                    <a:pt x="1056" y="191"/>
                  </a:moveTo>
                  <a:cubicBezTo>
                    <a:pt x="1069" y="202"/>
                    <a:pt x="1077" y="217"/>
                    <a:pt x="1090" y="228"/>
                  </a:cubicBezTo>
                  <a:cubicBezTo>
                    <a:pt x="1115" y="224"/>
                    <a:pt x="1137" y="218"/>
                    <a:pt x="1159" y="212"/>
                  </a:cubicBezTo>
                  <a:cubicBezTo>
                    <a:pt x="1152" y="199"/>
                    <a:pt x="1138" y="190"/>
                    <a:pt x="1126" y="180"/>
                  </a:cubicBezTo>
                  <a:cubicBezTo>
                    <a:pt x="1101" y="159"/>
                    <a:pt x="1078" y="141"/>
                    <a:pt x="1049" y="122"/>
                  </a:cubicBezTo>
                  <a:cubicBezTo>
                    <a:pt x="1032" y="112"/>
                    <a:pt x="1016" y="96"/>
                    <a:pt x="996" y="96"/>
                  </a:cubicBezTo>
                  <a:cubicBezTo>
                    <a:pt x="1020" y="124"/>
                    <a:pt x="1040" y="155"/>
                    <a:pt x="1056" y="191"/>
                  </a:cubicBezTo>
                  <a:close/>
                  <a:moveTo>
                    <a:pt x="1095" y="150"/>
                  </a:moveTo>
                  <a:cubicBezTo>
                    <a:pt x="1112" y="165"/>
                    <a:pt x="1132" y="180"/>
                    <a:pt x="1149" y="195"/>
                  </a:cubicBezTo>
                  <a:cubicBezTo>
                    <a:pt x="1154" y="200"/>
                    <a:pt x="1159" y="209"/>
                    <a:pt x="1167" y="209"/>
                  </a:cubicBezTo>
                  <a:cubicBezTo>
                    <a:pt x="1146" y="171"/>
                    <a:pt x="1113" y="136"/>
                    <a:pt x="1081" y="107"/>
                  </a:cubicBezTo>
                  <a:cubicBezTo>
                    <a:pt x="1060" y="104"/>
                    <a:pt x="1036" y="99"/>
                    <a:pt x="1015" y="98"/>
                  </a:cubicBezTo>
                  <a:cubicBezTo>
                    <a:pt x="1044" y="113"/>
                    <a:pt x="1069" y="132"/>
                    <a:pt x="1095" y="150"/>
                  </a:cubicBezTo>
                  <a:close/>
                  <a:moveTo>
                    <a:pt x="555" y="99"/>
                  </a:moveTo>
                  <a:cubicBezTo>
                    <a:pt x="506" y="130"/>
                    <a:pt x="457" y="172"/>
                    <a:pt x="418" y="216"/>
                  </a:cubicBezTo>
                  <a:cubicBezTo>
                    <a:pt x="417" y="218"/>
                    <a:pt x="411" y="220"/>
                    <a:pt x="414" y="224"/>
                  </a:cubicBezTo>
                  <a:cubicBezTo>
                    <a:pt x="438" y="232"/>
                    <a:pt x="467" y="223"/>
                    <a:pt x="494" y="221"/>
                  </a:cubicBezTo>
                  <a:cubicBezTo>
                    <a:pt x="510" y="176"/>
                    <a:pt x="530" y="135"/>
                    <a:pt x="555" y="99"/>
                  </a:cubicBezTo>
                  <a:moveTo>
                    <a:pt x="555" y="99"/>
                  </a:moveTo>
                  <a:cubicBezTo>
                    <a:pt x="556" y="99"/>
                    <a:pt x="555" y="98"/>
                    <a:pt x="555" y="99"/>
                  </a:cubicBezTo>
                  <a:moveTo>
                    <a:pt x="484" y="101"/>
                  </a:moveTo>
                  <a:cubicBezTo>
                    <a:pt x="483" y="101"/>
                    <a:pt x="484" y="102"/>
                    <a:pt x="484" y="101"/>
                  </a:cubicBezTo>
                  <a:close/>
                  <a:moveTo>
                    <a:pt x="1118" y="101"/>
                  </a:moveTo>
                  <a:cubicBezTo>
                    <a:pt x="1119" y="103"/>
                    <a:pt x="1119" y="101"/>
                    <a:pt x="1118" y="101"/>
                  </a:cubicBezTo>
                  <a:moveTo>
                    <a:pt x="1118" y="101"/>
                  </a:moveTo>
                  <a:cubicBezTo>
                    <a:pt x="1118" y="100"/>
                    <a:pt x="1117" y="101"/>
                    <a:pt x="1118" y="101"/>
                  </a:cubicBezTo>
                  <a:moveTo>
                    <a:pt x="454" y="119"/>
                  </a:moveTo>
                  <a:cubicBezTo>
                    <a:pt x="452" y="119"/>
                    <a:pt x="454" y="120"/>
                    <a:pt x="454" y="119"/>
                  </a:cubicBezTo>
                  <a:moveTo>
                    <a:pt x="454" y="119"/>
                  </a:moveTo>
                  <a:cubicBezTo>
                    <a:pt x="464" y="113"/>
                    <a:pt x="474" y="108"/>
                    <a:pt x="483" y="101"/>
                  </a:cubicBezTo>
                  <a:cubicBezTo>
                    <a:pt x="466" y="100"/>
                    <a:pt x="462" y="111"/>
                    <a:pt x="454" y="119"/>
                  </a:cubicBezTo>
                  <a:moveTo>
                    <a:pt x="1120" y="103"/>
                  </a:moveTo>
                  <a:cubicBezTo>
                    <a:pt x="1120" y="103"/>
                    <a:pt x="1121" y="104"/>
                    <a:pt x="1120" y="103"/>
                  </a:cubicBezTo>
                  <a:close/>
                  <a:moveTo>
                    <a:pt x="1075" y="104"/>
                  </a:moveTo>
                  <a:cubicBezTo>
                    <a:pt x="1075" y="104"/>
                    <a:pt x="1076" y="105"/>
                    <a:pt x="1075" y="104"/>
                  </a:cubicBezTo>
                  <a:close/>
                  <a:moveTo>
                    <a:pt x="417" y="112"/>
                  </a:moveTo>
                  <a:cubicBezTo>
                    <a:pt x="407" y="115"/>
                    <a:pt x="396" y="125"/>
                    <a:pt x="386" y="131"/>
                  </a:cubicBezTo>
                  <a:cubicBezTo>
                    <a:pt x="357" y="148"/>
                    <a:pt x="335" y="165"/>
                    <a:pt x="317" y="191"/>
                  </a:cubicBezTo>
                  <a:cubicBezTo>
                    <a:pt x="325" y="195"/>
                    <a:pt x="332" y="200"/>
                    <a:pt x="342" y="203"/>
                  </a:cubicBezTo>
                  <a:cubicBezTo>
                    <a:pt x="374" y="176"/>
                    <a:pt x="406" y="149"/>
                    <a:pt x="442" y="127"/>
                  </a:cubicBezTo>
                  <a:cubicBezTo>
                    <a:pt x="445" y="123"/>
                    <a:pt x="449" y="119"/>
                    <a:pt x="453" y="115"/>
                  </a:cubicBezTo>
                  <a:cubicBezTo>
                    <a:pt x="455" y="112"/>
                    <a:pt x="466" y="105"/>
                    <a:pt x="461" y="104"/>
                  </a:cubicBezTo>
                  <a:cubicBezTo>
                    <a:pt x="446" y="109"/>
                    <a:pt x="430" y="107"/>
                    <a:pt x="417" y="112"/>
                  </a:cubicBezTo>
                  <a:close/>
                  <a:moveTo>
                    <a:pt x="1210" y="188"/>
                  </a:moveTo>
                  <a:cubicBezTo>
                    <a:pt x="1213" y="187"/>
                    <a:pt x="1214" y="184"/>
                    <a:pt x="1216" y="183"/>
                  </a:cubicBezTo>
                  <a:cubicBezTo>
                    <a:pt x="1210" y="171"/>
                    <a:pt x="1197" y="162"/>
                    <a:pt x="1185" y="152"/>
                  </a:cubicBezTo>
                  <a:cubicBezTo>
                    <a:pt x="1175" y="143"/>
                    <a:pt x="1164" y="130"/>
                    <a:pt x="1151" y="123"/>
                  </a:cubicBezTo>
                  <a:cubicBezTo>
                    <a:pt x="1135" y="116"/>
                    <a:pt x="1116" y="117"/>
                    <a:pt x="1097" y="110"/>
                  </a:cubicBezTo>
                  <a:cubicBezTo>
                    <a:pt x="1096" y="110"/>
                    <a:pt x="1094" y="110"/>
                    <a:pt x="1094" y="111"/>
                  </a:cubicBezTo>
                  <a:cubicBezTo>
                    <a:pt x="1136" y="132"/>
                    <a:pt x="1174" y="163"/>
                    <a:pt x="1210" y="188"/>
                  </a:cubicBezTo>
                  <a:close/>
                  <a:moveTo>
                    <a:pt x="1090" y="112"/>
                  </a:moveTo>
                  <a:cubicBezTo>
                    <a:pt x="1090" y="112"/>
                    <a:pt x="1090" y="113"/>
                    <a:pt x="1090" y="113"/>
                  </a:cubicBezTo>
                  <a:cubicBezTo>
                    <a:pt x="1124" y="138"/>
                    <a:pt x="1146" y="175"/>
                    <a:pt x="1173" y="207"/>
                  </a:cubicBezTo>
                  <a:cubicBezTo>
                    <a:pt x="1185" y="202"/>
                    <a:pt x="1198" y="198"/>
                    <a:pt x="1206" y="190"/>
                  </a:cubicBezTo>
                  <a:cubicBezTo>
                    <a:pt x="1170" y="161"/>
                    <a:pt x="1132" y="134"/>
                    <a:pt x="1090" y="112"/>
                  </a:cubicBezTo>
                  <a:moveTo>
                    <a:pt x="1090" y="112"/>
                  </a:moveTo>
                  <a:cubicBezTo>
                    <a:pt x="1090" y="110"/>
                    <a:pt x="1089" y="112"/>
                    <a:pt x="1090" y="112"/>
                  </a:cubicBezTo>
                  <a:moveTo>
                    <a:pt x="405" y="116"/>
                  </a:moveTo>
                  <a:cubicBezTo>
                    <a:pt x="389" y="116"/>
                    <a:pt x="383" y="126"/>
                    <a:pt x="374" y="134"/>
                  </a:cubicBezTo>
                  <a:moveTo>
                    <a:pt x="374" y="134"/>
                  </a:moveTo>
                  <a:cubicBezTo>
                    <a:pt x="373" y="134"/>
                    <a:pt x="372" y="135"/>
                    <a:pt x="371" y="136"/>
                  </a:cubicBezTo>
                  <a:moveTo>
                    <a:pt x="371" y="136"/>
                  </a:moveTo>
                  <a:cubicBezTo>
                    <a:pt x="370" y="136"/>
                    <a:pt x="370" y="136"/>
                    <a:pt x="370" y="137"/>
                  </a:cubicBezTo>
                  <a:moveTo>
                    <a:pt x="370" y="137"/>
                  </a:moveTo>
                  <a:cubicBezTo>
                    <a:pt x="369" y="137"/>
                    <a:pt x="370" y="138"/>
                    <a:pt x="370" y="137"/>
                  </a:cubicBezTo>
                  <a:moveTo>
                    <a:pt x="370" y="137"/>
                  </a:moveTo>
                  <a:cubicBezTo>
                    <a:pt x="371" y="137"/>
                    <a:pt x="371" y="136"/>
                    <a:pt x="371" y="136"/>
                  </a:cubicBezTo>
                  <a:moveTo>
                    <a:pt x="371" y="136"/>
                  </a:moveTo>
                  <a:cubicBezTo>
                    <a:pt x="373" y="136"/>
                    <a:pt x="374" y="135"/>
                    <a:pt x="374" y="134"/>
                  </a:cubicBezTo>
                  <a:moveTo>
                    <a:pt x="374" y="134"/>
                  </a:moveTo>
                  <a:cubicBezTo>
                    <a:pt x="385" y="129"/>
                    <a:pt x="395" y="122"/>
                    <a:pt x="405" y="116"/>
                  </a:cubicBezTo>
                  <a:moveTo>
                    <a:pt x="405" y="116"/>
                  </a:moveTo>
                  <a:cubicBezTo>
                    <a:pt x="409" y="117"/>
                    <a:pt x="405" y="113"/>
                    <a:pt x="405" y="116"/>
                  </a:cubicBezTo>
                  <a:moveTo>
                    <a:pt x="1142" y="119"/>
                  </a:moveTo>
                  <a:cubicBezTo>
                    <a:pt x="1142" y="118"/>
                    <a:pt x="1143" y="119"/>
                    <a:pt x="1142" y="119"/>
                  </a:cubicBezTo>
                  <a:close/>
                  <a:moveTo>
                    <a:pt x="365" y="119"/>
                  </a:moveTo>
                  <a:cubicBezTo>
                    <a:pt x="364" y="119"/>
                    <a:pt x="365" y="120"/>
                    <a:pt x="365" y="119"/>
                  </a:cubicBezTo>
                  <a:close/>
                  <a:moveTo>
                    <a:pt x="363" y="120"/>
                  </a:moveTo>
                  <a:cubicBezTo>
                    <a:pt x="361" y="121"/>
                    <a:pt x="363" y="122"/>
                    <a:pt x="363" y="120"/>
                  </a:cubicBezTo>
                  <a:moveTo>
                    <a:pt x="363" y="120"/>
                  </a:moveTo>
                  <a:cubicBezTo>
                    <a:pt x="364" y="120"/>
                    <a:pt x="363" y="119"/>
                    <a:pt x="363" y="120"/>
                  </a:cubicBezTo>
                  <a:moveTo>
                    <a:pt x="326" y="147"/>
                  </a:moveTo>
                  <a:cubicBezTo>
                    <a:pt x="312" y="157"/>
                    <a:pt x="291" y="166"/>
                    <a:pt x="308" y="182"/>
                  </a:cubicBezTo>
                  <a:cubicBezTo>
                    <a:pt x="333" y="161"/>
                    <a:pt x="362" y="143"/>
                    <a:pt x="385" y="120"/>
                  </a:cubicBezTo>
                  <a:cubicBezTo>
                    <a:pt x="360" y="124"/>
                    <a:pt x="343" y="136"/>
                    <a:pt x="326" y="147"/>
                  </a:cubicBezTo>
                  <a:close/>
                  <a:moveTo>
                    <a:pt x="360" y="122"/>
                  </a:moveTo>
                  <a:cubicBezTo>
                    <a:pt x="359" y="122"/>
                    <a:pt x="360" y="123"/>
                    <a:pt x="360" y="122"/>
                  </a:cubicBezTo>
                  <a:close/>
                  <a:moveTo>
                    <a:pt x="365" y="123"/>
                  </a:moveTo>
                  <a:cubicBezTo>
                    <a:pt x="364" y="123"/>
                    <a:pt x="365" y="124"/>
                    <a:pt x="365" y="123"/>
                  </a:cubicBezTo>
                  <a:close/>
                  <a:moveTo>
                    <a:pt x="357" y="124"/>
                  </a:moveTo>
                  <a:cubicBezTo>
                    <a:pt x="356" y="124"/>
                    <a:pt x="358" y="125"/>
                    <a:pt x="357" y="124"/>
                  </a:cubicBezTo>
                  <a:close/>
                  <a:moveTo>
                    <a:pt x="354" y="126"/>
                  </a:moveTo>
                  <a:cubicBezTo>
                    <a:pt x="354" y="126"/>
                    <a:pt x="355" y="127"/>
                    <a:pt x="354" y="126"/>
                  </a:cubicBezTo>
                  <a:close/>
                  <a:moveTo>
                    <a:pt x="910" y="129"/>
                  </a:moveTo>
                  <a:cubicBezTo>
                    <a:pt x="919" y="156"/>
                    <a:pt x="927" y="184"/>
                    <a:pt x="934" y="214"/>
                  </a:cubicBezTo>
                  <a:cubicBezTo>
                    <a:pt x="946" y="215"/>
                    <a:pt x="959" y="215"/>
                    <a:pt x="970" y="216"/>
                  </a:cubicBezTo>
                  <a:cubicBezTo>
                    <a:pt x="952" y="185"/>
                    <a:pt x="933" y="155"/>
                    <a:pt x="910" y="129"/>
                  </a:cubicBezTo>
                  <a:moveTo>
                    <a:pt x="910" y="129"/>
                  </a:moveTo>
                  <a:cubicBezTo>
                    <a:pt x="911" y="125"/>
                    <a:pt x="907" y="129"/>
                    <a:pt x="910" y="129"/>
                  </a:cubicBezTo>
                  <a:moveTo>
                    <a:pt x="1166" y="129"/>
                  </a:moveTo>
                  <a:cubicBezTo>
                    <a:pt x="1166" y="129"/>
                    <a:pt x="1167" y="130"/>
                    <a:pt x="1166" y="129"/>
                  </a:cubicBezTo>
                  <a:close/>
                  <a:moveTo>
                    <a:pt x="1222" y="166"/>
                  </a:moveTo>
                  <a:cubicBezTo>
                    <a:pt x="1218" y="155"/>
                    <a:pt x="1206" y="150"/>
                    <a:pt x="1198" y="144"/>
                  </a:cubicBezTo>
                  <a:cubicBezTo>
                    <a:pt x="1189" y="138"/>
                    <a:pt x="1180" y="130"/>
                    <a:pt x="1168" y="130"/>
                  </a:cubicBezTo>
                  <a:cubicBezTo>
                    <a:pt x="1187" y="141"/>
                    <a:pt x="1204" y="154"/>
                    <a:pt x="1222" y="166"/>
                  </a:cubicBezTo>
                  <a:close/>
                  <a:moveTo>
                    <a:pt x="1165" y="132"/>
                  </a:moveTo>
                  <a:cubicBezTo>
                    <a:pt x="1166" y="133"/>
                    <a:pt x="1165" y="132"/>
                    <a:pt x="1165" y="132"/>
                  </a:cubicBezTo>
                  <a:close/>
                  <a:moveTo>
                    <a:pt x="1169" y="134"/>
                  </a:moveTo>
                  <a:cubicBezTo>
                    <a:pt x="1187" y="147"/>
                    <a:pt x="1204" y="167"/>
                    <a:pt x="1220" y="178"/>
                  </a:cubicBezTo>
                  <a:cubicBezTo>
                    <a:pt x="1220" y="175"/>
                    <a:pt x="1223" y="174"/>
                    <a:pt x="1222" y="170"/>
                  </a:cubicBezTo>
                  <a:cubicBezTo>
                    <a:pt x="1206" y="157"/>
                    <a:pt x="1188" y="145"/>
                    <a:pt x="1169" y="134"/>
                  </a:cubicBezTo>
                  <a:moveTo>
                    <a:pt x="1169" y="134"/>
                  </a:moveTo>
                  <a:cubicBezTo>
                    <a:pt x="1168" y="132"/>
                    <a:pt x="1168" y="134"/>
                    <a:pt x="1169" y="134"/>
                  </a:cubicBezTo>
                  <a:moveTo>
                    <a:pt x="434" y="136"/>
                  </a:moveTo>
                  <a:cubicBezTo>
                    <a:pt x="433" y="136"/>
                    <a:pt x="433" y="136"/>
                    <a:pt x="433" y="137"/>
                  </a:cubicBezTo>
                  <a:moveTo>
                    <a:pt x="433" y="137"/>
                  </a:moveTo>
                  <a:cubicBezTo>
                    <a:pt x="401" y="157"/>
                    <a:pt x="372" y="180"/>
                    <a:pt x="345" y="205"/>
                  </a:cubicBezTo>
                  <a:cubicBezTo>
                    <a:pt x="357" y="209"/>
                    <a:pt x="367" y="213"/>
                    <a:pt x="379" y="215"/>
                  </a:cubicBezTo>
                  <a:cubicBezTo>
                    <a:pt x="394" y="187"/>
                    <a:pt x="413" y="162"/>
                    <a:pt x="433" y="137"/>
                  </a:cubicBezTo>
                  <a:moveTo>
                    <a:pt x="433" y="137"/>
                  </a:moveTo>
                  <a:cubicBezTo>
                    <a:pt x="434" y="137"/>
                    <a:pt x="434" y="136"/>
                    <a:pt x="434" y="136"/>
                  </a:cubicBezTo>
                  <a:moveTo>
                    <a:pt x="434" y="136"/>
                  </a:moveTo>
                  <a:cubicBezTo>
                    <a:pt x="435" y="135"/>
                    <a:pt x="434" y="135"/>
                    <a:pt x="434" y="136"/>
                  </a:cubicBezTo>
                  <a:moveTo>
                    <a:pt x="327" y="142"/>
                  </a:moveTo>
                  <a:cubicBezTo>
                    <a:pt x="327" y="141"/>
                    <a:pt x="328" y="142"/>
                    <a:pt x="327" y="142"/>
                  </a:cubicBezTo>
                  <a:close/>
                  <a:moveTo>
                    <a:pt x="325" y="143"/>
                  </a:moveTo>
                  <a:cubicBezTo>
                    <a:pt x="319" y="146"/>
                    <a:pt x="312" y="150"/>
                    <a:pt x="308" y="156"/>
                  </a:cubicBezTo>
                  <a:moveTo>
                    <a:pt x="308" y="156"/>
                  </a:moveTo>
                  <a:cubicBezTo>
                    <a:pt x="307" y="156"/>
                    <a:pt x="307" y="156"/>
                    <a:pt x="307" y="157"/>
                  </a:cubicBezTo>
                  <a:moveTo>
                    <a:pt x="307" y="157"/>
                  </a:moveTo>
                  <a:cubicBezTo>
                    <a:pt x="306" y="157"/>
                    <a:pt x="306" y="157"/>
                    <a:pt x="306" y="158"/>
                  </a:cubicBezTo>
                  <a:moveTo>
                    <a:pt x="306" y="158"/>
                  </a:moveTo>
                  <a:cubicBezTo>
                    <a:pt x="305" y="158"/>
                    <a:pt x="306" y="159"/>
                    <a:pt x="306" y="158"/>
                  </a:cubicBezTo>
                  <a:moveTo>
                    <a:pt x="306" y="158"/>
                  </a:moveTo>
                  <a:cubicBezTo>
                    <a:pt x="307" y="158"/>
                    <a:pt x="307" y="158"/>
                    <a:pt x="307" y="157"/>
                  </a:cubicBezTo>
                  <a:moveTo>
                    <a:pt x="307" y="157"/>
                  </a:moveTo>
                  <a:cubicBezTo>
                    <a:pt x="308" y="157"/>
                    <a:pt x="308" y="157"/>
                    <a:pt x="308" y="156"/>
                  </a:cubicBezTo>
                  <a:moveTo>
                    <a:pt x="308" y="156"/>
                  </a:moveTo>
                  <a:cubicBezTo>
                    <a:pt x="314" y="152"/>
                    <a:pt x="320" y="147"/>
                    <a:pt x="325" y="143"/>
                  </a:cubicBezTo>
                  <a:moveTo>
                    <a:pt x="325" y="143"/>
                  </a:moveTo>
                  <a:cubicBezTo>
                    <a:pt x="327" y="142"/>
                    <a:pt x="325" y="141"/>
                    <a:pt x="325" y="143"/>
                  </a:cubicBezTo>
                  <a:moveTo>
                    <a:pt x="338" y="163"/>
                  </a:moveTo>
                  <a:cubicBezTo>
                    <a:pt x="337" y="163"/>
                    <a:pt x="337" y="163"/>
                    <a:pt x="337" y="164"/>
                  </a:cubicBezTo>
                  <a:moveTo>
                    <a:pt x="337" y="164"/>
                  </a:moveTo>
                  <a:cubicBezTo>
                    <a:pt x="327" y="170"/>
                    <a:pt x="317" y="176"/>
                    <a:pt x="310" y="185"/>
                  </a:cubicBezTo>
                  <a:cubicBezTo>
                    <a:pt x="312" y="185"/>
                    <a:pt x="312" y="188"/>
                    <a:pt x="315" y="188"/>
                  </a:cubicBezTo>
                  <a:cubicBezTo>
                    <a:pt x="322" y="180"/>
                    <a:pt x="330" y="172"/>
                    <a:pt x="337" y="164"/>
                  </a:cubicBezTo>
                  <a:moveTo>
                    <a:pt x="337" y="164"/>
                  </a:moveTo>
                  <a:cubicBezTo>
                    <a:pt x="338" y="164"/>
                    <a:pt x="338" y="163"/>
                    <a:pt x="338" y="163"/>
                  </a:cubicBezTo>
                  <a:moveTo>
                    <a:pt x="338" y="163"/>
                  </a:moveTo>
                  <a:cubicBezTo>
                    <a:pt x="339" y="162"/>
                    <a:pt x="338" y="162"/>
                    <a:pt x="338" y="163"/>
                  </a:cubicBezTo>
                  <a:moveTo>
                    <a:pt x="648" y="165"/>
                  </a:moveTo>
                  <a:cubicBezTo>
                    <a:pt x="647" y="164"/>
                    <a:pt x="648" y="165"/>
                    <a:pt x="648" y="165"/>
                  </a:cubicBezTo>
                  <a:close/>
                  <a:moveTo>
                    <a:pt x="1279" y="213"/>
                  </a:moveTo>
                  <a:cubicBezTo>
                    <a:pt x="1279" y="213"/>
                    <a:pt x="1280" y="214"/>
                    <a:pt x="1280" y="214"/>
                  </a:cubicBezTo>
                  <a:moveTo>
                    <a:pt x="1280" y="214"/>
                  </a:moveTo>
                  <a:cubicBezTo>
                    <a:pt x="1280" y="214"/>
                    <a:pt x="1281" y="214"/>
                    <a:pt x="1281" y="215"/>
                  </a:cubicBezTo>
                  <a:moveTo>
                    <a:pt x="1281" y="215"/>
                  </a:moveTo>
                  <a:cubicBezTo>
                    <a:pt x="1281" y="215"/>
                    <a:pt x="1282" y="215"/>
                    <a:pt x="1282" y="215"/>
                  </a:cubicBezTo>
                  <a:moveTo>
                    <a:pt x="1282" y="215"/>
                  </a:moveTo>
                  <a:cubicBezTo>
                    <a:pt x="1282" y="216"/>
                    <a:pt x="1283" y="216"/>
                    <a:pt x="1283" y="216"/>
                  </a:cubicBezTo>
                  <a:moveTo>
                    <a:pt x="1283" y="216"/>
                  </a:moveTo>
                  <a:cubicBezTo>
                    <a:pt x="1283" y="217"/>
                    <a:pt x="1284" y="217"/>
                    <a:pt x="1284" y="217"/>
                  </a:cubicBezTo>
                  <a:moveTo>
                    <a:pt x="1284" y="217"/>
                  </a:moveTo>
                  <a:cubicBezTo>
                    <a:pt x="1284" y="218"/>
                    <a:pt x="1285" y="218"/>
                    <a:pt x="1285" y="218"/>
                  </a:cubicBezTo>
                  <a:moveTo>
                    <a:pt x="1285" y="218"/>
                  </a:moveTo>
                  <a:cubicBezTo>
                    <a:pt x="1285" y="219"/>
                    <a:pt x="1286" y="219"/>
                    <a:pt x="1286" y="219"/>
                  </a:cubicBezTo>
                  <a:moveTo>
                    <a:pt x="1286" y="219"/>
                  </a:moveTo>
                  <a:cubicBezTo>
                    <a:pt x="1286" y="220"/>
                    <a:pt x="1287" y="220"/>
                    <a:pt x="1287" y="220"/>
                  </a:cubicBezTo>
                  <a:moveTo>
                    <a:pt x="1287" y="220"/>
                  </a:moveTo>
                  <a:cubicBezTo>
                    <a:pt x="1288" y="222"/>
                    <a:pt x="1288" y="220"/>
                    <a:pt x="1287" y="220"/>
                  </a:cubicBezTo>
                  <a:moveTo>
                    <a:pt x="1287" y="220"/>
                  </a:moveTo>
                  <a:cubicBezTo>
                    <a:pt x="1287" y="219"/>
                    <a:pt x="1287" y="219"/>
                    <a:pt x="1286" y="219"/>
                  </a:cubicBezTo>
                  <a:moveTo>
                    <a:pt x="1286" y="219"/>
                  </a:moveTo>
                  <a:cubicBezTo>
                    <a:pt x="1286" y="219"/>
                    <a:pt x="1286" y="218"/>
                    <a:pt x="1285" y="218"/>
                  </a:cubicBezTo>
                  <a:moveTo>
                    <a:pt x="1285" y="218"/>
                  </a:moveTo>
                  <a:cubicBezTo>
                    <a:pt x="1285" y="218"/>
                    <a:pt x="1285" y="217"/>
                    <a:pt x="1284" y="217"/>
                  </a:cubicBezTo>
                  <a:moveTo>
                    <a:pt x="1284" y="217"/>
                  </a:moveTo>
                  <a:cubicBezTo>
                    <a:pt x="1284" y="217"/>
                    <a:pt x="1284" y="216"/>
                    <a:pt x="1283" y="216"/>
                  </a:cubicBezTo>
                  <a:moveTo>
                    <a:pt x="1283" y="216"/>
                  </a:moveTo>
                  <a:cubicBezTo>
                    <a:pt x="1283" y="216"/>
                    <a:pt x="1283" y="216"/>
                    <a:pt x="1282" y="215"/>
                  </a:cubicBezTo>
                  <a:moveTo>
                    <a:pt x="1282" y="215"/>
                  </a:moveTo>
                  <a:cubicBezTo>
                    <a:pt x="1283" y="215"/>
                    <a:pt x="1282" y="215"/>
                    <a:pt x="1281" y="215"/>
                  </a:cubicBezTo>
                  <a:moveTo>
                    <a:pt x="1281" y="215"/>
                  </a:moveTo>
                  <a:cubicBezTo>
                    <a:pt x="1282" y="214"/>
                    <a:pt x="1281" y="214"/>
                    <a:pt x="1280" y="214"/>
                  </a:cubicBezTo>
                  <a:moveTo>
                    <a:pt x="1280" y="214"/>
                  </a:moveTo>
                  <a:cubicBezTo>
                    <a:pt x="1281" y="213"/>
                    <a:pt x="1280" y="213"/>
                    <a:pt x="1279" y="213"/>
                  </a:cubicBezTo>
                  <a:moveTo>
                    <a:pt x="1279" y="213"/>
                  </a:moveTo>
                  <a:cubicBezTo>
                    <a:pt x="1262" y="195"/>
                    <a:pt x="1245" y="179"/>
                    <a:pt x="1225" y="165"/>
                  </a:cubicBezTo>
                  <a:cubicBezTo>
                    <a:pt x="1226" y="171"/>
                    <a:pt x="1233" y="175"/>
                    <a:pt x="1237" y="178"/>
                  </a:cubicBezTo>
                  <a:cubicBezTo>
                    <a:pt x="1251" y="189"/>
                    <a:pt x="1265" y="201"/>
                    <a:pt x="1279" y="213"/>
                  </a:cubicBezTo>
                  <a:moveTo>
                    <a:pt x="188" y="288"/>
                  </a:moveTo>
                  <a:cubicBezTo>
                    <a:pt x="205" y="283"/>
                    <a:pt x="212" y="269"/>
                    <a:pt x="223" y="257"/>
                  </a:cubicBezTo>
                  <a:cubicBezTo>
                    <a:pt x="250" y="230"/>
                    <a:pt x="277" y="206"/>
                    <a:pt x="305" y="183"/>
                  </a:cubicBezTo>
                  <a:cubicBezTo>
                    <a:pt x="301" y="179"/>
                    <a:pt x="300" y="173"/>
                    <a:pt x="298" y="167"/>
                  </a:cubicBezTo>
                  <a:cubicBezTo>
                    <a:pt x="257" y="204"/>
                    <a:pt x="219" y="243"/>
                    <a:pt x="188" y="288"/>
                  </a:cubicBezTo>
                  <a:close/>
                  <a:moveTo>
                    <a:pt x="1351" y="296"/>
                  </a:moveTo>
                  <a:cubicBezTo>
                    <a:pt x="1351" y="297"/>
                    <a:pt x="1352" y="297"/>
                    <a:pt x="1352" y="297"/>
                  </a:cubicBezTo>
                  <a:moveTo>
                    <a:pt x="1352" y="297"/>
                  </a:moveTo>
                  <a:cubicBezTo>
                    <a:pt x="1353" y="298"/>
                    <a:pt x="1354" y="297"/>
                    <a:pt x="1352" y="297"/>
                  </a:cubicBezTo>
                  <a:moveTo>
                    <a:pt x="1352" y="297"/>
                  </a:moveTo>
                  <a:cubicBezTo>
                    <a:pt x="1353" y="296"/>
                    <a:pt x="1352" y="296"/>
                    <a:pt x="1351" y="296"/>
                  </a:cubicBezTo>
                  <a:moveTo>
                    <a:pt x="1351" y="296"/>
                  </a:moveTo>
                  <a:cubicBezTo>
                    <a:pt x="1351" y="295"/>
                    <a:pt x="1351" y="293"/>
                    <a:pt x="1350" y="293"/>
                  </a:cubicBezTo>
                  <a:cubicBezTo>
                    <a:pt x="1320" y="252"/>
                    <a:pt x="1281" y="217"/>
                    <a:pt x="1241" y="185"/>
                  </a:cubicBezTo>
                  <a:cubicBezTo>
                    <a:pt x="1236" y="181"/>
                    <a:pt x="1231" y="174"/>
                    <a:pt x="1224" y="173"/>
                  </a:cubicBezTo>
                  <a:cubicBezTo>
                    <a:pt x="1218" y="183"/>
                    <a:pt x="1228" y="188"/>
                    <a:pt x="1233" y="194"/>
                  </a:cubicBezTo>
                  <a:cubicBezTo>
                    <a:pt x="1239" y="201"/>
                    <a:pt x="1244" y="208"/>
                    <a:pt x="1250" y="214"/>
                  </a:cubicBezTo>
                  <a:cubicBezTo>
                    <a:pt x="1267" y="233"/>
                    <a:pt x="1280" y="256"/>
                    <a:pt x="1300" y="274"/>
                  </a:cubicBezTo>
                  <a:cubicBezTo>
                    <a:pt x="1319" y="279"/>
                    <a:pt x="1335" y="288"/>
                    <a:pt x="1351" y="296"/>
                  </a:cubicBezTo>
                  <a:moveTo>
                    <a:pt x="1218" y="184"/>
                  </a:moveTo>
                  <a:cubicBezTo>
                    <a:pt x="1217" y="187"/>
                    <a:pt x="1213" y="188"/>
                    <a:pt x="1211" y="191"/>
                  </a:cubicBezTo>
                  <a:cubicBezTo>
                    <a:pt x="1231" y="205"/>
                    <a:pt x="1249" y="226"/>
                    <a:pt x="1267" y="239"/>
                  </a:cubicBezTo>
                  <a:cubicBezTo>
                    <a:pt x="1250" y="220"/>
                    <a:pt x="1237" y="199"/>
                    <a:pt x="1218" y="184"/>
                  </a:cubicBezTo>
                  <a:close/>
                  <a:moveTo>
                    <a:pt x="207" y="280"/>
                  </a:moveTo>
                  <a:cubicBezTo>
                    <a:pt x="206" y="280"/>
                    <a:pt x="207" y="281"/>
                    <a:pt x="207" y="280"/>
                  </a:cubicBezTo>
                  <a:moveTo>
                    <a:pt x="207" y="280"/>
                  </a:moveTo>
                  <a:cubicBezTo>
                    <a:pt x="225" y="274"/>
                    <a:pt x="241" y="267"/>
                    <a:pt x="260" y="263"/>
                  </a:cubicBezTo>
                  <a:cubicBezTo>
                    <a:pt x="272" y="244"/>
                    <a:pt x="285" y="224"/>
                    <a:pt x="299" y="206"/>
                  </a:cubicBezTo>
                  <a:cubicBezTo>
                    <a:pt x="304" y="200"/>
                    <a:pt x="311" y="196"/>
                    <a:pt x="312" y="189"/>
                  </a:cubicBezTo>
                  <a:cubicBezTo>
                    <a:pt x="306" y="183"/>
                    <a:pt x="301" y="190"/>
                    <a:pt x="297" y="193"/>
                  </a:cubicBezTo>
                  <a:cubicBezTo>
                    <a:pt x="268" y="218"/>
                    <a:pt x="231" y="250"/>
                    <a:pt x="207" y="280"/>
                  </a:cubicBezTo>
                  <a:moveTo>
                    <a:pt x="267" y="192"/>
                  </a:moveTo>
                  <a:cubicBezTo>
                    <a:pt x="266" y="192"/>
                    <a:pt x="266" y="193"/>
                    <a:pt x="266" y="193"/>
                  </a:cubicBezTo>
                  <a:moveTo>
                    <a:pt x="266" y="193"/>
                  </a:moveTo>
                  <a:cubicBezTo>
                    <a:pt x="265" y="193"/>
                    <a:pt x="265" y="194"/>
                    <a:pt x="265" y="194"/>
                  </a:cubicBezTo>
                  <a:moveTo>
                    <a:pt x="265" y="194"/>
                  </a:moveTo>
                  <a:cubicBezTo>
                    <a:pt x="264" y="194"/>
                    <a:pt x="264" y="195"/>
                    <a:pt x="264" y="195"/>
                  </a:cubicBezTo>
                  <a:moveTo>
                    <a:pt x="264" y="195"/>
                  </a:moveTo>
                  <a:cubicBezTo>
                    <a:pt x="263" y="195"/>
                    <a:pt x="263" y="196"/>
                    <a:pt x="263" y="196"/>
                  </a:cubicBezTo>
                  <a:moveTo>
                    <a:pt x="263" y="196"/>
                  </a:moveTo>
                  <a:cubicBezTo>
                    <a:pt x="262" y="196"/>
                    <a:pt x="262" y="197"/>
                    <a:pt x="262" y="197"/>
                  </a:cubicBezTo>
                  <a:moveTo>
                    <a:pt x="262" y="197"/>
                  </a:moveTo>
                  <a:cubicBezTo>
                    <a:pt x="261" y="197"/>
                    <a:pt x="261" y="198"/>
                    <a:pt x="261" y="198"/>
                  </a:cubicBezTo>
                  <a:moveTo>
                    <a:pt x="261" y="198"/>
                  </a:moveTo>
                  <a:cubicBezTo>
                    <a:pt x="222" y="229"/>
                    <a:pt x="189" y="265"/>
                    <a:pt x="159" y="305"/>
                  </a:cubicBezTo>
                  <a:moveTo>
                    <a:pt x="159" y="305"/>
                  </a:moveTo>
                  <a:cubicBezTo>
                    <a:pt x="158" y="305"/>
                    <a:pt x="158" y="305"/>
                    <a:pt x="158" y="306"/>
                  </a:cubicBezTo>
                  <a:moveTo>
                    <a:pt x="158" y="306"/>
                  </a:moveTo>
                  <a:cubicBezTo>
                    <a:pt x="157" y="306"/>
                    <a:pt x="158" y="307"/>
                    <a:pt x="158" y="306"/>
                  </a:cubicBezTo>
                  <a:moveTo>
                    <a:pt x="158" y="306"/>
                  </a:moveTo>
                  <a:cubicBezTo>
                    <a:pt x="159" y="306"/>
                    <a:pt x="159" y="305"/>
                    <a:pt x="159" y="305"/>
                  </a:cubicBezTo>
                  <a:moveTo>
                    <a:pt x="159" y="305"/>
                  </a:moveTo>
                  <a:cubicBezTo>
                    <a:pt x="167" y="301"/>
                    <a:pt x="173" y="295"/>
                    <a:pt x="182" y="292"/>
                  </a:cubicBezTo>
                  <a:cubicBezTo>
                    <a:pt x="205" y="258"/>
                    <a:pt x="232" y="227"/>
                    <a:pt x="261" y="198"/>
                  </a:cubicBezTo>
                  <a:moveTo>
                    <a:pt x="261" y="198"/>
                  </a:moveTo>
                  <a:cubicBezTo>
                    <a:pt x="262" y="198"/>
                    <a:pt x="262" y="198"/>
                    <a:pt x="262" y="197"/>
                  </a:cubicBezTo>
                  <a:moveTo>
                    <a:pt x="262" y="197"/>
                  </a:moveTo>
                  <a:cubicBezTo>
                    <a:pt x="263" y="197"/>
                    <a:pt x="263" y="197"/>
                    <a:pt x="263" y="196"/>
                  </a:cubicBezTo>
                  <a:moveTo>
                    <a:pt x="263" y="196"/>
                  </a:moveTo>
                  <a:cubicBezTo>
                    <a:pt x="264" y="196"/>
                    <a:pt x="264" y="196"/>
                    <a:pt x="264" y="195"/>
                  </a:cubicBezTo>
                  <a:moveTo>
                    <a:pt x="264" y="195"/>
                  </a:moveTo>
                  <a:cubicBezTo>
                    <a:pt x="265" y="195"/>
                    <a:pt x="265" y="195"/>
                    <a:pt x="265" y="194"/>
                  </a:cubicBezTo>
                  <a:moveTo>
                    <a:pt x="265" y="194"/>
                  </a:moveTo>
                  <a:cubicBezTo>
                    <a:pt x="266" y="195"/>
                    <a:pt x="266" y="194"/>
                    <a:pt x="266" y="193"/>
                  </a:cubicBezTo>
                  <a:moveTo>
                    <a:pt x="266" y="193"/>
                  </a:moveTo>
                  <a:cubicBezTo>
                    <a:pt x="266" y="194"/>
                    <a:pt x="267" y="193"/>
                    <a:pt x="267" y="192"/>
                  </a:cubicBezTo>
                  <a:moveTo>
                    <a:pt x="267" y="192"/>
                  </a:moveTo>
                  <a:cubicBezTo>
                    <a:pt x="268" y="192"/>
                    <a:pt x="267" y="191"/>
                    <a:pt x="267" y="192"/>
                  </a:cubicBezTo>
                  <a:moveTo>
                    <a:pt x="265" y="261"/>
                  </a:moveTo>
                  <a:cubicBezTo>
                    <a:pt x="263" y="261"/>
                    <a:pt x="265" y="262"/>
                    <a:pt x="265" y="261"/>
                  </a:cubicBezTo>
                  <a:moveTo>
                    <a:pt x="265" y="261"/>
                  </a:moveTo>
                  <a:cubicBezTo>
                    <a:pt x="274" y="259"/>
                    <a:pt x="281" y="256"/>
                    <a:pt x="291" y="255"/>
                  </a:cubicBezTo>
                  <a:cubicBezTo>
                    <a:pt x="305" y="236"/>
                    <a:pt x="324" y="222"/>
                    <a:pt x="340" y="205"/>
                  </a:cubicBezTo>
                  <a:cubicBezTo>
                    <a:pt x="330" y="202"/>
                    <a:pt x="323" y="196"/>
                    <a:pt x="315" y="192"/>
                  </a:cubicBezTo>
                  <a:cubicBezTo>
                    <a:pt x="296" y="214"/>
                    <a:pt x="279" y="236"/>
                    <a:pt x="265" y="261"/>
                  </a:cubicBezTo>
                  <a:moveTo>
                    <a:pt x="1208" y="192"/>
                  </a:moveTo>
                  <a:cubicBezTo>
                    <a:pt x="1198" y="200"/>
                    <a:pt x="1184" y="204"/>
                    <a:pt x="1173" y="211"/>
                  </a:cubicBezTo>
                  <a:cubicBezTo>
                    <a:pt x="1184" y="223"/>
                    <a:pt x="1187" y="240"/>
                    <a:pt x="1203" y="247"/>
                  </a:cubicBezTo>
                  <a:cubicBezTo>
                    <a:pt x="1215" y="253"/>
                    <a:pt x="1231" y="253"/>
                    <a:pt x="1246" y="257"/>
                  </a:cubicBezTo>
                  <a:cubicBezTo>
                    <a:pt x="1260" y="261"/>
                    <a:pt x="1274" y="266"/>
                    <a:pt x="1287" y="269"/>
                  </a:cubicBezTo>
                  <a:cubicBezTo>
                    <a:pt x="1267" y="238"/>
                    <a:pt x="1237" y="216"/>
                    <a:pt x="1208" y="192"/>
                  </a:cubicBezTo>
                  <a:close/>
                  <a:moveTo>
                    <a:pt x="637" y="198"/>
                  </a:moveTo>
                  <a:cubicBezTo>
                    <a:pt x="636" y="202"/>
                    <a:pt x="630" y="210"/>
                    <a:pt x="633" y="212"/>
                  </a:cubicBezTo>
                  <a:cubicBezTo>
                    <a:pt x="638" y="210"/>
                    <a:pt x="636" y="203"/>
                    <a:pt x="637" y="198"/>
                  </a:cubicBezTo>
                  <a:moveTo>
                    <a:pt x="637" y="198"/>
                  </a:moveTo>
                  <a:cubicBezTo>
                    <a:pt x="640" y="198"/>
                    <a:pt x="636" y="194"/>
                    <a:pt x="637" y="198"/>
                  </a:cubicBezTo>
                  <a:moveTo>
                    <a:pt x="1072" y="226"/>
                  </a:moveTo>
                  <a:cubicBezTo>
                    <a:pt x="1076" y="226"/>
                    <a:pt x="1083" y="228"/>
                    <a:pt x="1085" y="227"/>
                  </a:cubicBezTo>
                  <a:cubicBezTo>
                    <a:pt x="1077" y="219"/>
                    <a:pt x="1070" y="209"/>
                    <a:pt x="1062" y="201"/>
                  </a:cubicBezTo>
                  <a:cubicBezTo>
                    <a:pt x="1065" y="210"/>
                    <a:pt x="1069" y="217"/>
                    <a:pt x="1072" y="226"/>
                  </a:cubicBezTo>
                  <a:close/>
                  <a:moveTo>
                    <a:pt x="342" y="207"/>
                  </a:moveTo>
                  <a:cubicBezTo>
                    <a:pt x="327" y="222"/>
                    <a:pt x="310" y="236"/>
                    <a:pt x="296" y="253"/>
                  </a:cubicBezTo>
                  <a:cubicBezTo>
                    <a:pt x="319" y="247"/>
                    <a:pt x="343" y="243"/>
                    <a:pt x="366" y="239"/>
                  </a:cubicBezTo>
                  <a:cubicBezTo>
                    <a:pt x="370" y="231"/>
                    <a:pt x="374" y="225"/>
                    <a:pt x="377" y="217"/>
                  </a:cubicBezTo>
                  <a:cubicBezTo>
                    <a:pt x="364" y="215"/>
                    <a:pt x="354" y="210"/>
                    <a:pt x="342" y="207"/>
                  </a:cubicBezTo>
                  <a:close/>
                  <a:moveTo>
                    <a:pt x="745" y="212"/>
                  </a:moveTo>
                  <a:cubicBezTo>
                    <a:pt x="745" y="226"/>
                    <a:pt x="744" y="240"/>
                    <a:pt x="743" y="254"/>
                  </a:cubicBezTo>
                  <a:cubicBezTo>
                    <a:pt x="757" y="253"/>
                    <a:pt x="774" y="255"/>
                    <a:pt x="786" y="253"/>
                  </a:cubicBezTo>
                  <a:cubicBezTo>
                    <a:pt x="784" y="241"/>
                    <a:pt x="786" y="224"/>
                    <a:pt x="784" y="212"/>
                  </a:cubicBezTo>
                  <a:cubicBezTo>
                    <a:pt x="773" y="210"/>
                    <a:pt x="756" y="210"/>
                    <a:pt x="745" y="212"/>
                  </a:cubicBezTo>
                  <a:close/>
                  <a:moveTo>
                    <a:pt x="1176" y="220"/>
                  </a:moveTo>
                  <a:cubicBezTo>
                    <a:pt x="1176" y="221"/>
                    <a:pt x="1176" y="221"/>
                    <a:pt x="1177" y="221"/>
                  </a:cubicBezTo>
                  <a:moveTo>
                    <a:pt x="1177" y="221"/>
                  </a:moveTo>
                  <a:cubicBezTo>
                    <a:pt x="1177" y="223"/>
                    <a:pt x="1178" y="221"/>
                    <a:pt x="1177" y="221"/>
                  </a:cubicBezTo>
                  <a:moveTo>
                    <a:pt x="1177" y="221"/>
                  </a:moveTo>
                  <a:cubicBezTo>
                    <a:pt x="1177" y="220"/>
                    <a:pt x="1176" y="220"/>
                    <a:pt x="1176" y="220"/>
                  </a:cubicBezTo>
                  <a:moveTo>
                    <a:pt x="1176" y="220"/>
                  </a:moveTo>
                  <a:cubicBezTo>
                    <a:pt x="1174" y="216"/>
                    <a:pt x="1171" y="207"/>
                    <a:pt x="1166" y="213"/>
                  </a:cubicBezTo>
                  <a:cubicBezTo>
                    <a:pt x="1170" y="214"/>
                    <a:pt x="1172" y="218"/>
                    <a:pt x="1176" y="220"/>
                  </a:cubicBezTo>
                  <a:moveTo>
                    <a:pt x="639" y="214"/>
                  </a:moveTo>
                  <a:cubicBezTo>
                    <a:pt x="637" y="225"/>
                    <a:pt x="635" y="238"/>
                    <a:pt x="633" y="251"/>
                  </a:cubicBezTo>
                  <a:cubicBezTo>
                    <a:pt x="669" y="252"/>
                    <a:pt x="704" y="254"/>
                    <a:pt x="741" y="254"/>
                  </a:cubicBezTo>
                  <a:cubicBezTo>
                    <a:pt x="741" y="239"/>
                    <a:pt x="742" y="225"/>
                    <a:pt x="743" y="212"/>
                  </a:cubicBezTo>
                  <a:cubicBezTo>
                    <a:pt x="707" y="211"/>
                    <a:pt x="673" y="213"/>
                    <a:pt x="639" y="214"/>
                  </a:cubicBezTo>
                  <a:close/>
                  <a:moveTo>
                    <a:pt x="787" y="212"/>
                  </a:moveTo>
                  <a:cubicBezTo>
                    <a:pt x="786" y="227"/>
                    <a:pt x="789" y="239"/>
                    <a:pt x="788" y="254"/>
                  </a:cubicBezTo>
                  <a:cubicBezTo>
                    <a:pt x="815" y="254"/>
                    <a:pt x="840" y="252"/>
                    <a:pt x="867" y="252"/>
                  </a:cubicBezTo>
                  <a:cubicBezTo>
                    <a:pt x="863" y="238"/>
                    <a:pt x="860" y="225"/>
                    <a:pt x="856" y="213"/>
                  </a:cubicBezTo>
                  <a:cubicBezTo>
                    <a:pt x="834" y="212"/>
                    <a:pt x="811" y="211"/>
                    <a:pt x="787" y="212"/>
                  </a:cubicBezTo>
                  <a:close/>
                  <a:moveTo>
                    <a:pt x="870" y="251"/>
                  </a:moveTo>
                  <a:cubicBezTo>
                    <a:pt x="891" y="251"/>
                    <a:pt x="917" y="249"/>
                    <a:pt x="938" y="247"/>
                  </a:cubicBezTo>
                  <a:cubicBezTo>
                    <a:pt x="937" y="236"/>
                    <a:pt x="934" y="227"/>
                    <a:pt x="932" y="216"/>
                  </a:cubicBezTo>
                  <a:cubicBezTo>
                    <a:pt x="909" y="214"/>
                    <a:pt x="884" y="214"/>
                    <a:pt x="861" y="213"/>
                  </a:cubicBezTo>
                  <a:cubicBezTo>
                    <a:pt x="864" y="226"/>
                    <a:pt x="868" y="237"/>
                    <a:pt x="870" y="251"/>
                  </a:cubicBezTo>
                  <a:close/>
                  <a:moveTo>
                    <a:pt x="1190" y="244"/>
                  </a:moveTo>
                  <a:cubicBezTo>
                    <a:pt x="1191" y="246"/>
                    <a:pt x="1191" y="244"/>
                    <a:pt x="1190" y="244"/>
                  </a:cubicBezTo>
                  <a:moveTo>
                    <a:pt x="1190" y="244"/>
                  </a:moveTo>
                  <a:cubicBezTo>
                    <a:pt x="1184" y="231"/>
                    <a:pt x="1173" y="222"/>
                    <a:pt x="1162" y="213"/>
                  </a:cubicBezTo>
                  <a:cubicBezTo>
                    <a:pt x="1143" y="221"/>
                    <a:pt x="1120" y="224"/>
                    <a:pt x="1099" y="230"/>
                  </a:cubicBezTo>
                  <a:cubicBezTo>
                    <a:pt x="1131" y="233"/>
                    <a:pt x="1160" y="239"/>
                    <a:pt x="1190" y="244"/>
                  </a:cubicBezTo>
                  <a:moveTo>
                    <a:pt x="632" y="214"/>
                  </a:moveTo>
                  <a:cubicBezTo>
                    <a:pt x="625" y="223"/>
                    <a:pt x="622" y="237"/>
                    <a:pt x="618" y="250"/>
                  </a:cubicBezTo>
                  <a:cubicBezTo>
                    <a:pt x="622" y="250"/>
                    <a:pt x="626" y="250"/>
                    <a:pt x="630" y="250"/>
                  </a:cubicBezTo>
                  <a:cubicBezTo>
                    <a:pt x="631" y="238"/>
                    <a:pt x="633" y="225"/>
                    <a:pt x="635" y="214"/>
                  </a:cubicBezTo>
                  <a:cubicBezTo>
                    <a:pt x="634" y="214"/>
                    <a:pt x="633" y="214"/>
                    <a:pt x="632" y="214"/>
                  </a:cubicBezTo>
                  <a:close/>
                  <a:moveTo>
                    <a:pt x="515" y="222"/>
                  </a:moveTo>
                  <a:cubicBezTo>
                    <a:pt x="512" y="228"/>
                    <a:pt x="507" y="233"/>
                    <a:pt x="505" y="239"/>
                  </a:cubicBezTo>
                  <a:cubicBezTo>
                    <a:pt x="541" y="243"/>
                    <a:pt x="576" y="248"/>
                    <a:pt x="615" y="249"/>
                  </a:cubicBezTo>
                  <a:cubicBezTo>
                    <a:pt x="619" y="237"/>
                    <a:pt x="623" y="226"/>
                    <a:pt x="628" y="215"/>
                  </a:cubicBezTo>
                  <a:cubicBezTo>
                    <a:pt x="589" y="216"/>
                    <a:pt x="552" y="218"/>
                    <a:pt x="515" y="222"/>
                  </a:cubicBezTo>
                  <a:close/>
                  <a:moveTo>
                    <a:pt x="941" y="247"/>
                  </a:moveTo>
                  <a:cubicBezTo>
                    <a:pt x="956" y="246"/>
                    <a:pt x="972" y="245"/>
                    <a:pt x="986" y="242"/>
                  </a:cubicBezTo>
                  <a:cubicBezTo>
                    <a:pt x="980" y="235"/>
                    <a:pt x="978" y="225"/>
                    <a:pt x="971" y="219"/>
                  </a:cubicBezTo>
                  <a:cubicBezTo>
                    <a:pt x="960" y="218"/>
                    <a:pt x="947" y="217"/>
                    <a:pt x="935" y="216"/>
                  </a:cubicBezTo>
                  <a:cubicBezTo>
                    <a:pt x="936" y="227"/>
                    <a:pt x="939" y="236"/>
                    <a:pt x="941" y="247"/>
                  </a:cubicBezTo>
                  <a:close/>
                  <a:moveTo>
                    <a:pt x="370" y="238"/>
                  </a:moveTo>
                  <a:cubicBezTo>
                    <a:pt x="369" y="238"/>
                    <a:pt x="370" y="239"/>
                    <a:pt x="370" y="238"/>
                  </a:cubicBezTo>
                  <a:moveTo>
                    <a:pt x="370" y="238"/>
                  </a:moveTo>
                  <a:cubicBezTo>
                    <a:pt x="384" y="235"/>
                    <a:pt x="401" y="237"/>
                    <a:pt x="406" y="225"/>
                  </a:cubicBezTo>
                  <a:cubicBezTo>
                    <a:pt x="396" y="224"/>
                    <a:pt x="389" y="220"/>
                    <a:pt x="379" y="219"/>
                  </a:cubicBezTo>
                  <a:cubicBezTo>
                    <a:pt x="377" y="226"/>
                    <a:pt x="372" y="230"/>
                    <a:pt x="370" y="238"/>
                  </a:cubicBezTo>
                  <a:moveTo>
                    <a:pt x="989" y="242"/>
                  </a:moveTo>
                  <a:cubicBezTo>
                    <a:pt x="1017" y="239"/>
                    <a:pt x="1047" y="238"/>
                    <a:pt x="1071" y="230"/>
                  </a:cubicBezTo>
                  <a:cubicBezTo>
                    <a:pt x="1042" y="224"/>
                    <a:pt x="1008" y="222"/>
                    <a:pt x="976" y="219"/>
                  </a:cubicBezTo>
                  <a:cubicBezTo>
                    <a:pt x="980" y="227"/>
                    <a:pt x="984" y="235"/>
                    <a:pt x="989" y="242"/>
                  </a:cubicBezTo>
                  <a:close/>
                  <a:moveTo>
                    <a:pt x="497" y="223"/>
                  </a:moveTo>
                  <a:cubicBezTo>
                    <a:pt x="494" y="227"/>
                    <a:pt x="494" y="233"/>
                    <a:pt x="491" y="238"/>
                  </a:cubicBezTo>
                  <a:cubicBezTo>
                    <a:pt x="495" y="237"/>
                    <a:pt x="497" y="239"/>
                    <a:pt x="502" y="239"/>
                  </a:cubicBezTo>
                  <a:cubicBezTo>
                    <a:pt x="504" y="232"/>
                    <a:pt x="509" y="228"/>
                    <a:pt x="511" y="222"/>
                  </a:cubicBezTo>
                  <a:cubicBezTo>
                    <a:pt x="507" y="223"/>
                    <a:pt x="503" y="224"/>
                    <a:pt x="497" y="223"/>
                  </a:cubicBezTo>
                  <a:close/>
                  <a:moveTo>
                    <a:pt x="1178" y="224"/>
                  </a:moveTo>
                  <a:cubicBezTo>
                    <a:pt x="1177" y="224"/>
                    <a:pt x="1178" y="225"/>
                    <a:pt x="1178" y="224"/>
                  </a:cubicBezTo>
                  <a:close/>
                  <a:moveTo>
                    <a:pt x="445" y="231"/>
                  </a:moveTo>
                  <a:cubicBezTo>
                    <a:pt x="460" y="233"/>
                    <a:pt x="475" y="235"/>
                    <a:pt x="489" y="238"/>
                  </a:cubicBezTo>
                  <a:cubicBezTo>
                    <a:pt x="490" y="232"/>
                    <a:pt x="492" y="229"/>
                    <a:pt x="493" y="224"/>
                  </a:cubicBezTo>
                  <a:cubicBezTo>
                    <a:pt x="477" y="226"/>
                    <a:pt x="459" y="226"/>
                    <a:pt x="445" y="231"/>
                  </a:cubicBezTo>
                  <a:close/>
                  <a:moveTo>
                    <a:pt x="421" y="230"/>
                  </a:moveTo>
                  <a:cubicBezTo>
                    <a:pt x="423" y="230"/>
                    <a:pt x="429" y="229"/>
                    <a:pt x="424" y="229"/>
                  </a:cubicBezTo>
                  <a:cubicBezTo>
                    <a:pt x="419" y="228"/>
                    <a:pt x="414" y="227"/>
                    <a:pt x="409" y="226"/>
                  </a:cubicBezTo>
                  <a:cubicBezTo>
                    <a:pt x="407" y="229"/>
                    <a:pt x="404" y="230"/>
                    <a:pt x="403" y="233"/>
                  </a:cubicBezTo>
                  <a:cubicBezTo>
                    <a:pt x="409" y="232"/>
                    <a:pt x="416" y="231"/>
                    <a:pt x="421" y="230"/>
                  </a:cubicBezTo>
                  <a:close/>
                  <a:moveTo>
                    <a:pt x="1079" y="230"/>
                  </a:moveTo>
                  <a:cubicBezTo>
                    <a:pt x="1078" y="229"/>
                    <a:pt x="1073" y="228"/>
                    <a:pt x="1073" y="230"/>
                  </a:cubicBezTo>
                  <a:cubicBezTo>
                    <a:pt x="1074" y="231"/>
                    <a:pt x="1078" y="232"/>
                    <a:pt x="1079" y="230"/>
                  </a:cubicBezTo>
                  <a:close/>
                  <a:moveTo>
                    <a:pt x="309" y="418"/>
                  </a:moveTo>
                  <a:cubicBezTo>
                    <a:pt x="307" y="419"/>
                    <a:pt x="309" y="419"/>
                    <a:pt x="309" y="418"/>
                  </a:cubicBezTo>
                  <a:moveTo>
                    <a:pt x="309" y="418"/>
                  </a:moveTo>
                  <a:cubicBezTo>
                    <a:pt x="345" y="412"/>
                    <a:pt x="381" y="406"/>
                    <a:pt x="418" y="401"/>
                  </a:cubicBezTo>
                  <a:cubicBezTo>
                    <a:pt x="436" y="359"/>
                    <a:pt x="455" y="318"/>
                    <a:pt x="477" y="281"/>
                  </a:cubicBezTo>
                  <a:cubicBezTo>
                    <a:pt x="479" y="266"/>
                    <a:pt x="484" y="253"/>
                    <a:pt x="488" y="239"/>
                  </a:cubicBezTo>
                  <a:cubicBezTo>
                    <a:pt x="458" y="236"/>
                    <a:pt x="431" y="227"/>
                    <a:pt x="401" y="236"/>
                  </a:cubicBezTo>
                  <a:cubicBezTo>
                    <a:pt x="376" y="263"/>
                    <a:pt x="355" y="294"/>
                    <a:pt x="333" y="324"/>
                  </a:cubicBezTo>
                  <a:cubicBezTo>
                    <a:pt x="324" y="355"/>
                    <a:pt x="314" y="384"/>
                    <a:pt x="309" y="418"/>
                  </a:cubicBezTo>
                  <a:moveTo>
                    <a:pt x="1092" y="232"/>
                  </a:moveTo>
                  <a:cubicBezTo>
                    <a:pt x="1137" y="288"/>
                    <a:pt x="1175" y="350"/>
                    <a:pt x="1208" y="417"/>
                  </a:cubicBezTo>
                  <a:cubicBezTo>
                    <a:pt x="1224" y="419"/>
                    <a:pt x="1240" y="426"/>
                    <a:pt x="1256" y="425"/>
                  </a:cubicBezTo>
                  <a:cubicBezTo>
                    <a:pt x="1244" y="360"/>
                    <a:pt x="1220" y="299"/>
                    <a:pt x="1192" y="247"/>
                  </a:cubicBezTo>
                  <a:cubicBezTo>
                    <a:pt x="1159" y="242"/>
                    <a:pt x="1128" y="235"/>
                    <a:pt x="1092" y="232"/>
                  </a:cubicBezTo>
                  <a:moveTo>
                    <a:pt x="1092" y="232"/>
                  </a:moveTo>
                  <a:cubicBezTo>
                    <a:pt x="1092" y="230"/>
                    <a:pt x="1091" y="232"/>
                    <a:pt x="1092" y="232"/>
                  </a:cubicBezTo>
                  <a:moveTo>
                    <a:pt x="1104" y="252"/>
                  </a:moveTo>
                  <a:cubicBezTo>
                    <a:pt x="1096" y="241"/>
                    <a:pt x="1089" y="225"/>
                    <a:pt x="1075" y="235"/>
                  </a:cubicBezTo>
                  <a:cubicBezTo>
                    <a:pt x="1096" y="285"/>
                    <a:pt x="1109" y="342"/>
                    <a:pt x="1119" y="403"/>
                  </a:cubicBezTo>
                  <a:cubicBezTo>
                    <a:pt x="1148" y="406"/>
                    <a:pt x="1178" y="413"/>
                    <a:pt x="1205" y="415"/>
                  </a:cubicBezTo>
                  <a:cubicBezTo>
                    <a:pt x="1178" y="360"/>
                    <a:pt x="1141" y="300"/>
                    <a:pt x="1104" y="252"/>
                  </a:cubicBezTo>
                  <a:close/>
                  <a:moveTo>
                    <a:pt x="990" y="245"/>
                  </a:moveTo>
                  <a:cubicBezTo>
                    <a:pt x="1015" y="293"/>
                    <a:pt x="1038" y="342"/>
                    <a:pt x="1057" y="395"/>
                  </a:cubicBezTo>
                  <a:cubicBezTo>
                    <a:pt x="1077" y="398"/>
                    <a:pt x="1097" y="399"/>
                    <a:pt x="1116" y="403"/>
                  </a:cubicBezTo>
                  <a:cubicBezTo>
                    <a:pt x="1108" y="349"/>
                    <a:pt x="1096" y="297"/>
                    <a:pt x="1080" y="252"/>
                  </a:cubicBezTo>
                  <a:cubicBezTo>
                    <a:pt x="1078" y="246"/>
                    <a:pt x="1076" y="238"/>
                    <a:pt x="1070" y="235"/>
                  </a:cubicBezTo>
                  <a:cubicBezTo>
                    <a:pt x="1044" y="239"/>
                    <a:pt x="1018" y="243"/>
                    <a:pt x="990" y="245"/>
                  </a:cubicBezTo>
                  <a:close/>
                  <a:moveTo>
                    <a:pt x="368" y="240"/>
                  </a:moveTo>
                  <a:cubicBezTo>
                    <a:pt x="357" y="263"/>
                    <a:pt x="345" y="288"/>
                    <a:pt x="339" y="312"/>
                  </a:cubicBezTo>
                  <a:cubicBezTo>
                    <a:pt x="353" y="289"/>
                    <a:pt x="373" y="265"/>
                    <a:pt x="390" y="245"/>
                  </a:cubicBezTo>
                  <a:cubicBezTo>
                    <a:pt x="392" y="243"/>
                    <a:pt x="395" y="239"/>
                    <a:pt x="394" y="237"/>
                  </a:cubicBezTo>
                  <a:cubicBezTo>
                    <a:pt x="386" y="238"/>
                    <a:pt x="378" y="240"/>
                    <a:pt x="368" y="240"/>
                  </a:cubicBezTo>
                  <a:close/>
                  <a:moveTo>
                    <a:pt x="483" y="268"/>
                  </a:moveTo>
                  <a:cubicBezTo>
                    <a:pt x="480" y="268"/>
                    <a:pt x="484" y="272"/>
                    <a:pt x="483" y="268"/>
                  </a:cubicBezTo>
                  <a:moveTo>
                    <a:pt x="483" y="268"/>
                  </a:moveTo>
                  <a:cubicBezTo>
                    <a:pt x="489" y="260"/>
                    <a:pt x="494" y="251"/>
                    <a:pt x="499" y="241"/>
                  </a:cubicBezTo>
                  <a:cubicBezTo>
                    <a:pt x="496" y="241"/>
                    <a:pt x="494" y="240"/>
                    <a:pt x="490" y="240"/>
                  </a:cubicBezTo>
                  <a:cubicBezTo>
                    <a:pt x="488" y="250"/>
                    <a:pt x="484" y="258"/>
                    <a:pt x="483" y="268"/>
                  </a:cubicBezTo>
                  <a:moveTo>
                    <a:pt x="327" y="249"/>
                  </a:moveTo>
                  <a:cubicBezTo>
                    <a:pt x="315" y="252"/>
                    <a:pt x="301" y="252"/>
                    <a:pt x="294" y="256"/>
                  </a:cubicBezTo>
                  <a:cubicBezTo>
                    <a:pt x="288" y="259"/>
                    <a:pt x="279" y="270"/>
                    <a:pt x="273" y="277"/>
                  </a:cubicBezTo>
                  <a:cubicBezTo>
                    <a:pt x="242" y="313"/>
                    <a:pt x="211" y="348"/>
                    <a:pt x="198" y="402"/>
                  </a:cubicBezTo>
                  <a:cubicBezTo>
                    <a:pt x="222" y="411"/>
                    <a:pt x="245" y="420"/>
                    <a:pt x="271" y="426"/>
                  </a:cubicBezTo>
                  <a:cubicBezTo>
                    <a:pt x="285" y="399"/>
                    <a:pt x="300" y="372"/>
                    <a:pt x="316" y="347"/>
                  </a:cubicBezTo>
                  <a:cubicBezTo>
                    <a:pt x="321" y="339"/>
                    <a:pt x="328" y="330"/>
                    <a:pt x="332" y="322"/>
                  </a:cubicBezTo>
                  <a:cubicBezTo>
                    <a:pt x="344" y="296"/>
                    <a:pt x="348" y="268"/>
                    <a:pt x="365" y="243"/>
                  </a:cubicBezTo>
                  <a:cubicBezTo>
                    <a:pt x="364" y="243"/>
                    <a:pt x="365" y="241"/>
                    <a:pt x="364" y="241"/>
                  </a:cubicBezTo>
                  <a:cubicBezTo>
                    <a:pt x="353" y="243"/>
                    <a:pt x="340" y="246"/>
                    <a:pt x="327" y="249"/>
                  </a:cubicBezTo>
                  <a:close/>
                  <a:moveTo>
                    <a:pt x="504" y="242"/>
                  </a:moveTo>
                  <a:cubicBezTo>
                    <a:pt x="472" y="274"/>
                    <a:pt x="465" y="338"/>
                    <a:pt x="457" y="396"/>
                  </a:cubicBezTo>
                  <a:cubicBezTo>
                    <a:pt x="495" y="392"/>
                    <a:pt x="535" y="389"/>
                    <a:pt x="575" y="385"/>
                  </a:cubicBezTo>
                  <a:cubicBezTo>
                    <a:pt x="587" y="340"/>
                    <a:pt x="599" y="294"/>
                    <a:pt x="614" y="252"/>
                  </a:cubicBezTo>
                  <a:cubicBezTo>
                    <a:pt x="576" y="250"/>
                    <a:pt x="540" y="246"/>
                    <a:pt x="504" y="242"/>
                  </a:cubicBezTo>
                  <a:close/>
                  <a:moveTo>
                    <a:pt x="1194" y="244"/>
                  </a:moveTo>
                  <a:cubicBezTo>
                    <a:pt x="1194" y="245"/>
                    <a:pt x="1194" y="245"/>
                    <a:pt x="1195" y="245"/>
                  </a:cubicBezTo>
                  <a:moveTo>
                    <a:pt x="1195" y="245"/>
                  </a:moveTo>
                  <a:cubicBezTo>
                    <a:pt x="1196" y="247"/>
                    <a:pt x="1196" y="245"/>
                    <a:pt x="1195" y="245"/>
                  </a:cubicBezTo>
                  <a:moveTo>
                    <a:pt x="1195" y="245"/>
                  </a:moveTo>
                  <a:cubicBezTo>
                    <a:pt x="1195" y="244"/>
                    <a:pt x="1195" y="244"/>
                    <a:pt x="1194" y="244"/>
                  </a:cubicBezTo>
                  <a:moveTo>
                    <a:pt x="1194" y="244"/>
                  </a:moveTo>
                  <a:cubicBezTo>
                    <a:pt x="1193" y="243"/>
                    <a:pt x="1193" y="244"/>
                    <a:pt x="1194" y="244"/>
                  </a:cubicBezTo>
                  <a:moveTo>
                    <a:pt x="942" y="250"/>
                  </a:moveTo>
                  <a:cubicBezTo>
                    <a:pt x="949" y="294"/>
                    <a:pt x="955" y="339"/>
                    <a:pt x="960" y="386"/>
                  </a:cubicBezTo>
                  <a:cubicBezTo>
                    <a:pt x="991" y="389"/>
                    <a:pt x="1024" y="391"/>
                    <a:pt x="1054" y="395"/>
                  </a:cubicBezTo>
                  <a:cubicBezTo>
                    <a:pt x="1035" y="342"/>
                    <a:pt x="1013" y="293"/>
                    <a:pt x="988" y="246"/>
                  </a:cubicBezTo>
                  <a:cubicBezTo>
                    <a:pt x="972" y="247"/>
                    <a:pt x="957" y="249"/>
                    <a:pt x="942" y="250"/>
                  </a:cubicBezTo>
                  <a:close/>
                  <a:moveTo>
                    <a:pt x="1259" y="424"/>
                  </a:moveTo>
                  <a:cubicBezTo>
                    <a:pt x="1279" y="419"/>
                    <a:pt x="1296" y="412"/>
                    <a:pt x="1314" y="407"/>
                  </a:cubicBezTo>
                  <a:cubicBezTo>
                    <a:pt x="1282" y="347"/>
                    <a:pt x="1242" y="296"/>
                    <a:pt x="1198" y="249"/>
                  </a:cubicBezTo>
                  <a:cubicBezTo>
                    <a:pt x="1197" y="249"/>
                    <a:pt x="1196" y="249"/>
                    <a:pt x="1196" y="250"/>
                  </a:cubicBezTo>
                  <a:cubicBezTo>
                    <a:pt x="1224" y="301"/>
                    <a:pt x="1245" y="359"/>
                    <a:pt x="1259" y="424"/>
                  </a:cubicBezTo>
                  <a:close/>
                  <a:moveTo>
                    <a:pt x="871" y="255"/>
                  </a:moveTo>
                  <a:cubicBezTo>
                    <a:pt x="883" y="296"/>
                    <a:pt x="891" y="339"/>
                    <a:pt x="899" y="383"/>
                  </a:cubicBezTo>
                  <a:cubicBezTo>
                    <a:pt x="918" y="384"/>
                    <a:pt x="938" y="384"/>
                    <a:pt x="957" y="386"/>
                  </a:cubicBezTo>
                  <a:cubicBezTo>
                    <a:pt x="953" y="345"/>
                    <a:pt x="948" y="301"/>
                    <a:pt x="942" y="264"/>
                  </a:cubicBezTo>
                  <a:cubicBezTo>
                    <a:pt x="941" y="260"/>
                    <a:pt x="941" y="252"/>
                    <a:pt x="936" y="250"/>
                  </a:cubicBezTo>
                  <a:cubicBezTo>
                    <a:pt x="915" y="253"/>
                    <a:pt x="892" y="252"/>
                    <a:pt x="871" y="255"/>
                  </a:cubicBezTo>
                  <a:close/>
                  <a:moveTo>
                    <a:pt x="1317" y="405"/>
                  </a:moveTo>
                  <a:cubicBezTo>
                    <a:pt x="1328" y="400"/>
                    <a:pt x="1340" y="395"/>
                    <a:pt x="1350" y="388"/>
                  </a:cubicBezTo>
                  <a:cubicBezTo>
                    <a:pt x="1332" y="347"/>
                    <a:pt x="1314" y="307"/>
                    <a:pt x="1289" y="273"/>
                  </a:cubicBezTo>
                  <a:cubicBezTo>
                    <a:pt x="1263" y="264"/>
                    <a:pt x="1231" y="255"/>
                    <a:pt x="1204" y="251"/>
                  </a:cubicBezTo>
                  <a:cubicBezTo>
                    <a:pt x="1247" y="297"/>
                    <a:pt x="1284" y="348"/>
                    <a:pt x="1317" y="405"/>
                  </a:cubicBezTo>
                  <a:close/>
                  <a:moveTo>
                    <a:pt x="616" y="253"/>
                  </a:moveTo>
                  <a:cubicBezTo>
                    <a:pt x="602" y="296"/>
                    <a:pt x="589" y="340"/>
                    <a:pt x="578" y="385"/>
                  </a:cubicBezTo>
                  <a:cubicBezTo>
                    <a:pt x="591" y="385"/>
                    <a:pt x="603" y="384"/>
                    <a:pt x="617" y="383"/>
                  </a:cubicBezTo>
                  <a:cubicBezTo>
                    <a:pt x="619" y="338"/>
                    <a:pt x="624" y="295"/>
                    <a:pt x="630" y="253"/>
                  </a:cubicBezTo>
                  <a:cubicBezTo>
                    <a:pt x="625" y="254"/>
                    <a:pt x="618" y="252"/>
                    <a:pt x="616" y="253"/>
                  </a:cubicBezTo>
                  <a:close/>
                  <a:moveTo>
                    <a:pt x="632" y="256"/>
                  </a:moveTo>
                  <a:cubicBezTo>
                    <a:pt x="628" y="298"/>
                    <a:pt x="623" y="339"/>
                    <a:pt x="621" y="383"/>
                  </a:cubicBezTo>
                  <a:cubicBezTo>
                    <a:pt x="658" y="381"/>
                    <a:pt x="697" y="381"/>
                    <a:pt x="735" y="380"/>
                  </a:cubicBezTo>
                  <a:cubicBezTo>
                    <a:pt x="737" y="339"/>
                    <a:pt x="739" y="298"/>
                    <a:pt x="740" y="257"/>
                  </a:cubicBezTo>
                  <a:cubicBezTo>
                    <a:pt x="704" y="257"/>
                    <a:pt x="670" y="255"/>
                    <a:pt x="634" y="254"/>
                  </a:cubicBezTo>
                  <a:cubicBezTo>
                    <a:pt x="634" y="252"/>
                    <a:pt x="632" y="254"/>
                    <a:pt x="632" y="256"/>
                  </a:cubicBezTo>
                  <a:close/>
                  <a:moveTo>
                    <a:pt x="788" y="257"/>
                  </a:moveTo>
                  <a:cubicBezTo>
                    <a:pt x="789" y="297"/>
                    <a:pt x="790" y="338"/>
                    <a:pt x="790" y="380"/>
                  </a:cubicBezTo>
                  <a:cubicBezTo>
                    <a:pt x="825" y="380"/>
                    <a:pt x="860" y="381"/>
                    <a:pt x="894" y="383"/>
                  </a:cubicBezTo>
                  <a:cubicBezTo>
                    <a:pt x="888" y="338"/>
                    <a:pt x="878" y="296"/>
                    <a:pt x="868" y="255"/>
                  </a:cubicBezTo>
                  <a:cubicBezTo>
                    <a:pt x="841" y="255"/>
                    <a:pt x="815" y="257"/>
                    <a:pt x="788" y="257"/>
                  </a:cubicBezTo>
                  <a:close/>
                  <a:moveTo>
                    <a:pt x="744" y="257"/>
                  </a:moveTo>
                  <a:cubicBezTo>
                    <a:pt x="740" y="296"/>
                    <a:pt x="740" y="339"/>
                    <a:pt x="738" y="380"/>
                  </a:cubicBezTo>
                  <a:cubicBezTo>
                    <a:pt x="755" y="380"/>
                    <a:pt x="771" y="380"/>
                    <a:pt x="788" y="380"/>
                  </a:cubicBezTo>
                  <a:cubicBezTo>
                    <a:pt x="788" y="338"/>
                    <a:pt x="786" y="298"/>
                    <a:pt x="786" y="257"/>
                  </a:cubicBezTo>
                  <a:cubicBezTo>
                    <a:pt x="772" y="257"/>
                    <a:pt x="758" y="257"/>
                    <a:pt x="744" y="257"/>
                  </a:cubicBezTo>
                  <a:close/>
                  <a:moveTo>
                    <a:pt x="286" y="259"/>
                  </a:moveTo>
                  <a:cubicBezTo>
                    <a:pt x="277" y="260"/>
                    <a:pt x="270" y="263"/>
                    <a:pt x="262" y="264"/>
                  </a:cubicBezTo>
                  <a:cubicBezTo>
                    <a:pt x="249" y="285"/>
                    <a:pt x="237" y="306"/>
                    <a:pt x="227" y="329"/>
                  </a:cubicBezTo>
                  <a:moveTo>
                    <a:pt x="227" y="329"/>
                  </a:moveTo>
                  <a:cubicBezTo>
                    <a:pt x="226" y="329"/>
                    <a:pt x="227" y="330"/>
                    <a:pt x="226" y="331"/>
                  </a:cubicBezTo>
                  <a:moveTo>
                    <a:pt x="226" y="331"/>
                  </a:moveTo>
                  <a:cubicBezTo>
                    <a:pt x="225" y="331"/>
                    <a:pt x="226" y="332"/>
                    <a:pt x="226" y="331"/>
                  </a:cubicBezTo>
                  <a:moveTo>
                    <a:pt x="226" y="331"/>
                  </a:moveTo>
                  <a:cubicBezTo>
                    <a:pt x="227" y="331"/>
                    <a:pt x="227" y="330"/>
                    <a:pt x="227" y="329"/>
                  </a:cubicBezTo>
                  <a:moveTo>
                    <a:pt x="286" y="259"/>
                  </a:moveTo>
                  <a:cubicBezTo>
                    <a:pt x="266" y="281"/>
                    <a:pt x="246" y="305"/>
                    <a:pt x="227" y="329"/>
                  </a:cubicBezTo>
                  <a:moveTo>
                    <a:pt x="286" y="259"/>
                  </a:moveTo>
                  <a:cubicBezTo>
                    <a:pt x="287" y="258"/>
                    <a:pt x="286" y="258"/>
                    <a:pt x="286" y="259"/>
                  </a:cubicBezTo>
                  <a:moveTo>
                    <a:pt x="257" y="266"/>
                  </a:moveTo>
                  <a:cubicBezTo>
                    <a:pt x="237" y="271"/>
                    <a:pt x="219" y="278"/>
                    <a:pt x="201" y="286"/>
                  </a:cubicBezTo>
                  <a:cubicBezTo>
                    <a:pt x="180" y="309"/>
                    <a:pt x="160" y="334"/>
                    <a:pt x="143" y="361"/>
                  </a:cubicBezTo>
                  <a:cubicBezTo>
                    <a:pt x="152" y="377"/>
                    <a:pt x="168" y="386"/>
                    <a:pt x="184" y="394"/>
                  </a:cubicBezTo>
                  <a:cubicBezTo>
                    <a:pt x="194" y="377"/>
                    <a:pt x="205" y="359"/>
                    <a:pt x="218" y="344"/>
                  </a:cubicBezTo>
                  <a:cubicBezTo>
                    <a:pt x="228" y="316"/>
                    <a:pt x="243" y="291"/>
                    <a:pt x="257" y="266"/>
                  </a:cubicBezTo>
                  <a:moveTo>
                    <a:pt x="257" y="266"/>
                  </a:moveTo>
                  <a:cubicBezTo>
                    <a:pt x="258" y="266"/>
                    <a:pt x="257" y="265"/>
                    <a:pt x="257" y="266"/>
                  </a:cubicBezTo>
                  <a:moveTo>
                    <a:pt x="1292" y="270"/>
                  </a:moveTo>
                  <a:cubicBezTo>
                    <a:pt x="1293" y="272"/>
                    <a:pt x="1293" y="270"/>
                    <a:pt x="1292" y="270"/>
                  </a:cubicBezTo>
                  <a:moveTo>
                    <a:pt x="1292" y="270"/>
                  </a:moveTo>
                  <a:cubicBezTo>
                    <a:pt x="1291" y="269"/>
                    <a:pt x="1291" y="270"/>
                    <a:pt x="1292" y="270"/>
                  </a:cubicBezTo>
                  <a:moveTo>
                    <a:pt x="1295" y="275"/>
                  </a:moveTo>
                  <a:cubicBezTo>
                    <a:pt x="1316" y="310"/>
                    <a:pt x="1336" y="347"/>
                    <a:pt x="1351" y="387"/>
                  </a:cubicBezTo>
                  <a:cubicBezTo>
                    <a:pt x="1360" y="383"/>
                    <a:pt x="1368" y="378"/>
                    <a:pt x="1373" y="371"/>
                  </a:cubicBezTo>
                  <a:cubicBezTo>
                    <a:pt x="1349" y="337"/>
                    <a:pt x="1324" y="306"/>
                    <a:pt x="1298" y="275"/>
                  </a:cubicBezTo>
                  <a:cubicBezTo>
                    <a:pt x="1297" y="275"/>
                    <a:pt x="1296" y="275"/>
                    <a:pt x="1295" y="275"/>
                  </a:cubicBezTo>
                  <a:moveTo>
                    <a:pt x="1295" y="275"/>
                  </a:moveTo>
                  <a:cubicBezTo>
                    <a:pt x="1294" y="274"/>
                    <a:pt x="1294" y="275"/>
                    <a:pt x="1295" y="275"/>
                  </a:cubicBezTo>
                  <a:moveTo>
                    <a:pt x="1375" y="370"/>
                  </a:moveTo>
                  <a:cubicBezTo>
                    <a:pt x="1380" y="364"/>
                    <a:pt x="1385" y="359"/>
                    <a:pt x="1387" y="350"/>
                  </a:cubicBezTo>
                  <a:cubicBezTo>
                    <a:pt x="1378" y="334"/>
                    <a:pt x="1367" y="319"/>
                    <a:pt x="1357" y="303"/>
                  </a:cubicBezTo>
                  <a:cubicBezTo>
                    <a:pt x="1341" y="294"/>
                    <a:pt x="1322" y="283"/>
                    <a:pt x="1303" y="279"/>
                  </a:cubicBezTo>
                  <a:cubicBezTo>
                    <a:pt x="1330" y="307"/>
                    <a:pt x="1352" y="339"/>
                    <a:pt x="1375" y="370"/>
                  </a:cubicBezTo>
                  <a:close/>
                  <a:moveTo>
                    <a:pt x="194" y="289"/>
                  </a:moveTo>
                  <a:cubicBezTo>
                    <a:pt x="177" y="295"/>
                    <a:pt x="173" y="313"/>
                    <a:pt x="164" y="326"/>
                  </a:cubicBezTo>
                  <a:moveTo>
                    <a:pt x="164" y="326"/>
                  </a:moveTo>
                  <a:cubicBezTo>
                    <a:pt x="163" y="326"/>
                    <a:pt x="163" y="326"/>
                    <a:pt x="163" y="327"/>
                  </a:cubicBezTo>
                  <a:moveTo>
                    <a:pt x="163" y="327"/>
                  </a:moveTo>
                  <a:cubicBezTo>
                    <a:pt x="162" y="327"/>
                    <a:pt x="162" y="328"/>
                    <a:pt x="162" y="329"/>
                  </a:cubicBezTo>
                  <a:moveTo>
                    <a:pt x="162" y="329"/>
                  </a:moveTo>
                  <a:cubicBezTo>
                    <a:pt x="161" y="329"/>
                    <a:pt x="162" y="330"/>
                    <a:pt x="162" y="329"/>
                  </a:cubicBezTo>
                  <a:moveTo>
                    <a:pt x="162" y="329"/>
                  </a:moveTo>
                  <a:cubicBezTo>
                    <a:pt x="163" y="329"/>
                    <a:pt x="163" y="328"/>
                    <a:pt x="163" y="327"/>
                  </a:cubicBezTo>
                  <a:moveTo>
                    <a:pt x="163" y="327"/>
                  </a:moveTo>
                  <a:cubicBezTo>
                    <a:pt x="164" y="327"/>
                    <a:pt x="164" y="326"/>
                    <a:pt x="164" y="326"/>
                  </a:cubicBezTo>
                  <a:moveTo>
                    <a:pt x="164" y="326"/>
                  </a:moveTo>
                  <a:cubicBezTo>
                    <a:pt x="174" y="314"/>
                    <a:pt x="184" y="302"/>
                    <a:pt x="194" y="289"/>
                  </a:cubicBezTo>
                  <a:moveTo>
                    <a:pt x="194" y="289"/>
                  </a:moveTo>
                  <a:cubicBezTo>
                    <a:pt x="195" y="289"/>
                    <a:pt x="194" y="288"/>
                    <a:pt x="194" y="289"/>
                  </a:cubicBezTo>
                  <a:moveTo>
                    <a:pt x="472" y="295"/>
                  </a:moveTo>
                  <a:cubicBezTo>
                    <a:pt x="472" y="295"/>
                    <a:pt x="471" y="295"/>
                    <a:pt x="471" y="295"/>
                  </a:cubicBezTo>
                  <a:cubicBezTo>
                    <a:pt x="454" y="329"/>
                    <a:pt x="436" y="362"/>
                    <a:pt x="422" y="400"/>
                  </a:cubicBezTo>
                  <a:moveTo>
                    <a:pt x="422" y="400"/>
                  </a:moveTo>
                  <a:cubicBezTo>
                    <a:pt x="421" y="400"/>
                    <a:pt x="422" y="401"/>
                    <a:pt x="422" y="400"/>
                  </a:cubicBezTo>
                  <a:moveTo>
                    <a:pt x="422" y="400"/>
                  </a:moveTo>
                  <a:cubicBezTo>
                    <a:pt x="434" y="400"/>
                    <a:pt x="442" y="397"/>
                    <a:pt x="454" y="397"/>
                  </a:cubicBezTo>
                  <a:cubicBezTo>
                    <a:pt x="458" y="361"/>
                    <a:pt x="466" y="329"/>
                    <a:pt x="472" y="295"/>
                  </a:cubicBezTo>
                  <a:moveTo>
                    <a:pt x="472" y="295"/>
                  </a:moveTo>
                  <a:cubicBezTo>
                    <a:pt x="475" y="295"/>
                    <a:pt x="471" y="291"/>
                    <a:pt x="472" y="295"/>
                  </a:cubicBezTo>
                  <a:moveTo>
                    <a:pt x="178" y="297"/>
                  </a:moveTo>
                  <a:cubicBezTo>
                    <a:pt x="158" y="308"/>
                    <a:pt x="126" y="328"/>
                    <a:pt x="141" y="359"/>
                  </a:cubicBezTo>
                  <a:cubicBezTo>
                    <a:pt x="153" y="338"/>
                    <a:pt x="165" y="317"/>
                    <a:pt x="178" y="297"/>
                  </a:cubicBezTo>
                  <a:moveTo>
                    <a:pt x="178" y="297"/>
                  </a:moveTo>
                  <a:cubicBezTo>
                    <a:pt x="180" y="296"/>
                    <a:pt x="178" y="296"/>
                    <a:pt x="178" y="297"/>
                  </a:cubicBezTo>
                  <a:moveTo>
                    <a:pt x="1364" y="309"/>
                  </a:moveTo>
                  <a:cubicBezTo>
                    <a:pt x="1364" y="309"/>
                    <a:pt x="1364" y="310"/>
                    <a:pt x="1365" y="310"/>
                  </a:cubicBezTo>
                  <a:moveTo>
                    <a:pt x="1365" y="310"/>
                  </a:moveTo>
                  <a:cubicBezTo>
                    <a:pt x="1365" y="310"/>
                    <a:pt x="1365" y="310"/>
                    <a:pt x="1366" y="311"/>
                  </a:cubicBezTo>
                  <a:moveTo>
                    <a:pt x="1366" y="311"/>
                  </a:moveTo>
                  <a:cubicBezTo>
                    <a:pt x="1366" y="312"/>
                    <a:pt x="1366" y="312"/>
                    <a:pt x="1367" y="312"/>
                  </a:cubicBezTo>
                  <a:moveTo>
                    <a:pt x="1367" y="312"/>
                  </a:moveTo>
                  <a:cubicBezTo>
                    <a:pt x="1367" y="313"/>
                    <a:pt x="1367" y="313"/>
                    <a:pt x="1368" y="313"/>
                  </a:cubicBezTo>
                  <a:moveTo>
                    <a:pt x="1368" y="313"/>
                  </a:moveTo>
                  <a:cubicBezTo>
                    <a:pt x="1374" y="324"/>
                    <a:pt x="1380" y="335"/>
                    <a:pt x="1388" y="345"/>
                  </a:cubicBezTo>
                  <a:cubicBezTo>
                    <a:pt x="1386" y="330"/>
                    <a:pt x="1375" y="324"/>
                    <a:pt x="1368" y="313"/>
                  </a:cubicBezTo>
                  <a:moveTo>
                    <a:pt x="1368" y="313"/>
                  </a:moveTo>
                  <a:cubicBezTo>
                    <a:pt x="1368" y="313"/>
                    <a:pt x="1367" y="312"/>
                    <a:pt x="1367" y="312"/>
                  </a:cubicBezTo>
                  <a:moveTo>
                    <a:pt x="1367" y="312"/>
                  </a:moveTo>
                  <a:cubicBezTo>
                    <a:pt x="1367" y="311"/>
                    <a:pt x="1367" y="311"/>
                    <a:pt x="1366" y="311"/>
                  </a:cubicBezTo>
                  <a:moveTo>
                    <a:pt x="1366" y="311"/>
                  </a:moveTo>
                  <a:cubicBezTo>
                    <a:pt x="1366" y="310"/>
                    <a:pt x="1365" y="310"/>
                    <a:pt x="1365" y="310"/>
                  </a:cubicBezTo>
                  <a:moveTo>
                    <a:pt x="1365" y="310"/>
                  </a:moveTo>
                  <a:cubicBezTo>
                    <a:pt x="1365" y="309"/>
                    <a:pt x="1365" y="309"/>
                    <a:pt x="1364" y="309"/>
                  </a:cubicBezTo>
                  <a:moveTo>
                    <a:pt x="1364" y="309"/>
                  </a:moveTo>
                  <a:cubicBezTo>
                    <a:pt x="1363" y="307"/>
                    <a:pt x="1363" y="309"/>
                    <a:pt x="1364" y="309"/>
                  </a:cubicBezTo>
                  <a:moveTo>
                    <a:pt x="1379" y="323"/>
                  </a:moveTo>
                  <a:cubicBezTo>
                    <a:pt x="1380" y="324"/>
                    <a:pt x="1380" y="323"/>
                    <a:pt x="1379" y="323"/>
                  </a:cubicBezTo>
                  <a:moveTo>
                    <a:pt x="1379" y="323"/>
                  </a:moveTo>
                  <a:cubicBezTo>
                    <a:pt x="1379" y="322"/>
                    <a:pt x="1378" y="323"/>
                    <a:pt x="1379" y="323"/>
                  </a:cubicBezTo>
                  <a:moveTo>
                    <a:pt x="160" y="332"/>
                  </a:moveTo>
                  <a:cubicBezTo>
                    <a:pt x="159" y="332"/>
                    <a:pt x="160" y="333"/>
                    <a:pt x="160" y="332"/>
                  </a:cubicBezTo>
                  <a:moveTo>
                    <a:pt x="160" y="332"/>
                  </a:moveTo>
                  <a:cubicBezTo>
                    <a:pt x="161" y="331"/>
                    <a:pt x="160" y="330"/>
                    <a:pt x="160" y="332"/>
                  </a:cubicBezTo>
                  <a:moveTo>
                    <a:pt x="224" y="334"/>
                  </a:moveTo>
                  <a:cubicBezTo>
                    <a:pt x="224" y="333"/>
                    <a:pt x="225" y="334"/>
                    <a:pt x="224" y="334"/>
                  </a:cubicBezTo>
                  <a:close/>
                  <a:moveTo>
                    <a:pt x="326" y="336"/>
                  </a:moveTo>
                  <a:cubicBezTo>
                    <a:pt x="307" y="364"/>
                    <a:pt x="290" y="395"/>
                    <a:pt x="274" y="426"/>
                  </a:cubicBezTo>
                  <a:cubicBezTo>
                    <a:pt x="285" y="423"/>
                    <a:pt x="296" y="421"/>
                    <a:pt x="306" y="419"/>
                  </a:cubicBezTo>
                  <a:cubicBezTo>
                    <a:pt x="311" y="390"/>
                    <a:pt x="319" y="364"/>
                    <a:pt x="326" y="336"/>
                  </a:cubicBezTo>
                  <a:moveTo>
                    <a:pt x="326" y="336"/>
                  </a:moveTo>
                  <a:cubicBezTo>
                    <a:pt x="329" y="336"/>
                    <a:pt x="325" y="332"/>
                    <a:pt x="326" y="336"/>
                  </a:cubicBezTo>
                  <a:moveTo>
                    <a:pt x="44" y="524"/>
                  </a:moveTo>
                  <a:cubicBezTo>
                    <a:pt x="49" y="523"/>
                    <a:pt x="54" y="514"/>
                    <a:pt x="59" y="510"/>
                  </a:cubicBezTo>
                  <a:cubicBezTo>
                    <a:pt x="80" y="455"/>
                    <a:pt x="109" y="407"/>
                    <a:pt x="139" y="360"/>
                  </a:cubicBezTo>
                  <a:cubicBezTo>
                    <a:pt x="134" y="356"/>
                    <a:pt x="135" y="347"/>
                    <a:pt x="133" y="339"/>
                  </a:cubicBezTo>
                  <a:cubicBezTo>
                    <a:pt x="97" y="394"/>
                    <a:pt x="66" y="454"/>
                    <a:pt x="44" y="524"/>
                  </a:cubicBezTo>
                  <a:close/>
                  <a:moveTo>
                    <a:pt x="1483" y="528"/>
                  </a:moveTo>
                  <a:cubicBezTo>
                    <a:pt x="1482" y="532"/>
                    <a:pt x="1486" y="529"/>
                    <a:pt x="1483" y="528"/>
                  </a:cubicBezTo>
                  <a:moveTo>
                    <a:pt x="1483" y="528"/>
                  </a:moveTo>
                  <a:cubicBezTo>
                    <a:pt x="1460" y="465"/>
                    <a:pt x="1432" y="396"/>
                    <a:pt x="1393" y="347"/>
                  </a:cubicBezTo>
                  <a:cubicBezTo>
                    <a:pt x="1393" y="347"/>
                    <a:pt x="1391" y="343"/>
                    <a:pt x="1390" y="345"/>
                  </a:cubicBezTo>
                  <a:cubicBezTo>
                    <a:pt x="1401" y="371"/>
                    <a:pt x="1415" y="395"/>
                    <a:pt x="1425" y="421"/>
                  </a:cubicBezTo>
                  <a:cubicBezTo>
                    <a:pt x="1436" y="447"/>
                    <a:pt x="1448" y="473"/>
                    <a:pt x="1455" y="503"/>
                  </a:cubicBezTo>
                  <a:cubicBezTo>
                    <a:pt x="1466" y="510"/>
                    <a:pt x="1474" y="519"/>
                    <a:pt x="1483" y="528"/>
                  </a:cubicBezTo>
                  <a:moveTo>
                    <a:pt x="1376" y="374"/>
                  </a:moveTo>
                  <a:cubicBezTo>
                    <a:pt x="1396" y="402"/>
                    <a:pt x="1417" y="437"/>
                    <a:pt x="1432" y="470"/>
                  </a:cubicBezTo>
                  <a:cubicBezTo>
                    <a:pt x="1437" y="481"/>
                    <a:pt x="1440" y="496"/>
                    <a:pt x="1452" y="499"/>
                  </a:cubicBezTo>
                  <a:cubicBezTo>
                    <a:pt x="1435" y="446"/>
                    <a:pt x="1415" y="397"/>
                    <a:pt x="1389" y="354"/>
                  </a:cubicBezTo>
                  <a:cubicBezTo>
                    <a:pt x="1386" y="362"/>
                    <a:pt x="1380" y="367"/>
                    <a:pt x="1376" y="374"/>
                  </a:cubicBezTo>
                  <a:close/>
                  <a:moveTo>
                    <a:pt x="212" y="356"/>
                  </a:moveTo>
                  <a:cubicBezTo>
                    <a:pt x="212" y="355"/>
                    <a:pt x="213" y="356"/>
                    <a:pt x="212" y="356"/>
                  </a:cubicBezTo>
                  <a:close/>
                  <a:moveTo>
                    <a:pt x="211" y="358"/>
                  </a:moveTo>
                  <a:cubicBezTo>
                    <a:pt x="202" y="370"/>
                    <a:pt x="193" y="382"/>
                    <a:pt x="186" y="396"/>
                  </a:cubicBezTo>
                  <a:cubicBezTo>
                    <a:pt x="190" y="396"/>
                    <a:pt x="192" y="399"/>
                    <a:pt x="196" y="400"/>
                  </a:cubicBezTo>
                  <a:cubicBezTo>
                    <a:pt x="201" y="386"/>
                    <a:pt x="206" y="372"/>
                    <a:pt x="211" y="358"/>
                  </a:cubicBezTo>
                  <a:moveTo>
                    <a:pt x="211" y="358"/>
                  </a:moveTo>
                  <a:cubicBezTo>
                    <a:pt x="212" y="357"/>
                    <a:pt x="211" y="356"/>
                    <a:pt x="211" y="358"/>
                  </a:cubicBezTo>
                  <a:moveTo>
                    <a:pt x="94" y="487"/>
                  </a:moveTo>
                  <a:cubicBezTo>
                    <a:pt x="109" y="477"/>
                    <a:pt x="127" y="470"/>
                    <a:pt x="146" y="463"/>
                  </a:cubicBezTo>
                  <a:cubicBezTo>
                    <a:pt x="156" y="439"/>
                    <a:pt x="170" y="418"/>
                    <a:pt x="182" y="396"/>
                  </a:cubicBezTo>
                  <a:cubicBezTo>
                    <a:pt x="166" y="389"/>
                    <a:pt x="152" y="378"/>
                    <a:pt x="141" y="365"/>
                  </a:cubicBezTo>
                  <a:cubicBezTo>
                    <a:pt x="123" y="403"/>
                    <a:pt x="103" y="444"/>
                    <a:pt x="94" y="487"/>
                  </a:cubicBezTo>
                  <a:close/>
                  <a:moveTo>
                    <a:pt x="132" y="376"/>
                  </a:moveTo>
                  <a:cubicBezTo>
                    <a:pt x="132" y="375"/>
                    <a:pt x="133" y="376"/>
                    <a:pt x="132" y="376"/>
                  </a:cubicBezTo>
                  <a:close/>
                  <a:moveTo>
                    <a:pt x="1374" y="375"/>
                  </a:moveTo>
                  <a:cubicBezTo>
                    <a:pt x="1368" y="382"/>
                    <a:pt x="1359" y="386"/>
                    <a:pt x="1352" y="391"/>
                  </a:cubicBezTo>
                  <a:cubicBezTo>
                    <a:pt x="1362" y="413"/>
                    <a:pt x="1369" y="437"/>
                    <a:pt x="1375" y="462"/>
                  </a:cubicBezTo>
                  <a:cubicBezTo>
                    <a:pt x="1398" y="469"/>
                    <a:pt x="1420" y="482"/>
                    <a:pt x="1439" y="490"/>
                  </a:cubicBezTo>
                  <a:cubicBezTo>
                    <a:pt x="1419" y="450"/>
                    <a:pt x="1399" y="409"/>
                    <a:pt x="1374" y="375"/>
                  </a:cubicBezTo>
                  <a:close/>
                  <a:moveTo>
                    <a:pt x="131" y="378"/>
                  </a:moveTo>
                  <a:cubicBezTo>
                    <a:pt x="131" y="378"/>
                    <a:pt x="131" y="378"/>
                    <a:pt x="130" y="378"/>
                  </a:cubicBezTo>
                  <a:cubicBezTo>
                    <a:pt x="106" y="418"/>
                    <a:pt x="82" y="459"/>
                    <a:pt x="64" y="505"/>
                  </a:cubicBezTo>
                  <a:moveTo>
                    <a:pt x="64" y="505"/>
                  </a:moveTo>
                  <a:cubicBezTo>
                    <a:pt x="63" y="506"/>
                    <a:pt x="64" y="507"/>
                    <a:pt x="64" y="505"/>
                  </a:cubicBezTo>
                  <a:moveTo>
                    <a:pt x="64" y="505"/>
                  </a:moveTo>
                  <a:cubicBezTo>
                    <a:pt x="73" y="500"/>
                    <a:pt x="80" y="494"/>
                    <a:pt x="90" y="489"/>
                  </a:cubicBezTo>
                  <a:cubicBezTo>
                    <a:pt x="100" y="448"/>
                    <a:pt x="116" y="413"/>
                    <a:pt x="131" y="378"/>
                  </a:cubicBezTo>
                  <a:moveTo>
                    <a:pt x="131" y="378"/>
                  </a:moveTo>
                  <a:cubicBezTo>
                    <a:pt x="133" y="377"/>
                    <a:pt x="131" y="377"/>
                    <a:pt x="131" y="378"/>
                  </a:cubicBezTo>
                  <a:moveTo>
                    <a:pt x="620" y="385"/>
                  </a:moveTo>
                  <a:cubicBezTo>
                    <a:pt x="619" y="415"/>
                    <a:pt x="617" y="444"/>
                    <a:pt x="616" y="473"/>
                  </a:cubicBezTo>
                  <a:cubicBezTo>
                    <a:pt x="654" y="475"/>
                    <a:pt x="693" y="476"/>
                    <a:pt x="732" y="477"/>
                  </a:cubicBezTo>
                  <a:cubicBezTo>
                    <a:pt x="733" y="445"/>
                    <a:pt x="734" y="414"/>
                    <a:pt x="735" y="383"/>
                  </a:cubicBezTo>
                  <a:cubicBezTo>
                    <a:pt x="695" y="382"/>
                    <a:pt x="658" y="384"/>
                    <a:pt x="620" y="385"/>
                  </a:cubicBezTo>
                  <a:close/>
                  <a:moveTo>
                    <a:pt x="739" y="383"/>
                  </a:moveTo>
                  <a:cubicBezTo>
                    <a:pt x="736" y="412"/>
                    <a:pt x="736" y="445"/>
                    <a:pt x="735" y="477"/>
                  </a:cubicBezTo>
                  <a:cubicBezTo>
                    <a:pt x="753" y="477"/>
                    <a:pt x="771" y="477"/>
                    <a:pt x="789" y="477"/>
                  </a:cubicBezTo>
                  <a:cubicBezTo>
                    <a:pt x="789" y="445"/>
                    <a:pt x="787" y="415"/>
                    <a:pt x="788" y="383"/>
                  </a:cubicBezTo>
                  <a:cubicBezTo>
                    <a:pt x="772" y="383"/>
                    <a:pt x="755" y="383"/>
                    <a:pt x="739" y="383"/>
                  </a:cubicBezTo>
                  <a:close/>
                  <a:moveTo>
                    <a:pt x="792" y="383"/>
                  </a:moveTo>
                  <a:cubicBezTo>
                    <a:pt x="790" y="412"/>
                    <a:pt x="791" y="446"/>
                    <a:pt x="791" y="477"/>
                  </a:cubicBezTo>
                  <a:cubicBezTo>
                    <a:pt x="831" y="476"/>
                    <a:pt x="871" y="475"/>
                    <a:pt x="910" y="473"/>
                  </a:cubicBezTo>
                  <a:cubicBezTo>
                    <a:pt x="905" y="443"/>
                    <a:pt x="901" y="414"/>
                    <a:pt x="895" y="385"/>
                  </a:cubicBezTo>
                  <a:cubicBezTo>
                    <a:pt x="862" y="384"/>
                    <a:pt x="827" y="382"/>
                    <a:pt x="792" y="383"/>
                  </a:cubicBezTo>
                  <a:close/>
                  <a:moveTo>
                    <a:pt x="616" y="385"/>
                  </a:moveTo>
                  <a:cubicBezTo>
                    <a:pt x="616" y="385"/>
                    <a:pt x="615" y="385"/>
                    <a:pt x="615" y="385"/>
                  </a:cubicBezTo>
                  <a:cubicBezTo>
                    <a:pt x="603" y="387"/>
                    <a:pt x="589" y="387"/>
                    <a:pt x="577" y="388"/>
                  </a:cubicBezTo>
                  <a:cubicBezTo>
                    <a:pt x="571" y="416"/>
                    <a:pt x="564" y="441"/>
                    <a:pt x="559" y="470"/>
                  </a:cubicBezTo>
                  <a:cubicBezTo>
                    <a:pt x="578" y="470"/>
                    <a:pt x="595" y="472"/>
                    <a:pt x="613" y="473"/>
                  </a:cubicBezTo>
                  <a:cubicBezTo>
                    <a:pt x="612" y="443"/>
                    <a:pt x="617" y="409"/>
                    <a:pt x="616" y="385"/>
                  </a:cubicBezTo>
                  <a:close/>
                  <a:moveTo>
                    <a:pt x="914" y="473"/>
                  </a:moveTo>
                  <a:cubicBezTo>
                    <a:pt x="930" y="472"/>
                    <a:pt x="946" y="470"/>
                    <a:pt x="963" y="470"/>
                  </a:cubicBezTo>
                  <a:cubicBezTo>
                    <a:pt x="960" y="443"/>
                    <a:pt x="960" y="414"/>
                    <a:pt x="957" y="388"/>
                  </a:cubicBezTo>
                  <a:cubicBezTo>
                    <a:pt x="937" y="388"/>
                    <a:pt x="919" y="386"/>
                    <a:pt x="900" y="385"/>
                  </a:cubicBezTo>
                  <a:cubicBezTo>
                    <a:pt x="904" y="415"/>
                    <a:pt x="910" y="442"/>
                    <a:pt x="914" y="473"/>
                  </a:cubicBezTo>
                  <a:close/>
                  <a:moveTo>
                    <a:pt x="456" y="399"/>
                  </a:moveTo>
                  <a:cubicBezTo>
                    <a:pt x="454" y="419"/>
                    <a:pt x="451" y="438"/>
                    <a:pt x="450" y="459"/>
                  </a:cubicBezTo>
                  <a:cubicBezTo>
                    <a:pt x="486" y="462"/>
                    <a:pt x="520" y="467"/>
                    <a:pt x="557" y="469"/>
                  </a:cubicBezTo>
                  <a:cubicBezTo>
                    <a:pt x="561" y="441"/>
                    <a:pt x="569" y="416"/>
                    <a:pt x="574" y="388"/>
                  </a:cubicBezTo>
                  <a:cubicBezTo>
                    <a:pt x="534" y="391"/>
                    <a:pt x="494" y="394"/>
                    <a:pt x="456" y="399"/>
                  </a:cubicBezTo>
                  <a:close/>
                  <a:moveTo>
                    <a:pt x="960" y="389"/>
                  </a:moveTo>
                  <a:cubicBezTo>
                    <a:pt x="962" y="415"/>
                    <a:pt x="964" y="441"/>
                    <a:pt x="965" y="469"/>
                  </a:cubicBezTo>
                  <a:cubicBezTo>
                    <a:pt x="1003" y="467"/>
                    <a:pt x="1042" y="464"/>
                    <a:pt x="1076" y="457"/>
                  </a:cubicBezTo>
                  <a:cubicBezTo>
                    <a:pt x="1068" y="438"/>
                    <a:pt x="1062" y="417"/>
                    <a:pt x="1055" y="397"/>
                  </a:cubicBezTo>
                  <a:cubicBezTo>
                    <a:pt x="1023" y="395"/>
                    <a:pt x="993" y="391"/>
                    <a:pt x="960" y="389"/>
                  </a:cubicBezTo>
                  <a:close/>
                  <a:moveTo>
                    <a:pt x="1349" y="392"/>
                  </a:moveTo>
                  <a:cubicBezTo>
                    <a:pt x="1340" y="398"/>
                    <a:pt x="1329" y="402"/>
                    <a:pt x="1319" y="407"/>
                  </a:cubicBezTo>
                  <a:cubicBezTo>
                    <a:pt x="1327" y="421"/>
                    <a:pt x="1335" y="436"/>
                    <a:pt x="1343" y="451"/>
                  </a:cubicBezTo>
                  <a:cubicBezTo>
                    <a:pt x="1354" y="453"/>
                    <a:pt x="1362" y="458"/>
                    <a:pt x="1373" y="460"/>
                  </a:cubicBezTo>
                  <a:cubicBezTo>
                    <a:pt x="1366" y="439"/>
                    <a:pt x="1359" y="407"/>
                    <a:pt x="1349" y="392"/>
                  </a:cubicBezTo>
                  <a:close/>
                  <a:moveTo>
                    <a:pt x="184" y="398"/>
                  </a:moveTo>
                  <a:cubicBezTo>
                    <a:pt x="173" y="419"/>
                    <a:pt x="160" y="439"/>
                    <a:pt x="150" y="461"/>
                  </a:cubicBezTo>
                  <a:cubicBezTo>
                    <a:pt x="160" y="458"/>
                    <a:pt x="170" y="454"/>
                    <a:pt x="181" y="451"/>
                  </a:cubicBezTo>
                  <a:cubicBezTo>
                    <a:pt x="185" y="434"/>
                    <a:pt x="190" y="419"/>
                    <a:pt x="195" y="403"/>
                  </a:cubicBezTo>
                  <a:cubicBezTo>
                    <a:pt x="191" y="401"/>
                    <a:pt x="188" y="399"/>
                    <a:pt x="184" y="398"/>
                  </a:cubicBezTo>
                  <a:close/>
                  <a:moveTo>
                    <a:pt x="1079" y="458"/>
                  </a:moveTo>
                  <a:cubicBezTo>
                    <a:pt x="1094" y="457"/>
                    <a:pt x="1108" y="454"/>
                    <a:pt x="1123" y="453"/>
                  </a:cubicBezTo>
                  <a:cubicBezTo>
                    <a:pt x="1122" y="436"/>
                    <a:pt x="1119" y="421"/>
                    <a:pt x="1117" y="405"/>
                  </a:cubicBezTo>
                  <a:cubicBezTo>
                    <a:pt x="1097" y="404"/>
                    <a:pt x="1077" y="398"/>
                    <a:pt x="1058" y="399"/>
                  </a:cubicBezTo>
                  <a:cubicBezTo>
                    <a:pt x="1066" y="417"/>
                    <a:pt x="1071" y="439"/>
                    <a:pt x="1079" y="458"/>
                  </a:cubicBezTo>
                  <a:close/>
                  <a:moveTo>
                    <a:pt x="420" y="403"/>
                  </a:moveTo>
                  <a:cubicBezTo>
                    <a:pt x="414" y="419"/>
                    <a:pt x="407" y="435"/>
                    <a:pt x="401" y="453"/>
                  </a:cubicBezTo>
                  <a:cubicBezTo>
                    <a:pt x="417" y="454"/>
                    <a:pt x="431" y="457"/>
                    <a:pt x="447" y="458"/>
                  </a:cubicBezTo>
                  <a:cubicBezTo>
                    <a:pt x="449" y="438"/>
                    <a:pt x="451" y="418"/>
                    <a:pt x="454" y="399"/>
                  </a:cubicBezTo>
                  <a:cubicBezTo>
                    <a:pt x="453" y="399"/>
                    <a:pt x="453" y="399"/>
                    <a:pt x="452" y="399"/>
                  </a:cubicBezTo>
                  <a:cubicBezTo>
                    <a:pt x="442" y="401"/>
                    <a:pt x="431" y="402"/>
                    <a:pt x="420" y="403"/>
                  </a:cubicBezTo>
                  <a:close/>
                  <a:moveTo>
                    <a:pt x="185" y="450"/>
                  </a:moveTo>
                  <a:cubicBezTo>
                    <a:pt x="210" y="440"/>
                    <a:pt x="240" y="435"/>
                    <a:pt x="266" y="427"/>
                  </a:cubicBezTo>
                  <a:cubicBezTo>
                    <a:pt x="241" y="421"/>
                    <a:pt x="219" y="413"/>
                    <a:pt x="198" y="404"/>
                  </a:cubicBezTo>
                  <a:cubicBezTo>
                    <a:pt x="193" y="418"/>
                    <a:pt x="187" y="436"/>
                    <a:pt x="185" y="450"/>
                  </a:cubicBezTo>
                  <a:close/>
                  <a:moveTo>
                    <a:pt x="308" y="421"/>
                  </a:moveTo>
                  <a:cubicBezTo>
                    <a:pt x="307" y="425"/>
                    <a:pt x="307" y="430"/>
                    <a:pt x="305" y="434"/>
                  </a:cubicBezTo>
                  <a:cubicBezTo>
                    <a:pt x="335" y="441"/>
                    <a:pt x="366" y="447"/>
                    <a:pt x="398" y="452"/>
                  </a:cubicBezTo>
                  <a:cubicBezTo>
                    <a:pt x="401" y="444"/>
                    <a:pt x="405" y="436"/>
                    <a:pt x="408" y="428"/>
                  </a:cubicBezTo>
                  <a:cubicBezTo>
                    <a:pt x="411" y="419"/>
                    <a:pt x="416" y="410"/>
                    <a:pt x="414" y="404"/>
                  </a:cubicBezTo>
                  <a:cubicBezTo>
                    <a:pt x="378" y="409"/>
                    <a:pt x="343" y="415"/>
                    <a:pt x="308" y="421"/>
                  </a:cubicBezTo>
                  <a:close/>
                  <a:moveTo>
                    <a:pt x="1126" y="452"/>
                  </a:moveTo>
                  <a:cubicBezTo>
                    <a:pt x="1156" y="447"/>
                    <a:pt x="1185" y="442"/>
                    <a:pt x="1213" y="435"/>
                  </a:cubicBezTo>
                  <a:cubicBezTo>
                    <a:pt x="1212" y="429"/>
                    <a:pt x="1208" y="425"/>
                    <a:pt x="1206" y="419"/>
                  </a:cubicBezTo>
                  <a:cubicBezTo>
                    <a:pt x="1178" y="415"/>
                    <a:pt x="1148" y="407"/>
                    <a:pt x="1119" y="407"/>
                  </a:cubicBezTo>
                  <a:cubicBezTo>
                    <a:pt x="1123" y="420"/>
                    <a:pt x="1123" y="437"/>
                    <a:pt x="1126" y="452"/>
                  </a:cubicBezTo>
                  <a:close/>
                  <a:moveTo>
                    <a:pt x="1317" y="408"/>
                  </a:moveTo>
                  <a:cubicBezTo>
                    <a:pt x="1298" y="416"/>
                    <a:pt x="1277" y="420"/>
                    <a:pt x="1260" y="429"/>
                  </a:cubicBezTo>
                  <a:cubicBezTo>
                    <a:pt x="1288" y="434"/>
                    <a:pt x="1313" y="441"/>
                    <a:pt x="1338" y="449"/>
                  </a:cubicBezTo>
                  <a:cubicBezTo>
                    <a:pt x="1332" y="434"/>
                    <a:pt x="1323" y="423"/>
                    <a:pt x="1317" y="408"/>
                  </a:cubicBezTo>
                  <a:close/>
                  <a:moveTo>
                    <a:pt x="1216" y="434"/>
                  </a:moveTo>
                  <a:cubicBezTo>
                    <a:pt x="1226" y="433"/>
                    <a:pt x="1237" y="431"/>
                    <a:pt x="1245" y="427"/>
                  </a:cubicBezTo>
                  <a:cubicBezTo>
                    <a:pt x="1232" y="426"/>
                    <a:pt x="1220" y="420"/>
                    <a:pt x="1209" y="421"/>
                  </a:cubicBezTo>
                  <a:cubicBezTo>
                    <a:pt x="1213" y="424"/>
                    <a:pt x="1214" y="430"/>
                    <a:pt x="1216" y="434"/>
                  </a:cubicBezTo>
                  <a:close/>
                  <a:moveTo>
                    <a:pt x="279" y="427"/>
                  </a:moveTo>
                  <a:cubicBezTo>
                    <a:pt x="285" y="431"/>
                    <a:pt x="295" y="431"/>
                    <a:pt x="303" y="433"/>
                  </a:cubicBezTo>
                  <a:cubicBezTo>
                    <a:pt x="303" y="429"/>
                    <a:pt x="305" y="426"/>
                    <a:pt x="305" y="422"/>
                  </a:cubicBezTo>
                  <a:cubicBezTo>
                    <a:pt x="296" y="423"/>
                    <a:pt x="289" y="426"/>
                    <a:pt x="279" y="427"/>
                  </a:cubicBezTo>
                  <a:close/>
                  <a:moveTo>
                    <a:pt x="1218" y="437"/>
                  </a:moveTo>
                  <a:cubicBezTo>
                    <a:pt x="1240" y="486"/>
                    <a:pt x="1259" y="538"/>
                    <a:pt x="1277" y="593"/>
                  </a:cubicBezTo>
                  <a:cubicBezTo>
                    <a:pt x="1275" y="533"/>
                    <a:pt x="1270" y="478"/>
                    <a:pt x="1257" y="430"/>
                  </a:cubicBezTo>
                  <a:cubicBezTo>
                    <a:pt x="1244" y="429"/>
                    <a:pt x="1232" y="435"/>
                    <a:pt x="1218" y="437"/>
                  </a:cubicBezTo>
                  <a:close/>
                  <a:moveTo>
                    <a:pt x="183" y="453"/>
                  </a:moveTo>
                  <a:cubicBezTo>
                    <a:pt x="169" y="514"/>
                    <a:pt x="159" y="583"/>
                    <a:pt x="163" y="659"/>
                  </a:cubicBezTo>
                  <a:cubicBezTo>
                    <a:pt x="171" y="655"/>
                    <a:pt x="179" y="652"/>
                    <a:pt x="188" y="650"/>
                  </a:cubicBezTo>
                  <a:cubicBezTo>
                    <a:pt x="208" y="570"/>
                    <a:pt x="235" y="496"/>
                    <a:pt x="270" y="430"/>
                  </a:cubicBezTo>
                  <a:cubicBezTo>
                    <a:pt x="269" y="430"/>
                    <a:pt x="268" y="430"/>
                    <a:pt x="268" y="430"/>
                  </a:cubicBezTo>
                  <a:cubicBezTo>
                    <a:pt x="239" y="437"/>
                    <a:pt x="210" y="444"/>
                    <a:pt x="183" y="453"/>
                  </a:cubicBezTo>
                  <a:close/>
                  <a:moveTo>
                    <a:pt x="192" y="648"/>
                  </a:moveTo>
                  <a:cubicBezTo>
                    <a:pt x="190" y="649"/>
                    <a:pt x="192" y="650"/>
                    <a:pt x="192" y="648"/>
                  </a:cubicBezTo>
                  <a:moveTo>
                    <a:pt x="192" y="648"/>
                  </a:moveTo>
                  <a:cubicBezTo>
                    <a:pt x="223" y="640"/>
                    <a:pt x="254" y="630"/>
                    <a:pt x="289" y="623"/>
                  </a:cubicBezTo>
                  <a:cubicBezTo>
                    <a:pt x="287" y="555"/>
                    <a:pt x="293" y="494"/>
                    <a:pt x="302" y="436"/>
                  </a:cubicBezTo>
                  <a:cubicBezTo>
                    <a:pt x="292" y="434"/>
                    <a:pt x="283" y="431"/>
                    <a:pt x="272" y="430"/>
                  </a:cubicBezTo>
                  <a:cubicBezTo>
                    <a:pt x="239" y="496"/>
                    <a:pt x="211" y="568"/>
                    <a:pt x="192" y="648"/>
                  </a:cubicBezTo>
                  <a:moveTo>
                    <a:pt x="1275" y="515"/>
                  </a:moveTo>
                  <a:cubicBezTo>
                    <a:pt x="1279" y="557"/>
                    <a:pt x="1276" y="605"/>
                    <a:pt x="1288" y="636"/>
                  </a:cubicBezTo>
                  <a:cubicBezTo>
                    <a:pt x="1316" y="643"/>
                    <a:pt x="1341" y="652"/>
                    <a:pt x="1367" y="660"/>
                  </a:cubicBezTo>
                  <a:cubicBezTo>
                    <a:pt x="1377" y="657"/>
                    <a:pt x="1386" y="652"/>
                    <a:pt x="1397" y="648"/>
                  </a:cubicBezTo>
                  <a:cubicBezTo>
                    <a:pt x="1395" y="622"/>
                    <a:pt x="1398" y="600"/>
                    <a:pt x="1394" y="577"/>
                  </a:cubicBezTo>
                  <a:cubicBezTo>
                    <a:pt x="1392" y="567"/>
                    <a:pt x="1386" y="555"/>
                    <a:pt x="1382" y="545"/>
                  </a:cubicBezTo>
                  <a:cubicBezTo>
                    <a:pt x="1370" y="512"/>
                    <a:pt x="1354" y="481"/>
                    <a:pt x="1340" y="452"/>
                  </a:cubicBezTo>
                  <a:cubicBezTo>
                    <a:pt x="1314" y="444"/>
                    <a:pt x="1288" y="437"/>
                    <a:pt x="1261" y="431"/>
                  </a:cubicBezTo>
                  <a:cubicBezTo>
                    <a:pt x="1266" y="456"/>
                    <a:pt x="1272" y="485"/>
                    <a:pt x="1275" y="515"/>
                  </a:cubicBezTo>
                  <a:close/>
                  <a:moveTo>
                    <a:pt x="305" y="437"/>
                  </a:moveTo>
                  <a:cubicBezTo>
                    <a:pt x="295" y="493"/>
                    <a:pt x="288" y="559"/>
                    <a:pt x="293" y="623"/>
                  </a:cubicBezTo>
                  <a:cubicBezTo>
                    <a:pt x="311" y="617"/>
                    <a:pt x="332" y="615"/>
                    <a:pt x="351" y="610"/>
                  </a:cubicBezTo>
                  <a:cubicBezTo>
                    <a:pt x="364" y="556"/>
                    <a:pt x="379" y="504"/>
                    <a:pt x="397" y="455"/>
                  </a:cubicBezTo>
                  <a:cubicBezTo>
                    <a:pt x="366" y="449"/>
                    <a:pt x="335" y="444"/>
                    <a:pt x="305" y="437"/>
                  </a:cubicBezTo>
                  <a:close/>
                  <a:moveTo>
                    <a:pt x="1126" y="455"/>
                  </a:moveTo>
                  <a:cubicBezTo>
                    <a:pt x="1131" y="501"/>
                    <a:pt x="1133" y="551"/>
                    <a:pt x="1133" y="603"/>
                  </a:cubicBezTo>
                  <a:cubicBezTo>
                    <a:pt x="1182" y="612"/>
                    <a:pt x="1231" y="620"/>
                    <a:pt x="1277" y="633"/>
                  </a:cubicBezTo>
                  <a:cubicBezTo>
                    <a:pt x="1279" y="602"/>
                    <a:pt x="1270" y="583"/>
                    <a:pt x="1263" y="561"/>
                  </a:cubicBezTo>
                  <a:cubicBezTo>
                    <a:pt x="1248" y="517"/>
                    <a:pt x="1234" y="477"/>
                    <a:pt x="1215" y="438"/>
                  </a:cubicBezTo>
                  <a:cubicBezTo>
                    <a:pt x="1214" y="438"/>
                    <a:pt x="1214" y="438"/>
                    <a:pt x="1213" y="438"/>
                  </a:cubicBezTo>
                  <a:cubicBezTo>
                    <a:pt x="1185" y="445"/>
                    <a:pt x="1156" y="450"/>
                    <a:pt x="1126" y="455"/>
                  </a:cubicBezTo>
                  <a:close/>
                  <a:moveTo>
                    <a:pt x="179" y="454"/>
                  </a:moveTo>
                  <a:cubicBezTo>
                    <a:pt x="168" y="457"/>
                    <a:pt x="158" y="461"/>
                    <a:pt x="147" y="465"/>
                  </a:cubicBezTo>
                  <a:cubicBezTo>
                    <a:pt x="123" y="516"/>
                    <a:pt x="101" y="568"/>
                    <a:pt x="85" y="627"/>
                  </a:cubicBezTo>
                  <a:cubicBezTo>
                    <a:pt x="108" y="640"/>
                    <a:pt x="131" y="652"/>
                    <a:pt x="159" y="660"/>
                  </a:cubicBezTo>
                  <a:cubicBezTo>
                    <a:pt x="157" y="583"/>
                    <a:pt x="168" y="513"/>
                    <a:pt x="179" y="454"/>
                  </a:cubicBezTo>
                  <a:close/>
                  <a:moveTo>
                    <a:pt x="1392" y="564"/>
                  </a:moveTo>
                  <a:cubicBezTo>
                    <a:pt x="1388" y="528"/>
                    <a:pt x="1381" y="495"/>
                    <a:pt x="1374" y="463"/>
                  </a:cubicBezTo>
                  <a:cubicBezTo>
                    <a:pt x="1363" y="461"/>
                    <a:pt x="1354" y="457"/>
                    <a:pt x="1345" y="454"/>
                  </a:cubicBezTo>
                  <a:cubicBezTo>
                    <a:pt x="1362" y="489"/>
                    <a:pt x="1378" y="525"/>
                    <a:pt x="1392" y="564"/>
                  </a:cubicBezTo>
                  <a:close/>
                  <a:moveTo>
                    <a:pt x="401" y="455"/>
                  </a:moveTo>
                  <a:cubicBezTo>
                    <a:pt x="382" y="503"/>
                    <a:pt x="367" y="556"/>
                    <a:pt x="354" y="610"/>
                  </a:cubicBezTo>
                  <a:cubicBezTo>
                    <a:pt x="383" y="605"/>
                    <a:pt x="412" y="600"/>
                    <a:pt x="442" y="597"/>
                  </a:cubicBezTo>
                  <a:cubicBezTo>
                    <a:pt x="442" y="550"/>
                    <a:pt x="443" y="504"/>
                    <a:pt x="447" y="461"/>
                  </a:cubicBezTo>
                  <a:cubicBezTo>
                    <a:pt x="432" y="459"/>
                    <a:pt x="415" y="458"/>
                    <a:pt x="401" y="455"/>
                  </a:cubicBezTo>
                  <a:close/>
                  <a:moveTo>
                    <a:pt x="1080" y="461"/>
                  </a:moveTo>
                  <a:cubicBezTo>
                    <a:pt x="1093" y="507"/>
                    <a:pt x="1106" y="553"/>
                    <a:pt x="1116" y="601"/>
                  </a:cubicBezTo>
                  <a:cubicBezTo>
                    <a:pt x="1121" y="602"/>
                    <a:pt x="1125" y="602"/>
                    <a:pt x="1130" y="603"/>
                  </a:cubicBezTo>
                  <a:cubicBezTo>
                    <a:pt x="1130" y="551"/>
                    <a:pt x="1129" y="501"/>
                    <a:pt x="1123" y="455"/>
                  </a:cubicBezTo>
                  <a:cubicBezTo>
                    <a:pt x="1108" y="457"/>
                    <a:pt x="1094" y="459"/>
                    <a:pt x="1080" y="461"/>
                  </a:cubicBezTo>
                  <a:close/>
                  <a:moveTo>
                    <a:pt x="445" y="596"/>
                  </a:moveTo>
                  <a:cubicBezTo>
                    <a:pt x="475" y="592"/>
                    <a:pt x="505" y="589"/>
                    <a:pt x="535" y="586"/>
                  </a:cubicBezTo>
                  <a:cubicBezTo>
                    <a:pt x="542" y="548"/>
                    <a:pt x="548" y="509"/>
                    <a:pt x="556" y="472"/>
                  </a:cubicBezTo>
                  <a:cubicBezTo>
                    <a:pt x="519" y="469"/>
                    <a:pt x="483" y="466"/>
                    <a:pt x="449" y="461"/>
                  </a:cubicBezTo>
                  <a:cubicBezTo>
                    <a:pt x="446" y="504"/>
                    <a:pt x="444" y="549"/>
                    <a:pt x="445" y="596"/>
                  </a:cubicBezTo>
                  <a:close/>
                  <a:moveTo>
                    <a:pt x="965" y="472"/>
                  </a:moveTo>
                  <a:cubicBezTo>
                    <a:pt x="967" y="507"/>
                    <a:pt x="966" y="546"/>
                    <a:pt x="966" y="584"/>
                  </a:cubicBezTo>
                  <a:cubicBezTo>
                    <a:pt x="1016" y="589"/>
                    <a:pt x="1065" y="594"/>
                    <a:pt x="1113" y="600"/>
                  </a:cubicBezTo>
                  <a:cubicBezTo>
                    <a:pt x="1102" y="553"/>
                    <a:pt x="1092" y="503"/>
                    <a:pt x="1075" y="461"/>
                  </a:cubicBezTo>
                  <a:cubicBezTo>
                    <a:pt x="1039" y="466"/>
                    <a:pt x="1003" y="470"/>
                    <a:pt x="965" y="472"/>
                  </a:cubicBezTo>
                  <a:close/>
                  <a:moveTo>
                    <a:pt x="1388" y="521"/>
                  </a:moveTo>
                  <a:cubicBezTo>
                    <a:pt x="1391" y="540"/>
                    <a:pt x="1392" y="559"/>
                    <a:pt x="1396" y="577"/>
                  </a:cubicBezTo>
                  <a:cubicBezTo>
                    <a:pt x="1400" y="600"/>
                    <a:pt x="1412" y="620"/>
                    <a:pt x="1416" y="640"/>
                  </a:cubicBezTo>
                  <a:cubicBezTo>
                    <a:pt x="1437" y="628"/>
                    <a:pt x="1459" y="617"/>
                    <a:pt x="1473" y="599"/>
                  </a:cubicBezTo>
                  <a:cubicBezTo>
                    <a:pt x="1470" y="557"/>
                    <a:pt x="1454" y="529"/>
                    <a:pt x="1442" y="496"/>
                  </a:cubicBezTo>
                  <a:cubicBezTo>
                    <a:pt x="1421" y="484"/>
                    <a:pt x="1400" y="473"/>
                    <a:pt x="1376" y="465"/>
                  </a:cubicBezTo>
                  <a:cubicBezTo>
                    <a:pt x="1381" y="483"/>
                    <a:pt x="1385" y="502"/>
                    <a:pt x="1388" y="521"/>
                  </a:cubicBezTo>
                  <a:close/>
                  <a:moveTo>
                    <a:pt x="91" y="491"/>
                  </a:moveTo>
                  <a:cubicBezTo>
                    <a:pt x="82" y="531"/>
                    <a:pt x="72" y="570"/>
                    <a:pt x="69" y="616"/>
                  </a:cubicBezTo>
                  <a:cubicBezTo>
                    <a:pt x="73" y="619"/>
                    <a:pt x="78" y="623"/>
                    <a:pt x="83" y="625"/>
                  </a:cubicBezTo>
                  <a:cubicBezTo>
                    <a:pt x="98" y="568"/>
                    <a:pt x="121" y="515"/>
                    <a:pt x="142" y="467"/>
                  </a:cubicBezTo>
                  <a:cubicBezTo>
                    <a:pt x="124" y="474"/>
                    <a:pt x="107" y="482"/>
                    <a:pt x="91" y="491"/>
                  </a:cubicBezTo>
                  <a:close/>
                  <a:moveTo>
                    <a:pt x="558" y="472"/>
                  </a:moveTo>
                  <a:cubicBezTo>
                    <a:pt x="551" y="509"/>
                    <a:pt x="545" y="548"/>
                    <a:pt x="538" y="586"/>
                  </a:cubicBezTo>
                  <a:cubicBezTo>
                    <a:pt x="562" y="584"/>
                    <a:pt x="586" y="582"/>
                    <a:pt x="611" y="581"/>
                  </a:cubicBezTo>
                  <a:cubicBezTo>
                    <a:pt x="611" y="545"/>
                    <a:pt x="613" y="511"/>
                    <a:pt x="612" y="476"/>
                  </a:cubicBezTo>
                  <a:cubicBezTo>
                    <a:pt x="594" y="474"/>
                    <a:pt x="576" y="474"/>
                    <a:pt x="558" y="472"/>
                  </a:cubicBezTo>
                  <a:close/>
                  <a:moveTo>
                    <a:pt x="915" y="476"/>
                  </a:moveTo>
                  <a:cubicBezTo>
                    <a:pt x="919" y="511"/>
                    <a:pt x="925" y="546"/>
                    <a:pt x="928" y="582"/>
                  </a:cubicBezTo>
                  <a:cubicBezTo>
                    <a:pt x="941" y="582"/>
                    <a:pt x="952" y="584"/>
                    <a:pt x="965" y="584"/>
                  </a:cubicBezTo>
                  <a:cubicBezTo>
                    <a:pt x="965" y="546"/>
                    <a:pt x="963" y="510"/>
                    <a:pt x="963" y="473"/>
                  </a:cubicBezTo>
                  <a:cubicBezTo>
                    <a:pt x="946" y="473"/>
                    <a:pt x="930" y="474"/>
                    <a:pt x="915" y="476"/>
                  </a:cubicBezTo>
                  <a:close/>
                  <a:moveTo>
                    <a:pt x="617" y="476"/>
                  </a:moveTo>
                  <a:cubicBezTo>
                    <a:pt x="614" y="508"/>
                    <a:pt x="615" y="545"/>
                    <a:pt x="615" y="580"/>
                  </a:cubicBezTo>
                  <a:cubicBezTo>
                    <a:pt x="653" y="579"/>
                    <a:pt x="691" y="577"/>
                    <a:pt x="729" y="576"/>
                  </a:cubicBezTo>
                  <a:cubicBezTo>
                    <a:pt x="731" y="545"/>
                    <a:pt x="731" y="511"/>
                    <a:pt x="732" y="479"/>
                  </a:cubicBezTo>
                  <a:cubicBezTo>
                    <a:pt x="693" y="479"/>
                    <a:pt x="654" y="478"/>
                    <a:pt x="617" y="476"/>
                  </a:cubicBezTo>
                  <a:close/>
                  <a:moveTo>
                    <a:pt x="791" y="479"/>
                  </a:moveTo>
                  <a:cubicBezTo>
                    <a:pt x="791" y="513"/>
                    <a:pt x="791" y="544"/>
                    <a:pt x="791" y="576"/>
                  </a:cubicBezTo>
                  <a:cubicBezTo>
                    <a:pt x="836" y="577"/>
                    <a:pt x="881" y="579"/>
                    <a:pt x="924" y="581"/>
                  </a:cubicBezTo>
                  <a:cubicBezTo>
                    <a:pt x="920" y="546"/>
                    <a:pt x="915" y="511"/>
                    <a:pt x="911" y="476"/>
                  </a:cubicBezTo>
                  <a:cubicBezTo>
                    <a:pt x="872" y="478"/>
                    <a:pt x="831" y="479"/>
                    <a:pt x="791" y="479"/>
                  </a:cubicBezTo>
                  <a:close/>
                  <a:moveTo>
                    <a:pt x="736" y="479"/>
                  </a:moveTo>
                  <a:cubicBezTo>
                    <a:pt x="732" y="509"/>
                    <a:pt x="734" y="545"/>
                    <a:pt x="732" y="576"/>
                  </a:cubicBezTo>
                  <a:cubicBezTo>
                    <a:pt x="751" y="576"/>
                    <a:pt x="770" y="576"/>
                    <a:pt x="789" y="576"/>
                  </a:cubicBezTo>
                  <a:cubicBezTo>
                    <a:pt x="789" y="544"/>
                    <a:pt x="789" y="512"/>
                    <a:pt x="789" y="479"/>
                  </a:cubicBezTo>
                  <a:cubicBezTo>
                    <a:pt x="771" y="479"/>
                    <a:pt x="754" y="479"/>
                    <a:pt x="736" y="479"/>
                  </a:cubicBezTo>
                  <a:close/>
                  <a:moveTo>
                    <a:pt x="60" y="512"/>
                  </a:moveTo>
                  <a:cubicBezTo>
                    <a:pt x="53" y="535"/>
                    <a:pt x="44" y="556"/>
                    <a:pt x="37" y="580"/>
                  </a:cubicBezTo>
                  <a:cubicBezTo>
                    <a:pt x="45" y="593"/>
                    <a:pt x="53" y="606"/>
                    <a:pt x="67" y="613"/>
                  </a:cubicBezTo>
                  <a:cubicBezTo>
                    <a:pt x="69" y="569"/>
                    <a:pt x="81" y="529"/>
                    <a:pt x="87" y="493"/>
                  </a:cubicBezTo>
                  <a:cubicBezTo>
                    <a:pt x="78" y="499"/>
                    <a:pt x="69" y="505"/>
                    <a:pt x="60" y="512"/>
                  </a:cubicBezTo>
                  <a:close/>
                  <a:moveTo>
                    <a:pt x="1462" y="539"/>
                  </a:moveTo>
                  <a:cubicBezTo>
                    <a:pt x="1461" y="543"/>
                    <a:pt x="1465" y="539"/>
                    <a:pt x="1462" y="539"/>
                  </a:cubicBezTo>
                  <a:moveTo>
                    <a:pt x="1462" y="539"/>
                  </a:moveTo>
                  <a:cubicBezTo>
                    <a:pt x="1458" y="526"/>
                    <a:pt x="1458" y="502"/>
                    <a:pt x="1446" y="501"/>
                  </a:cubicBezTo>
                  <a:cubicBezTo>
                    <a:pt x="1452" y="512"/>
                    <a:pt x="1456" y="526"/>
                    <a:pt x="1462" y="539"/>
                  </a:cubicBezTo>
                  <a:moveTo>
                    <a:pt x="1480" y="592"/>
                  </a:moveTo>
                  <a:cubicBezTo>
                    <a:pt x="1504" y="563"/>
                    <a:pt x="1482" y="521"/>
                    <a:pt x="1457" y="507"/>
                  </a:cubicBezTo>
                  <a:cubicBezTo>
                    <a:pt x="1465" y="535"/>
                    <a:pt x="1469" y="567"/>
                    <a:pt x="1480" y="592"/>
                  </a:cubicBezTo>
                  <a:close/>
                  <a:moveTo>
                    <a:pt x="36" y="575"/>
                  </a:moveTo>
                  <a:cubicBezTo>
                    <a:pt x="40" y="555"/>
                    <a:pt x="51" y="536"/>
                    <a:pt x="54" y="517"/>
                  </a:cubicBezTo>
                  <a:cubicBezTo>
                    <a:pt x="42" y="529"/>
                    <a:pt x="28" y="553"/>
                    <a:pt x="36" y="575"/>
                  </a:cubicBezTo>
                  <a:close/>
                  <a:moveTo>
                    <a:pt x="1463" y="544"/>
                  </a:moveTo>
                  <a:cubicBezTo>
                    <a:pt x="1462" y="543"/>
                    <a:pt x="1463" y="544"/>
                    <a:pt x="1463" y="544"/>
                  </a:cubicBezTo>
                  <a:close/>
                  <a:moveTo>
                    <a:pt x="1480" y="597"/>
                  </a:moveTo>
                  <a:cubicBezTo>
                    <a:pt x="1494" y="642"/>
                    <a:pt x="1503" y="692"/>
                    <a:pt x="1508" y="747"/>
                  </a:cubicBezTo>
                  <a:cubicBezTo>
                    <a:pt x="1512" y="753"/>
                    <a:pt x="1516" y="760"/>
                    <a:pt x="1519" y="767"/>
                  </a:cubicBezTo>
                  <a:cubicBezTo>
                    <a:pt x="1521" y="690"/>
                    <a:pt x="1511" y="622"/>
                    <a:pt x="1494" y="563"/>
                  </a:cubicBezTo>
                  <a:cubicBezTo>
                    <a:pt x="1493" y="578"/>
                    <a:pt x="1486" y="587"/>
                    <a:pt x="1480" y="597"/>
                  </a:cubicBezTo>
                  <a:close/>
                  <a:moveTo>
                    <a:pt x="17" y="654"/>
                  </a:moveTo>
                  <a:cubicBezTo>
                    <a:pt x="21" y="628"/>
                    <a:pt x="28" y="604"/>
                    <a:pt x="34" y="580"/>
                  </a:cubicBezTo>
                  <a:cubicBezTo>
                    <a:pt x="33" y="577"/>
                    <a:pt x="32" y="573"/>
                    <a:pt x="30" y="570"/>
                  </a:cubicBezTo>
                  <a:cubicBezTo>
                    <a:pt x="26" y="597"/>
                    <a:pt x="18" y="626"/>
                    <a:pt x="17" y="654"/>
                  </a:cubicBezTo>
                  <a:close/>
                  <a:moveTo>
                    <a:pt x="615" y="583"/>
                  </a:moveTo>
                  <a:cubicBezTo>
                    <a:pt x="616" y="635"/>
                    <a:pt x="617" y="686"/>
                    <a:pt x="620" y="736"/>
                  </a:cubicBezTo>
                  <a:cubicBezTo>
                    <a:pt x="655" y="737"/>
                    <a:pt x="690" y="739"/>
                    <a:pt x="726" y="739"/>
                  </a:cubicBezTo>
                  <a:cubicBezTo>
                    <a:pt x="728" y="686"/>
                    <a:pt x="729" y="633"/>
                    <a:pt x="729" y="579"/>
                  </a:cubicBezTo>
                  <a:cubicBezTo>
                    <a:pt x="690" y="580"/>
                    <a:pt x="652" y="581"/>
                    <a:pt x="615" y="583"/>
                  </a:cubicBezTo>
                  <a:close/>
                  <a:moveTo>
                    <a:pt x="729" y="739"/>
                  </a:moveTo>
                  <a:cubicBezTo>
                    <a:pt x="750" y="738"/>
                    <a:pt x="769" y="740"/>
                    <a:pt x="788" y="739"/>
                  </a:cubicBezTo>
                  <a:cubicBezTo>
                    <a:pt x="788" y="685"/>
                    <a:pt x="790" y="633"/>
                    <a:pt x="789" y="579"/>
                  </a:cubicBezTo>
                  <a:cubicBezTo>
                    <a:pt x="770" y="579"/>
                    <a:pt x="752" y="579"/>
                    <a:pt x="733" y="579"/>
                  </a:cubicBezTo>
                  <a:cubicBezTo>
                    <a:pt x="730" y="630"/>
                    <a:pt x="731" y="686"/>
                    <a:pt x="729" y="739"/>
                  </a:cubicBezTo>
                  <a:close/>
                  <a:moveTo>
                    <a:pt x="791" y="582"/>
                  </a:moveTo>
                  <a:cubicBezTo>
                    <a:pt x="791" y="634"/>
                    <a:pt x="791" y="687"/>
                    <a:pt x="791" y="739"/>
                  </a:cubicBezTo>
                  <a:cubicBezTo>
                    <a:pt x="842" y="739"/>
                    <a:pt x="890" y="736"/>
                    <a:pt x="938" y="734"/>
                  </a:cubicBezTo>
                  <a:cubicBezTo>
                    <a:pt x="934" y="683"/>
                    <a:pt x="930" y="633"/>
                    <a:pt x="924" y="584"/>
                  </a:cubicBezTo>
                  <a:cubicBezTo>
                    <a:pt x="881" y="581"/>
                    <a:pt x="837" y="580"/>
                    <a:pt x="792" y="579"/>
                  </a:cubicBezTo>
                  <a:cubicBezTo>
                    <a:pt x="791" y="579"/>
                    <a:pt x="791" y="581"/>
                    <a:pt x="791" y="582"/>
                  </a:cubicBezTo>
                  <a:close/>
                  <a:moveTo>
                    <a:pt x="538" y="588"/>
                  </a:moveTo>
                  <a:cubicBezTo>
                    <a:pt x="531" y="634"/>
                    <a:pt x="526" y="681"/>
                    <a:pt x="521" y="729"/>
                  </a:cubicBezTo>
                  <a:cubicBezTo>
                    <a:pt x="552" y="732"/>
                    <a:pt x="584" y="734"/>
                    <a:pt x="616" y="736"/>
                  </a:cubicBezTo>
                  <a:cubicBezTo>
                    <a:pt x="612" y="686"/>
                    <a:pt x="615" y="630"/>
                    <a:pt x="609" y="583"/>
                  </a:cubicBezTo>
                  <a:cubicBezTo>
                    <a:pt x="586" y="585"/>
                    <a:pt x="562" y="587"/>
                    <a:pt x="538" y="588"/>
                  </a:cubicBezTo>
                  <a:close/>
                  <a:moveTo>
                    <a:pt x="929" y="584"/>
                  </a:moveTo>
                  <a:cubicBezTo>
                    <a:pt x="933" y="634"/>
                    <a:pt x="939" y="682"/>
                    <a:pt x="942" y="734"/>
                  </a:cubicBezTo>
                  <a:cubicBezTo>
                    <a:pt x="946" y="733"/>
                    <a:pt x="953" y="733"/>
                    <a:pt x="959" y="733"/>
                  </a:cubicBezTo>
                  <a:cubicBezTo>
                    <a:pt x="962" y="685"/>
                    <a:pt x="963" y="636"/>
                    <a:pt x="965" y="587"/>
                  </a:cubicBezTo>
                  <a:cubicBezTo>
                    <a:pt x="953" y="585"/>
                    <a:pt x="941" y="585"/>
                    <a:pt x="929" y="584"/>
                  </a:cubicBezTo>
                  <a:close/>
                  <a:moveTo>
                    <a:pt x="13" y="752"/>
                  </a:moveTo>
                  <a:cubicBezTo>
                    <a:pt x="25" y="732"/>
                    <a:pt x="46" y="719"/>
                    <a:pt x="63" y="704"/>
                  </a:cubicBezTo>
                  <a:cubicBezTo>
                    <a:pt x="63" y="674"/>
                    <a:pt x="63" y="645"/>
                    <a:pt x="66" y="618"/>
                  </a:cubicBezTo>
                  <a:cubicBezTo>
                    <a:pt x="54" y="609"/>
                    <a:pt x="45" y="597"/>
                    <a:pt x="35" y="585"/>
                  </a:cubicBezTo>
                  <a:cubicBezTo>
                    <a:pt x="23" y="635"/>
                    <a:pt x="7" y="690"/>
                    <a:pt x="13" y="752"/>
                  </a:cubicBezTo>
                  <a:close/>
                  <a:moveTo>
                    <a:pt x="967" y="587"/>
                  </a:moveTo>
                  <a:cubicBezTo>
                    <a:pt x="965" y="635"/>
                    <a:pt x="965" y="686"/>
                    <a:pt x="961" y="732"/>
                  </a:cubicBezTo>
                  <a:cubicBezTo>
                    <a:pt x="1017" y="729"/>
                    <a:pt x="1071" y="723"/>
                    <a:pt x="1123" y="716"/>
                  </a:cubicBezTo>
                  <a:cubicBezTo>
                    <a:pt x="1132" y="675"/>
                    <a:pt x="1121" y="639"/>
                    <a:pt x="1114" y="603"/>
                  </a:cubicBezTo>
                  <a:cubicBezTo>
                    <a:pt x="1067" y="597"/>
                    <a:pt x="1018" y="591"/>
                    <a:pt x="967" y="587"/>
                  </a:cubicBezTo>
                  <a:close/>
                  <a:moveTo>
                    <a:pt x="1476" y="597"/>
                  </a:moveTo>
                  <a:cubicBezTo>
                    <a:pt x="1478" y="594"/>
                    <a:pt x="1476" y="589"/>
                    <a:pt x="1474" y="587"/>
                  </a:cubicBezTo>
                  <a:cubicBezTo>
                    <a:pt x="1475" y="590"/>
                    <a:pt x="1475" y="594"/>
                    <a:pt x="1476" y="597"/>
                  </a:cubicBezTo>
                  <a:close/>
                  <a:moveTo>
                    <a:pt x="445" y="599"/>
                  </a:moveTo>
                  <a:cubicBezTo>
                    <a:pt x="446" y="641"/>
                    <a:pt x="448" y="683"/>
                    <a:pt x="452" y="722"/>
                  </a:cubicBezTo>
                  <a:cubicBezTo>
                    <a:pt x="474" y="725"/>
                    <a:pt x="496" y="727"/>
                    <a:pt x="518" y="729"/>
                  </a:cubicBezTo>
                  <a:cubicBezTo>
                    <a:pt x="523" y="682"/>
                    <a:pt x="528" y="634"/>
                    <a:pt x="535" y="589"/>
                  </a:cubicBezTo>
                  <a:cubicBezTo>
                    <a:pt x="504" y="591"/>
                    <a:pt x="475" y="595"/>
                    <a:pt x="445" y="599"/>
                  </a:cubicBezTo>
                  <a:close/>
                  <a:moveTo>
                    <a:pt x="1398" y="592"/>
                  </a:moveTo>
                  <a:cubicBezTo>
                    <a:pt x="1398" y="610"/>
                    <a:pt x="1399" y="628"/>
                    <a:pt x="1399" y="647"/>
                  </a:cubicBezTo>
                  <a:cubicBezTo>
                    <a:pt x="1404" y="644"/>
                    <a:pt x="1410" y="644"/>
                    <a:pt x="1412" y="640"/>
                  </a:cubicBezTo>
                  <a:cubicBezTo>
                    <a:pt x="1407" y="624"/>
                    <a:pt x="1403" y="607"/>
                    <a:pt x="1398" y="592"/>
                  </a:cubicBezTo>
                  <a:moveTo>
                    <a:pt x="1398" y="592"/>
                  </a:moveTo>
                  <a:cubicBezTo>
                    <a:pt x="1399" y="587"/>
                    <a:pt x="1395" y="591"/>
                    <a:pt x="1398" y="592"/>
                  </a:cubicBezTo>
                  <a:moveTo>
                    <a:pt x="354" y="612"/>
                  </a:moveTo>
                  <a:cubicBezTo>
                    <a:pt x="346" y="641"/>
                    <a:pt x="341" y="673"/>
                    <a:pt x="335" y="705"/>
                  </a:cubicBezTo>
                  <a:cubicBezTo>
                    <a:pt x="372" y="712"/>
                    <a:pt x="409" y="718"/>
                    <a:pt x="449" y="721"/>
                  </a:cubicBezTo>
                  <a:cubicBezTo>
                    <a:pt x="445" y="682"/>
                    <a:pt x="445" y="639"/>
                    <a:pt x="441" y="599"/>
                  </a:cubicBezTo>
                  <a:cubicBezTo>
                    <a:pt x="412" y="603"/>
                    <a:pt x="383" y="607"/>
                    <a:pt x="354" y="612"/>
                  </a:cubicBezTo>
                  <a:close/>
                  <a:moveTo>
                    <a:pt x="1483" y="721"/>
                  </a:moveTo>
                  <a:cubicBezTo>
                    <a:pt x="1487" y="724"/>
                    <a:pt x="1490" y="729"/>
                    <a:pt x="1494" y="733"/>
                  </a:cubicBezTo>
                  <a:cubicBezTo>
                    <a:pt x="1498" y="736"/>
                    <a:pt x="1504" y="743"/>
                    <a:pt x="1505" y="742"/>
                  </a:cubicBezTo>
                  <a:cubicBezTo>
                    <a:pt x="1499" y="690"/>
                    <a:pt x="1492" y="641"/>
                    <a:pt x="1477" y="599"/>
                  </a:cubicBezTo>
                  <a:cubicBezTo>
                    <a:pt x="1480" y="635"/>
                    <a:pt x="1484" y="678"/>
                    <a:pt x="1483" y="721"/>
                  </a:cubicBezTo>
                  <a:close/>
                  <a:moveTo>
                    <a:pt x="1416" y="642"/>
                  </a:moveTo>
                  <a:cubicBezTo>
                    <a:pt x="1419" y="657"/>
                    <a:pt x="1423" y="671"/>
                    <a:pt x="1425" y="686"/>
                  </a:cubicBezTo>
                  <a:cubicBezTo>
                    <a:pt x="1441" y="692"/>
                    <a:pt x="1456" y="703"/>
                    <a:pt x="1468" y="711"/>
                  </a:cubicBezTo>
                  <a:cubicBezTo>
                    <a:pt x="1472" y="714"/>
                    <a:pt x="1478" y="718"/>
                    <a:pt x="1480" y="718"/>
                  </a:cubicBezTo>
                  <a:cubicBezTo>
                    <a:pt x="1480" y="677"/>
                    <a:pt x="1480" y="637"/>
                    <a:pt x="1473" y="603"/>
                  </a:cubicBezTo>
                  <a:cubicBezTo>
                    <a:pt x="1457" y="619"/>
                    <a:pt x="1438" y="632"/>
                    <a:pt x="1416" y="642"/>
                  </a:cubicBezTo>
                  <a:close/>
                  <a:moveTo>
                    <a:pt x="1128" y="658"/>
                  </a:moveTo>
                  <a:cubicBezTo>
                    <a:pt x="1128" y="640"/>
                    <a:pt x="1129" y="623"/>
                    <a:pt x="1130" y="605"/>
                  </a:cubicBezTo>
                  <a:cubicBezTo>
                    <a:pt x="1124" y="606"/>
                    <a:pt x="1122" y="604"/>
                    <a:pt x="1117" y="604"/>
                  </a:cubicBezTo>
                  <a:cubicBezTo>
                    <a:pt x="1120" y="623"/>
                    <a:pt x="1124" y="640"/>
                    <a:pt x="1128" y="658"/>
                  </a:cubicBezTo>
                  <a:close/>
                  <a:moveTo>
                    <a:pt x="1134" y="606"/>
                  </a:moveTo>
                  <a:cubicBezTo>
                    <a:pt x="1132" y="607"/>
                    <a:pt x="1132" y="607"/>
                    <a:pt x="1132" y="609"/>
                  </a:cubicBezTo>
                  <a:cubicBezTo>
                    <a:pt x="1131" y="648"/>
                    <a:pt x="1128" y="682"/>
                    <a:pt x="1136" y="714"/>
                  </a:cubicBezTo>
                  <a:cubicBezTo>
                    <a:pt x="1184" y="707"/>
                    <a:pt x="1230" y="698"/>
                    <a:pt x="1274" y="688"/>
                  </a:cubicBezTo>
                  <a:cubicBezTo>
                    <a:pt x="1276" y="671"/>
                    <a:pt x="1276" y="653"/>
                    <a:pt x="1277" y="635"/>
                  </a:cubicBezTo>
                  <a:cubicBezTo>
                    <a:pt x="1230" y="624"/>
                    <a:pt x="1183" y="614"/>
                    <a:pt x="1134" y="606"/>
                  </a:cubicBezTo>
                  <a:close/>
                  <a:moveTo>
                    <a:pt x="349" y="613"/>
                  </a:moveTo>
                  <a:cubicBezTo>
                    <a:pt x="330" y="617"/>
                    <a:pt x="311" y="621"/>
                    <a:pt x="292" y="624"/>
                  </a:cubicBezTo>
                  <a:cubicBezTo>
                    <a:pt x="292" y="650"/>
                    <a:pt x="293" y="674"/>
                    <a:pt x="295" y="697"/>
                  </a:cubicBezTo>
                  <a:cubicBezTo>
                    <a:pt x="307" y="700"/>
                    <a:pt x="319" y="703"/>
                    <a:pt x="332" y="704"/>
                  </a:cubicBezTo>
                  <a:cubicBezTo>
                    <a:pt x="337" y="674"/>
                    <a:pt x="345" y="641"/>
                    <a:pt x="349" y="613"/>
                  </a:cubicBezTo>
                  <a:close/>
                  <a:moveTo>
                    <a:pt x="1279" y="634"/>
                  </a:moveTo>
                  <a:cubicBezTo>
                    <a:pt x="1282" y="634"/>
                    <a:pt x="1283" y="634"/>
                    <a:pt x="1284" y="635"/>
                  </a:cubicBezTo>
                  <a:cubicBezTo>
                    <a:pt x="1283" y="628"/>
                    <a:pt x="1282" y="622"/>
                    <a:pt x="1279" y="617"/>
                  </a:cubicBezTo>
                  <a:cubicBezTo>
                    <a:pt x="1279" y="623"/>
                    <a:pt x="1279" y="628"/>
                    <a:pt x="1279" y="634"/>
                  </a:cubicBezTo>
                  <a:close/>
                  <a:moveTo>
                    <a:pt x="67" y="699"/>
                  </a:moveTo>
                  <a:cubicBezTo>
                    <a:pt x="70" y="674"/>
                    <a:pt x="76" y="651"/>
                    <a:pt x="82" y="628"/>
                  </a:cubicBezTo>
                  <a:cubicBezTo>
                    <a:pt x="77" y="626"/>
                    <a:pt x="74" y="621"/>
                    <a:pt x="68" y="620"/>
                  </a:cubicBezTo>
                  <a:cubicBezTo>
                    <a:pt x="67" y="645"/>
                    <a:pt x="64" y="674"/>
                    <a:pt x="67" y="699"/>
                  </a:cubicBezTo>
                  <a:close/>
                  <a:moveTo>
                    <a:pt x="288" y="625"/>
                  </a:moveTo>
                  <a:cubicBezTo>
                    <a:pt x="255" y="634"/>
                    <a:pt x="221" y="642"/>
                    <a:pt x="190" y="652"/>
                  </a:cubicBezTo>
                  <a:cubicBezTo>
                    <a:pt x="189" y="659"/>
                    <a:pt x="188" y="664"/>
                    <a:pt x="186" y="670"/>
                  </a:cubicBezTo>
                  <a:cubicBezTo>
                    <a:pt x="220" y="680"/>
                    <a:pt x="255" y="690"/>
                    <a:pt x="293" y="696"/>
                  </a:cubicBezTo>
                  <a:cubicBezTo>
                    <a:pt x="290" y="673"/>
                    <a:pt x="291" y="648"/>
                    <a:pt x="288" y="625"/>
                  </a:cubicBezTo>
                  <a:close/>
                  <a:moveTo>
                    <a:pt x="69" y="701"/>
                  </a:moveTo>
                  <a:cubicBezTo>
                    <a:pt x="95" y="687"/>
                    <a:pt x="122" y="673"/>
                    <a:pt x="152" y="663"/>
                  </a:cubicBezTo>
                  <a:cubicBezTo>
                    <a:pt x="130" y="651"/>
                    <a:pt x="104" y="643"/>
                    <a:pt x="84" y="629"/>
                  </a:cubicBezTo>
                  <a:cubicBezTo>
                    <a:pt x="79" y="653"/>
                    <a:pt x="73" y="676"/>
                    <a:pt x="69" y="701"/>
                  </a:cubicBezTo>
                  <a:close/>
                  <a:moveTo>
                    <a:pt x="1277" y="687"/>
                  </a:moveTo>
                  <a:cubicBezTo>
                    <a:pt x="1283" y="685"/>
                    <a:pt x="1289" y="684"/>
                    <a:pt x="1296" y="682"/>
                  </a:cubicBezTo>
                  <a:cubicBezTo>
                    <a:pt x="1292" y="667"/>
                    <a:pt x="1290" y="652"/>
                    <a:pt x="1285" y="638"/>
                  </a:cubicBezTo>
                  <a:cubicBezTo>
                    <a:pt x="1284" y="637"/>
                    <a:pt x="1281" y="637"/>
                    <a:pt x="1279" y="636"/>
                  </a:cubicBezTo>
                  <a:cubicBezTo>
                    <a:pt x="1278" y="652"/>
                    <a:pt x="1278" y="670"/>
                    <a:pt x="1277" y="687"/>
                  </a:cubicBezTo>
                  <a:close/>
                  <a:moveTo>
                    <a:pt x="1298" y="681"/>
                  </a:moveTo>
                  <a:cubicBezTo>
                    <a:pt x="1320" y="675"/>
                    <a:pt x="1342" y="670"/>
                    <a:pt x="1362" y="661"/>
                  </a:cubicBezTo>
                  <a:cubicBezTo>
                    <a:pt x="1338" y="654"/>
                    <a:pt x="1315" y="645"/>
                    <a:pt x="1289" y="639"/>
                  </a:cubicBezTo>
                  <a:cubicBezTo>
                    <a:pt x="1291" y="653"/>
                    <a:pt x="1296" y="666"/>
                    <a:pt x="1298" y="681"/>
                  </a:cubicBezTo>
                  <a:close/>
                  <a:moveTo>
                    <a:pt x="1399" y="649"/>
                  </a:moveTo>
                  <a:cubicBezTo>
                    <a:pt x="1399" y="657"/>
                    <a:pt x="1399" y="665"/>
                    <a:pt x="1399" y="673"/>
                  </a:cubicBezTo>
                  <a:cubicBezTo>
                    <a:pt x="1407" y="677"/>
                    <a:pt x="1415" y="680"/>
                    <a:pt x="1422" y="684"/>
                  </a:cubicBezTo>
                  <a:cubicBezTo>
                    <a:pt x="1419" y="671"/>
                    <a:pt x="1418" y="655"/>
                    <a:pt x="1412" y="644"/>
                  </a:cubicBezTo>
                  <a:cubicBezTo>
                    <a:pt x="1409" y="646"/>
                    <a:pt x="1404" y="648"/>
                    <a:pt x="1399" y="649"/>
                  </a:cubicBezTo>
                  <a:close/>
                  <a:moveTo>
                    <a:pt x="1371" y="662"/>
                  </a:moveTo>
                  <a:cubicBezTo>
                    <a:pt x="1379" y="665"/>
                    <a:pt x="1388" y="668"/>
                    <a:pt x="1397" y="672"/>
                  </a:cubicBezTo>
                  <a:cubicBezTo>
                    <a:pt x="1396" y="666"/>
                    <a:pt x="1398" y="656"/>
                    <a:pt x="1396" y="651"/>
                  </a:cubicBezTo>
                  <a:cubicBezTo>
                    <a:pt x="1388" y="655"/>
                    <a:pt x="1379" y="658"/>
                    <a:pt x="1371" y="662"/>
                  </a:cubicBezTo>
                  <a:close/>
                  <a:moveTo>
                    <a:pt x="162" y="662"/>
                  </a:moveTo>
                  <a:cubicBezTo>
                    <a:pt x="169" y="664"/>
                    <a:pt x="175" y="668"/>
                    <a:pt x="184" y="669"/>
                  </a:cubicBezTo>
                  <a:cubicBezTo>
                    <a:pt x="184" y="663"/>
                    <a:pt x="187" y="659"/>
                    <a:pt x="187" y="653"/>
                  </a:cubicBezTo>
                  <a:cubicBezTo>
                    <a:pt x="178" y="656"/>
                    <a:pt x="170" y="658"/>
                    <a:pt x="162" y="662"/>
                  </a:cubicBezTo>
                  <a:close/>
                  <a:moveTo>
                    <a:pt x="109" y="683"/>
                  </a:moveTo>
                  <a:cubicBezTo>
                    <a:pt x="98" y="688"/>
                    <a:pt x="72" y="698"/>
                    <a:pt x="68" y="707"/>
                  </a:cubicBezTo>
                  <a:cubicBezTo>
                    <a:pt x="63" y="717"/>
                    <a:pt x="68" y="742"/>
                    <a:pt x="70" y="755"/>
                  </a:cubicBezTo>
                  <a:cubicBezTo>
                    <a:pt x="76" y="807"/>
                    <a:pt x="83" y="853"/>
                    <a:pt x="96" y="893"/>
                  </a:cubicBezTo>
                  <a:cubicBezTo>
                    <a:pt x="107" y="898"/>
                    <a:pt x="117" y="903"/>
                    <a:pt x="127" y="908"/>
                  </a:cubicBezTo>
                  <a:cubicBezTo>
                    <a:pt x="138" y="901"/>
                    <a:pt x="150" y="898"/>
                    <a:pt x="158" y="889"/>
                  </a:cubicBezTo>
                  <a:cubicBezTo>
                    <a:pt x="157" y="859"/>
                    <a:pt x="160" y="834"/>
                    <a:pt x="162" y="808"/>
                  </a:cubicBezTo>
                  <a:cubicBezTo>
                    <a:pt x="163" y="790"/>
                    <a:pt x="168" y="772"/>
                    <a:pt x="168" y="756"/>
                  </a:cubicBezTo>
                  <a:cubicBezTo>
                    <a:pt x="168" y="741"/>
                    <a:pt x="163" y="727"/>
                    <a:pt x="162" y="712"/>
                  </a:cubicBezTo>
                  <a:cubicBezTo>
                    <a:pt x="161" y="696"/>
                    <a:pt x="161" y="681"/>
                    <a:pt x="159" y="665"/>
                  </a:cubicBezTo>
                  <a:cubicBezTo>
                    <a:pt x="159" y="664"/>
                    <a:pt x="159" y="664"/>
                    <a:pt x="158" y="664"/>
                  </a:cubicBezTo>
                  <a:cubicBezTo>
                    <a:pt x="145" y="667"/>
                    <a:pt x="128" y="674"/>
                    <a:pt x="109" y="683"/>
                  </a:cubicBezTo>
                  <a:close/>
                  <a:moveTo>
                    <a:pt x="1367" y="664"/>
                  </a:moveTo>
                  <a:cubicBezTo>
                    <a:pt x="1347" y="670"/>
                    <a:pt x="1321" y="678"/>
                    <a:pt x="1299" y="685"/>
                  </a:cubicBezTo>
                  <a:cubicBezTo>
                    <a:pt x="1311" y="742"/>
                    <a:pt x="1319" y="805"/>
                    <a:pt x="1322" y="872"/>
                  </a:cubicBezTo>
                  <a:cubicBezTo>
                    <a:pt x="1336" y="877"/>
                    <a:pt x="1347" y="884"/>
                    <a:pt x="1362" y="888"/>
                  </a:cubicBezTo>
                  <a:cubicBezTo>
                    <a:pt x="1380" y="824"/>
                    <a:pt x="1394" y="754"/>
                    <a:pt x="1397" y="674"/>
                  </a:cubicBezTo>
                  <a:cubicBezTo>
                    <a:pt x="1386" y="672"/>
                    <a:pt x="1378" y="666"/>
                    <a:pt x="1367" y="664"/>
                  </a:cubicBezTo>
                  <a:close/>
                  <a:moveTo>
                    <a:pt x="170" y="745"/>
                  </a:moveTo>
                  <a:cubicBezTo>
                    <a:pt x="172" y="719"/>
                    <a:pt x="178" y="695"/>
                    <a:pt x="183" y="671"/>
                  </a:cubicBezTo>
                  <a:cubicBezTo>
                    <a:pt x="175" y="670"/>
                    <a:pt x="169" y="667"/>
                    <a:pt x="162" y="665"/>
                  </a:cubicBezTo>
                  <a:cubicBezTo>
                    <a:pt x="164" y="692"/>
                    <a:pt x="164" y="722"/>
                    <a:pt x="170" y="745"/>
                  </a:cubicBezTo>
                  <a:close/>
                  <a:moveTo>
                    <a:pt x="185" y="672"/>
                  </a:moveTo>
                  <a:cubicBezTo>
                    <a:pt x="185" y="673"/>
                    <a:pt x="185" y="674"/>
                    <a:pt x="185" y="675"/>
                  </a:cubicBezTo>
                  <a:cubicBezTo>
                    <a:pt x="182" y="704"/>
                    <a:pt x="169" y="731"/>
                    <a:pt x="171" y="761"/>
                  </a:cubicBezTo>
                  <a:cubicBezTo>
                    <a:pt x="172" y="801"/>
                    <a:pt x="188" y="839"/>
                    <a:pt x="195" y="875"/>
                  </a:cubicBezTo>
                  <a:cubicBezTo>
                    <a:pt x="232" y="860"/>
                    <a:pt x="272" y="848"/>
                    <a:pt x="314" y="837"/>
                  </a:cubicBezTo>
                  <a:cubicBezTo>
                    <a:pt x="306" y="792"/>
                    <a:pt x="297" y="749"/>
                    <a:pt x="294" y="700"/>
                  </a:cubicBezTo>
                  <a:cubicBezTo>
                    <a:pt x="256" y="692"/>
                    <a:pt x="219" y="683"/>
                    <a:pt x="185" y="672"/>
                  </a:cubicBezTo>
                  <a:close/>
                  <a:moveTo>
                    <a:pt x="1364" y="890"/>
                  </a:moveTo>
                  <a:cubicBezTo>
                    <a:pt x="1375" y="896"/>
                    <a:pt x="1385" y="902"/>
                    <a:pt x="1397" y="908"/>
                  </a:cubicBezTo>
                  <a:cubicBezTo>
                    <a:pt x="1411" y="900"/>
                    <a:pt x="1428" y="894"/>
                    <a:pt x="1441" y="885"/>
                  </a:cubicBezTo>
                  <a:cubicBezTo>
                    <a:pt x="1442" y="811"/>
                    <a:pt x="1435" y="747"/>
                    <a:pt x="1423" y="687"/>
                  </a:cubicBezTo>
                  <a:cubicBezTo>
                    <a:pt x="1415" y="684"/>
                    <a:pt x="1408" y="679"/>
                    <a:pt x="1398" y="676"/>
                  </a:cubicBezTo>
                  <a:cubicBezTo>
                    <a:pt x="1397" y="757"/>
                    <a:pt x="1382" y="826"/>
                    <a:pt x="1364" y="890"/>
                  </a:cubicBezTo>
                  <a:close/>
                  <a:moveTo>
                    <a:pt x="1127" y="716"/>
                  </a:moveTo>
                  <a:cubicBezTo>
                    <a:pt x="1127" y="713"/>
                    <a:pt x="1132" y="715"/>
                    <a:pt x="1134" y="715"/>
                  </a:cubicBezTo>
                  <a:cubicBezTo>
                    <a:pt x="1132" y="705"/>
                    <a:pt x="1131" y="694"/>
                    <a:pt x="1129" y="685"/>
                  </a:cubicBezTo>
                  <a:cubicBezTo>
                    <a:pt x="1128" y="694"/>
                    <a:pt x="1125" y="707"/>
                    <a:pt x="1127" y="716"/>
                  </a:cubicBezTo>
                  <a:close/>
                  <a:moveTo>
                    <a:pt x="1277" y="690"/>
                  </a:moveTo>
                  <a:cubicBezTo>
                    <a:pt x="1272" y="746"/>
                    <a:pt x="1263" y="798"/>
                    <a:pt x="1252" y="848"/>
                  </a:cubicBezTo>
                  <a:cubicBezTo>
                    <a:pt x="1275" y="855"/>
                    <a:pt x="1298" y="862"/>
                    <a:pt x="1319" y="871"/>
                  </a:cubicBezTo>
                  <a:cubicBezTo>
                    <a:pt x="1316" y="804"/>
                    <a:pt x="1310" y="740"/>
                    <a:pt x="1295" y="685"/>
                  </a:cubicBezTo>
                  <a:cubicBezTo>
                    <a:pt x="1289" y="687"/>
                    <a:pt x="1283" y="688"/>
                    <a:pt x="1277" y="690"/>
                  </a:cubicBezTo>
                  <a:close/>
                  <a:moveTo>
                    <a:pt x="1443" y="884"/>
                  </a:moveTo>
                  <a:cubicBezTo>
                    <a:pt x="1447" y="884"/>
                    <a:pt x="1454" y="877"/>
                    <a:pt x="1459" y="875"/>
                  </a:cubicBezTo>
                  <a:cubicBezTo>
                    <a:pt x="1470" y="828"/>
                    <a:pt x="1478" y="779"/>
                    <a:pt x="1480" y="723"/>
                  </a:cubicBezTo>
                  <a:cubicBezTo>
                    <a:pt x="1465" y="709"/>
                    <a:pt x="1446" y="699"/>
                    <a:pt x="1426" y="689"/>
                  </a:cubicBezTo>
                  <a:cubicBezTo>
                    <a:pt x="1437" y="748"/>
                    <a:pt x="1446" y="814"/>
                    <a:pt x="1443" y="884"/>
                  </a:cubicBezTo>
                  <a:close/>
                  <a:moveTo>
                    <a:pt x="1136" y="718"/>
                  </a:moveTo>
                  <a:cubicBezTo>
                    <a:pt x="1142" y="751"/>
                    <a:pt x="1146" y="785"/>
                    <a:pt x="1148" y="822"/>
                  </a:cubicBezTo>
                  <a:cubicBezTo>
                    <a:pt x="1182" y="830"/>
                    <a:pt x="1216" y="838"/>
                    <a:pt x="1249" y="847"/>
                  </a:cubicBezTo>
                  <a:cubicBezTo>
                    <a:pt x="1260" y="798"/>
                    <a:pt x="1269" y="747"/>
                    <a:pt x="1274" y="691"/>
                  </a:cubicBezTo>
                  <a:cubicBezTo>
                    <a:pt x="1273" y="691"/>
                    <a:pt x="1272" y="691"/>
                    <a:pt x="1272" y="691"/>
                  </a:cubicBezTo>
                  <a:cubicBezTo>
                    <a:pt x="1229" y="702"/>
                    <a:pt x="1181" y="708"/>
                    <a:pt x="1136" y="718"/>
                  </a:cubicBezTo>
                  <a:close/>
                  <a:moveTo>
                    <a:pt x="317" y="834"/>
                  </a:moveTo>
                  <a:cubicBezTo>
                    <a:pt x="320" y="790"/>
                    <a:pt x="325" y="747"/>
                    <a:pt x="332" y="707"/>
                  </a:cubicBezTo>
                  <a:cubicBezTo>
                    <a:pt x="319" y="706"/>
                    <a:pt x="307" y="703"/>
                    <a:pt x="295" y="700"/>
                  </a:cubicBezTo>
                  <a:cubicBezTo>
                    <a:pt x="301" y="747"/>
                    <a:pt x="306" y="792"/>
                    <a:pt x="317" y="834"/>
                  </a:cubicBezTo>
                  <a:close/>
                  <a:moveTo>
                    <a:pt x="334" y="708"/>
                  </a:moveTo>
                  <a:cubicBezTo>
                    <a:pt x="329" y="749"/>
                    <a:pt x="320" y="792"/>
                    <a:pt x="320" y="836"/>
                  </a:cubicBezTo>
                  <a:cubicBezTo>
                    <a:pt x="364" y="824"/>
                    <a:pt x="411" y="815"/>
                    <a:pt x="460" y="809"/>
                  </a:cubicBezTo>
                  <a:cubicBezTo>
                    <a:pt x="456" y="781"/>
                    <a:pt x="452" y="754"/>
                    <a:pt x="450" y="724"/>
                  </a:cubicBezTo>
                  <a:cubicBezTo>
                    <a:pt x="410" y="721"/>
                    <a:pt x="372" y="714"/>
                    <a:pt x="334" y="708"/>
                  </a:cubicBezTo>
                  <a:close/>
                  <a:moveTo>
                    <a:pt x="12" y="759"/>
                  </a:moveTo>
                  <a:cubicBezTo>
                    <a:pt x="10" y="769"/>
                    <a:pt x="13" y="784"/>
                    <a:pt x="14" y="796"/>
                  </a:cubicBezTo>
                  <a:cubicBezTo>
                    <a:pt x="15" y="809"/>
                    <a:pt x="15" y="823"/>
                    <a:pt x="18" y="833"/>
                  </a:cubicBezTo>
                  <a:cubicBezTo>
                    <a:pt x="21" y="843"/>
                    <a:pt x="38" y="854"/>
                    <a:pt x="45" y="860"/>
                  </a:cubicBezTo>
                  <a:cubicBezTo>
                    <a:pt x="48" y="862"/>
                    <a:pt x="50" y="867"/>
                    <a:pt x="54" y="865"/>
                  </a:cubicBezTo>
                  <a:cubicBezTo>
                    <a:pt x="52" y="809"/>
                    <a:pt x="59" y="757"/>
                    <a:pt x="63" y="710"/>
                  </a:cubicBezTo>
                  <a:cubicBezTo>
                    <a:pt x="63" y="709"/>
                    <a:pt x="63" y="709"/>
                    <a:pt x="62" y="709"/>
                  </a:cubicBezTo>
                  <a:cubicBezTo>
                    <a:pt x="50" y="719"/>
                    <a:pt x="16" y="741"/>
                    <a:pt x="12" y="759"/>
                  </a:cubicBezTo>
                  <a:close/>
                  <a:moveTo>
                    <a:pt x="1134" y="718"/>
                  </a:moveTo>
                  <a:cubicBezTo>
                    <a:pt x="1133" y="716"/>
                    <a:pt x="1129" y="719"/>
                    <a:pt x="1126" y="718"/>
                  </a:cubicBezTo>
                  <a:cubicBezTo>
                    <a:pt x="1122" y="751"/>
                    <a:pt x="1118" y="785"/>
                    <a:pt x="1112" y="816"/>
                  </a:cubicBezTo>
                  <a:cubicBezTo>
                    <a:pt x="1124" y="818"/>
                    <a:pt x="1134" y="821"/>
                    <a:pt x="1146" y="822"/>
                  </a:cubicBezTo>
                  <a:cubicBezTo>
                    <a:pt x="1143" y="787"/>
                    <a:pt x="1139" y="752"/>
                    <a:pt x="1134" y="718"/>
                  </a:cubicBezTo>
                  <a:close/>
                  <a:moveTo>
                    <a:pt x="961" y="735"/>
                  </a:moveTo>
                  <a:cubicBezTo>
                    <a:pt x="960" y="755"/>
                    <a:pt x="958" y="775"/>
                    <a:pt x="956" y="795"/>
                  </a:cubicBezTo>
                  <a:cubicBezTo>
                    <a:pt x="1009" y="801"/>
                    <a:pt x="1060" y="807"/>
                    <a:pt x="1110" y="815"/>
                  </a:cubicBezTo>
                  <a:cubicBezTo>
                    <a:pt x="1113" y="784"/>
                    <a:pt x="1123" y="748"/>
                    <a:pt x="1121" y="719"/>
                  </a:cubicBezTo>
                  <a:cubicBezTo>
                    <a:pt x="1070" y="726"/>
                    <a:pt x="1016" y="732"/>
                    <a:pt x="961" y="735"/>
                  </a:cubicBezTo>
                  <a:close/>
                  <a:moveTo>
                    <a:pt x="1462" y="872"/>
                  </a:moveTo>
                  <a:cubicBezTo>
                    <a:pt x="1480" y="862"/>
                    <a:pt x="1495" y="848"/>
                    <a:pt x="1507" y="832"/>
                  </a:cubicBezTo>
                  <a:cubicBezTo>
                    <a:pt x="1507" y="814"/>
                    <a:pt x="1508" y="802"/>
                    <a:pt x="1507" y="786"/>
                  </a:cubicBezTo>
                  <a:cubicBezTo>
                    <a:pt x="1506" y="773"/>
                    <a:pt x="1508" y="759"/>
                    <a:pt x="1506" y="750"/>
                  </a:cubicBezTo>
                  <a:cubicBezTo>
                    <a:pt x="1503" y="738"/>
                    <a:pt x="1488" y="733"/>
                    <a:pt x="1482" y="724"/>
                  </a:cubicBezTo>
                  <a:cubicBezTo>
                    <a:pt x="1481" y="779"/>
                    <a:pt x="1472" y="827"/>
                    <a:pt x="1462" y="872"/>
                  </a:cubicBezTo>
                  <a:close/>
                  <a:moveTo>
                    <a:pt x="462" y="808"/>
                  </a:moveTo>
                  <a:cubicBezTo>
                    <a:pt x="479" y="806"/>
                    <a:pt x="496" y="804"/>
                    <a:pt x="512" y="801"/>
                  </a:cubicBezTo>
                  <a:cubicBezTo>
                    <a:pt x="515" y="778"/>
                    <a:pt x="516" y="755"/>
                    <a:pt x="518" y="732"/>
                  </a:cubicBezTo>
                  <a:cubicBezTo>
                    <a:pt x="496" y="729"/>
                    <a:pt x="474" y="727"/>
                    <a:pt x="452" y="725"/>
                  </a:cubicBezTo>
                  <a:cubicBezTo>
                    <a:pt x="455" y="753"/>
                    <a:pt x="458" y="780"/>
                    <a:pt x="462" y="808"/>
                  </a:cubicBezTo>
                  <a:close/>
                  <a:moveTo>
                    <a:pt x="56" y="868"/>
                  </a:moveTo>
                  <a:cubicBezTo>
                    <a:pt x="66" y="877"/>
                    <a:pt x="79" y="884"/>
                    <a:pt x="92" y="890"/>
                  </a:cubicBezTo>
                  <a:cubicBezTo>
                    <a:pt x="79" y="840"/>
                    <a:pt x="69" y="787"/>
                    <a:pt x="64" y="728"/>
                  </a:cubicBezTo>
                  <a:cubicBezTo>
                    <a:pt x="58" y="772"/>
                    <a:pt x="55" y="818"/>
                    <a:pt x="56" y="868"/>
                  </a:cubicBezTo>
                  <a:close/>
                  <a:moveTo>
                    <a:pt x="522" y="732"/>
                  </a:moveTo>
                  <a:cubicBezTo>
                    <a:pt x="518" y="753"/>
                    <a:pt x="518" y="778"/>
                    <a:pt x="515" y="801"/>
                  </a:cubicBezTo>
                  <a:cubicBezTo>
                    <a:pt x="549" y="797"/>
                    <a:pt x="584" y="794"/>
                    <a:pt x="619" y="791"/>
                  </a:cubicBezTo>
                  <a:cubicBezTo>
                    <a:pt x="619" y="773"/>
                    <a:pt x="617" y="756"/>
                    <a:pt x="616" y="739"/>
                  </a:cubicBezTo>
                  <a:cubicBezTo>
                    <a:pt x="585" y="736"/>
                    <a:pt x="553" y="735"/>
                    <a:pt x="522" y="732"/>
                  </a:cubicBezTo>
                  <a:close/>
                  <a:moveTo>
                    <a:pt x="8" y="761"/>
                  </a:moveTo>
                  <a:cubicBezTo>
                    <a:pt x="10" y="754"/>
                    <a:pt x="10" y="740"/>
                    <a:pt x="8" y="733"/>
                  </a:cubicBezTo>
                  <a:cubicBezTo>
                    <a:pt x="10" y="743"/>
                    <a:pt x="6" y="753"/>
                    <a:pt x="8" y="761"/>
                  </a:cubicBezTo>
                  <a:close/>
                  <a:moveTo>
                    <a:pt x="942" y="737"/>
                  </a:moveTo>
                  <a:cubicBezTo>
                    <a:pt x="943" y="757"/>
                    <a:pt x="945" y="775"/>
                    <a:pt x="945" y="795"/>
                  </a:cubicBezTo>
                  <a:cubicBezTo>
                    <a:pt x="948" y="795"/>
                    <a:pt x="950" y="795"/>
                    <a:pt x="953" y="795"/>
                  </a:cubicBezTo>
                  <a:cubicBezTo>
                    <a:pt x="956" y="776"/>
                    <a:pt x="957" y="756"/>
                    <a:pt x="958" y="736"/>
                  </a:cubicBezTo>
                  <a:cubicBezTo>
                    <a:pt x="953" y="736"/>
                    <a:pt x="946" y="735"/>
                    <a:pt x="942" y="737"/>
                  </a:cubicBezTo>
                  <a:close/>
                  <a:moveTo>
                    <a:pt x="790" y="742"/>
                  </a:moveTo>
                  <a:cubicBezTo>
                    <a:pt x="790" y="757"/>
                    <a:pt x="790" y="772"/>
                    <a:pt x="790" y="788"/>
                  </a:cubicBezTo>
                  <a:cubicBezTo>
                    <a:pt x="843" y="788"/>
                    <a:pt x="892" y="791"/>
                    <a:pt x="942" y="794"/>
                  </a:cubicBezTo>
                  <a:cubicBezTo>
                    <a:pt x="940" y="776"/>
                    <a:pt x="940" y="755"/>
                    <a:pt x="938" y="737"/>
                  </a:cubicBezTo>
                  <a:cubicBezTo>
                    <a:pt x="889" y="739"/>
                    <a:pt x="841" y="742"/>
                    <a:pt x="790" y="742"/>
                  </a:cubicBezTo>
                  <a:close/>
                  <a:moveTo>
                    <a:pt x="621" y="739"/>
                  </a:moveTo>
                  <a:cubicBezTo>
                    <a:pt x="619" y="755"/>
                    <a:pt x="623" y="774"/>
                    <a:pt x="623" y="791"/>
                  </a:cubicBezTo>
                  <a:cubicBezTo>
                    <a:pt x="657" y="790"/>
                    <a:pt x="691" y="788"/>
                    <a:pt x="726" y="788"/>
                  </a:cubicBezTo>
                  <a:cubicBezTo>
                    <a:pt x="726" y="772"/>
                    <a:pt x="726" y="757"/>
                    <a:pt x="726" y="742"/>
                  </a:cubicBezTo>
                  <a:cubicBezTo>
                    <a:pt x="690" y="742"/>
                    <a:pt x="656" y="740"/>
                    <a:pt x="621" y="739"/>
                  </a:cubicBezTo>
                  <a:close/>
                  <a:moveTo>
                    <a:pt x="729" y="742"/>
                  </a:moveTo>
                  <a:cubicBezTo>
                    <a:pt x="729" y="757"/>
                    <a:pt x="729" y="772"/>
                    <a:pt x="729" y="788"/>
                  </a:cubicBezTo>
                  <a:cubicBezTo>
                    <a:pt x="749" y="788"/>
                    <a:pt x="768" y="788"/>
                    <a:pt x="787" y="788"/>
                  </a:cubicBezTo>
                  <a:cubicBezTo>
                    <a:pt x="788" y="773"/>
                    <a:pt x="788" y="757"/>
                    <a:pt x="788" y="742"/>
                  </a:cubicBezTo>
                  <a:cubicBezTo>
                    <a:pt x="768" y="742"/>
                    <a:pt x="749" y="742"/>
                    <a:pt x="729" y="742"/>
                  </a:cubicBezTo>
                  <a:close/>
                  <a:moveTo>
                    <a:pt x="1508" y="753"/>
                  </a:moveTo>
                  <a:cubicBezTo>
                    <a:pt x="1508" y="753"/>
                    <a:pt x="1509" y="754"/>
                    <a:pt x="1508" y="753"/>
                  </a:cubicBezTo>
                  <a:close/>
                  <a:moveTo>
                    <a:pt x="1511" y="827"/>
                  </a:moveTo>
                  <a:cubicBezTo>
                    <a:pt x="1520" y="808"/>
                    <a:pt x="1524" y="768"/>
                    <a:pt x="1509" y="754"/>
                  </a:cubicBezTo>
                  <a:cubicBezTo>
                    <a:pt x="1510" y="778"/>
                    <a:pt x="1509" y="804"/>
                    <a:pt x="1511" y="827"/>
                  </a:cubicBezTo>
                  <a:close/>
                  <a:moveTo>
                    <a:pt x="15" y="828"/>
                  </a:moveTo>
                  <a:cubicBezTo>
                    <a:pt x="12" y="808"/>
                    <a:pt x="12" y="784"/>
                    <a:pt x="8" y="765"/>
                  </a:cubicBezTo>
                  <a:cubicBezTo>
                    <a:pt x="6" y="784"/>
                    <a:pt x="4" y="816"/>
                    <a:pt x="15" y="828"/>
                  </a:cubicBezTo>
                  <a:close/>
                  <a:moveTo>
                    <a:pt x="162" y="890"/>
                  </a:moveTo>
                  <a:cubicBezTo>
                    <a:pt x="171" y="884"/>
                    <a:pt x="184" y="881"/>
                    <a:pt x="193" y="875"/>
                  </a:cubicBezTo>
                  <a:cubicBezTo>
                    <a:pt x="182" y="842"/>
                    <a:pt x="176" y="805"/>
                    <a:pt x="169" y="768"/>
                  </a:cubicBezTo>
                  <a:cubicBezTo>
                    <a:pt x="165" y="806"/>
                    <a:pt x="159" y="852"/>
                    <a:pt x="162" y="890"/>
                  </a:cubicBezTo>
                  <a:close/>
                  <a:moveTo>
                    <a:pt x="5" y="797"/>
                  </a:moveTo>
                  <a:cubicBezTo>
                    <a:pt x="5" y="793"/>
                    <a:pt x="5" y="784"/>
                    <a:pt x="4" y="780"/>
                  </a:cubicBezTo>
                  <a:cubicBezTo>
                    <a:pt x="2" y="787"/>
                    <a:pt x="4" y="811"/>
                    <a:pt x="5" y="797"/>
                  </a:cubicBezTo>
                  <a:close/>
                  <a:moveTo>
                    <a:pt x="624" y="794"/>
                  </a:moveTo>
                  <a:cubicBezTo>
                    <a:pt x="627" y="863"/>
                    <a:pt x="635" y="934"/>
                    <a:pt x="643" y="1001"/>
                  </a:cubicBezTo>
                  <a:cubicBezTo>
                    <a:pt x="670" y="999"/>
                    <a:pt x="698" y="998"/>
                    <a:pt x="726" y="997"/>
                  </a:cubicBezTo>
                  <a:cubicBezTo>
                    <a:pt x="726" y="928"/>
                    <a:pt x="725" y="858"/>
                    <a:pt x="726" y="791"/>
                  </a:cubicBezTo>
                  <a:cubicBezTo>
                    <a:pt x="694" y="790"/>
                    <a:pt x="656" y="792"/>
                    <a:pt x="624" y="794"/>
                  </a:cubicBezTo>
                  <a:close/>
                  <a:moveTo>
                    <a:pt x="729" y="792"/>
                  </a:moveTo>
                  <a:cubicBezTo>
                    <a:pt x="727" y="859"/>
                    <a:pt x="729" y="929"/>
                    <a:pt x="728" y="997"/>
                  </a:cubicBezTo>
                  <a:cubicBezTo>
                    <a:pt x="747" y="997"/>
                    <a:pt x="765" y="997"/>
                    <a:pt x="783" y="997"/>
                  </a:cubicBezTo>
                  <a:cubicBezTo>
                    <a:pt x="785" y="929"/>
                    <a:pt x="787" y="860"/>
                    <a:pt x="787" y="790"/>
                  </a:cubicBezTo>
                  <a:cubicBezTo>
                    <a:pt x="768" y="790"/>
                    <a:pt x="749" y="790"/>
                    <a:pt x="730" y="790"/>
                  </a:cubicBezTo>
                  <a:cubicBezTo>
                    <a:pt x="729" y="790"/>
                    <a:pt x="729" y="791"/>
                    <a:pt x="729" y="792"/>
                  </a:cubicBezTo>
                  <a:close/>
                  <a:moveTo>
                    <a:pt x="790" y="792"/>
                  </a:moveTo>
                  <a:cubicBezTo>
                    <a:pt x="789" y="861"/>
                    <a:pt x="788" y="929"/>
                    <a:pt x="786" y="997"/>
                  </a:cubicBezTo>
                  <a:cubicBezTo>
                    <a:pt x="834" y="997"/>
                    <a:pt x="881" y="1003"/>
                    <a:pt x="927" y="998"/>
                  </a:cubicBezTo>
                  <a:cubicBezTo>
                    <a:pt x="937" y="935"/>
                    <a:pt x="950" y="870"/>
                    <a:pt x="942" y="797"/>
                  </a:cubicBezTo>
                  <a:cubicBezTo>
                    <a:pt x="894" y="792"/>
                    <a:pt x="842" y="791"/>
                    <a:pt x="791" y="790"/>
                  </a:cubicBezTo>
                  <a:cubicBezTo>
                    <a:pt x="790" y="790"/>
                    <a:pt x="790" y="791"/>
                    <a:pt x="790" y="792"/>
                  </a:cubicBezTo>
                  <a:close/>
                  <a:moveTo>
                    <a:pt x="1521" y="796"/>
                  </a:moveTo>
                  <a:cubicBezTo>
                    <a:pt x="1521" y="795"/>
                    <a:pt x="1522" y="788"/>
                    <a:pt x="1520" y="791"/>
                  </a:cubicBezTo>
                  <a:cubicBezTo>
                    <a:pt x="1520" y="793"/>
                    <a:pt x="1520" y="799"/>
                    <a:pt x="1521" y="796"/>
                  </a:cubicBezTo>
                  <a:close/>
                  <a:moveTo>
                    <a:pt x="515" y="804"/>
                  </a:moveTo>
                  <a:cubicBezTo>
                    <a:pt x="511" y="864"/>
                    <a:pt x="510" y="926"/>
                    <a:pt x="510" y="991"/>
                  </a:cubicBezTo>
                  <a:cubicBezTo>
                    <a:pt x="552" y="995"/>
                    <a:pt x="598" y="999"/>
                    <a:pt x="640" y="1000"/>
                  </a:cubicBezTo>
                  <a:cubicBezTo>
                    <a:pt x="631" y="934"/>
                    <a:pt x="624" y="865"/>
                    <a:pt x="620" y="794"/>
                  </a:cubicBezTo>
                  <a:cubicBezTo>
                    <a:pt x="584" y="797"/>
                    <a:pt x="549" y="799"/>
                    <a:pt x="515" y="804"/>
                  </a:cubicBezTo>
                  <a:close/>
                  <a:moveTo>
                    <a:pt x="948" y="845"/>
                  </a:moveTo>
                  <a:cubicBezTo>
                    <a:pt x="950" y="830"/>
                    <a:pt x="952" y="814"/>
                    <a:pt x="953" y="798"/>
                  </a:cubicBezTo>
                  <a:cubicBezTo>
                    <a:pt x="950" y="798"/>
                    <a:pt x="949" y="797"/>
                    <a:pt x="945" y="797"/>
                  </a:cubicBezTo>
                  <a:cubicBezTo>
                    <a:pt x="947" y="812"/>
                    <a:pt x="946" y="830"/>
                    <a:pt x="948" y="845"/>
                  </a:cubicBezTo>
                  <a:close/>
                  <a:moveTo>
                    <a:pt x="950" y="997"/>
                  </a:moveTo>
                  <a:cubicBezTo>
                    <a:pt x="991" y="993"/>
                    <a:pt x="1030" y="989"/>
                    <a:pt x="1070" y="985"/>
                  </a:cubicBezTo>
                  <a:cubicBezTo>
                    <a:pt x="1087" y="933"/>
                    <a:pt x="1099" y="877"/>
                    <a:pt x="1110" y="818"/>
                  </a:cubicBezTo>
                  <a:cubicBezTo>
                    <a:pt x="1061" y="809"/>
                    <a:pt x="1009" y="803"/>
                    <a:pt x="957" y="798"/>
                  </a:cubicBezTo>
                  <a:cubicBezTo>
                    <a:pt x="944" y="857"/>
                    <a:pt x="952" y="927"/>
                    <a:pt x="950" y="997"/>
                  </a:cubicBezTo>
                  <a:close/>
                  <a:moveTo>
                    <a:pt x="462" y="811"/>
                  </a:moveTo>
                  <a:cubicBezTo>
                    <a:pt x="470" y="866"/>
                    <a:pt x="483" y="925"/>
                    <a:pt x="495" y="975"/>
                  </a:cubicBezTo>
                  <a:cubicBezTo>
                    <a:pt x="497" y="982"/>
                    <a:pt x="496" y="993"/>
                    <a:pt x="508" y="991"/>
                  </a:cubicBezTo>
                  <a:cubicBezTo>
                    <a:pt x="507" y="935"/>
                    <a:pt x="508" y="873"/>
                    <a:pt x="511" y="820"/>
                  </a:cubicBezTo>
                  <a:cubicBezTo>
                    <a:pt x="512" y="816"/>
                    <a:pt x="515" y="807"/>
                    <a:pt x="510" y="804"/>
                  </a:cubicBezTo>
                  <a:cubicBezTo>
                    <a:pt x="494" y="807"/>
                    <a:pt x="477" y="808"/>
                    <a:pt x="462" y="811"/>
                  </a:cubicBezTo>
                  <a:close/>
                  <a:moveTo>
                    <a:pt x="318" y="839"/>
                  </a:moveTo>
                  <a:cubicBezTo>
                    <a:pt x="326" y="887"/>
                    <a:pt x="341" y="928"/>
                    <a:pt x="354" y="970"/>
                  </a:cubicBezTo>
                  <a:cubicBezTo>
                    <a:pt x="400" y="977"/>
                    <a:pt x="448" y="987"/>
                    <a:pt x="496" y="988"/>
                  </a:cubicBezTo>
                  <a:cubicBezTo>
                    <a:pt x="480" y="933"/>
                    <a:pt x="470" y="871"/>
                    <a:pt x="459" y="811"/>
                  </a:cubicBezTo>
                  <a:cubicBezTo>
                    <a:pt x="411" y="819"/>
                    <a:pt x="363" y="827"/>
                    <a:pt x="318" y="839"/>
                  </a:cubicBezTo>
                  <a:close/>
                  <a:moveTo>
                    <a:pt x="1113" y="819"/>
                  </a:moveTo>
                  <a:cubicBezTo>
                    <a:pt x="1113" y="819"/>
                    <a:pt x="1113" y="818"/>
                    <a:pt x="1112" y="818"/>
                  </a:cubicBezTo>
                  <a:cubicBezTo>
                    <a:pt x="1102" y="876"/>
                    <a:pt x="1089" y="932"/>
                    <a:pt x="1074" y="984"/>
                  </a:cubicBezTo>
                  <a:cubicBezTo>
                    <a:pt x="1100" y="981"/>
                    <a:pt x="1126" y="978"/>
                    <a:pt x="1151" y="973"/>
                  </a:cubicBezTo>
                  <a:cubicBezTo>
                    <a:pt x="1151" y="922"/>
                    <a:pt x="1149" y="873"/>
                    <a:pt x="1146" y="825"/>
                  </a:cubicBezTo>
                  <a:cubicBezTo>
                    <a:pt x="1135" y="823"/>
                    <a:pt x="1125" y="820"/>
                    <a:pt x="1113" y="819"/>
                  </a:cubicBezTo>
                  <a:close/>
                  <a:moveTo>
                    <a:pt x="46" y="1018"/>
                  </a:moveTo>
                  <a:cubicBezTo>
                    <a:pt x="45" y="1002"/>
                    <a:pt x="48" y="990"/>
                    <a:pt x="54" y="980"/>
                  </a:cubicBezTo>
                  <a:cubicBezTo>
                    <a:pt x="37" y="936"/>
                    <a:pt x="24" y="889"/>
                    <a:pt x="17" y="837"/>
                  </a:cubicBezTo>
                  <a:cubicBezTo>
                    <a:pt x="13" y="832"/>
                    <a:pt x="11" y="826"/>
                    <a:pt x="7" y="821"/>
                  </a:cubicBezTo>
                  <a:cubicBezTo>
                    <a:pt x="12" y="895"/>
                    <a:pt x="24" y="961"/>
                    <a:pt x="46" y="1018"/>
                  </a:cubicBezTo>
                  <a:close/>
                  <a:moveTo>
                    <a:pt x="1507" y="887"/>
                  </a:moveTo>
                  <a:cubicBezTo>
                    <a:pt x="1509" y="865"/>
                    <a:pt x="1516" y="844"/>
                    <a:pt x="1515" y="823"/>
                  </a:cubicBezTo>
                  <a:cubicBezTo>
                    <a:pt x="1506" y="838"/>
                    <a:pt x="1508" y="868"/>
                    <a:pt x="1507" y="887"/>
                  </a:cubicBezTo>
                  <a:close/>
                  <a:moveTo>
                    <a:pt x="1149" y="826"/>
                  </a:moveTo>
                  <a:cubicBezTo>
                    <a:pt x="1152" y="873"/>
                    <a:pt x="1154" y="922"/>
                    <a:pt x="1154" y="973"/>
                  </a:cubicBezTo>
                  <a:cubicBezTo>
                    <a:pt x="1174" y="969"/>
                    <a:pt x="1195" y="965"/>
                    <a:pt x="1215" y="961"/>
                  </a:cubicBezTo>
                  <a:cubicBezTo>
                    <a:pt x="1227" y="925"/>
                    <a:pt x="1240" y="889"/>
                    <a:pt x="1248" y="849"/>
                  </a:cubicBezTo>
                  <a:cubicBezTo>
                    <a:pt x="1215" y="841"/>
                    <a:pt x="1184" y="832"/>
                    <a:pt x="1149" y="826"/>
                  </a:cubicBezTo>
                  <a:close/>
                  <a:moveTo>
                    <a:pt x="1461" y="878"/>
                  </a:moveTo>
                  <a:cubicBezTo>
                    <a:pt x="1455" y="899"/>
                    <a:pt x="1449" y="921"/>
                    <a:pt x="1442" y="941"/>
                  </a:cubicBezTo>
                  <a:cubicBezTo>
                    <a:pt x="1456" y="956"/>
                    <a:pt x="1469" y="972"/>
                    <a:pt x="1476" y="993"/>
                  </a:cubicBezTo>
                  <a:cubicBezTo>
                    <a:pt x="1493" y="949"/>
                    <a:pt x="1507" y="896"/>
                    <a:pt x="1506" y="837"/>
                  </a:cubicBezTo>
                  <a:cubicBezTo>
                    <a:pt x="1495" y="854"/>
                    <a:pt x="1476" y="865"/>
                    <a:pt x="1461" y="878"/>
                  </a:cubicBezTo>
                  <a:close/>
                  <a:moveTo>
                    <a:pt x="196" y="877"/>
                  </a:moveTo>
                  <a:cubicBezTo>
                    <a:pt x="201" y="898"/>
                    <a:pt x="208" y="918"/>
                    <a:pt x="215" y="938"/>
                  </a:cubicBezTo>
                  <a:cubicBezTo>
                    <a:pt x="247" y="946"/>
                    <a:pt x="278" y="956"/>
                    <a:pt x="313" y="961"/>
                  </a:cubicBezTo>
                  <a:cubicBezTo>
                    <a:pt x="311" y="919"/>
                    <a:pt x="316" y="878"/>
                    <a:pt x="315" y="839"/>
                  </a:cubicBezTo>
                  <a:cubicBezTo>
                    <a:pt x="314" y="839"/>
                    <a:pt x="313" y="839"/>
                    <a:pt x="313" y="839"/>
                  </a:cubicBezTo>
                  <a:cubicBezTo>
                    <a:pt x="272" y="850"/>
                    <a:pt x="233" y="863"/>
                    <a:pt x="196" y="877"/>
                  </a:cubicBezTo>
                  <a:close/>
                  <a:moveTo>
                    <a:pt x="55" y="977"/>
                  </a:moveTo>
                  <a:cubicBezTo>
                    <a:pt x="56" y="970"/>
                    <a:pt x="61" y="968"/>
                    <a:pt x="63" y="962"/>
                  </a:cubicBezTo>
                  <a:cubicBezTo>
                    <a:pt x="57" y="935"/>
                    <a:pt x="56" y="902"/>
                    <a:pt x="54" y="871"/>
                  </a:cubicBezTo>
                  <a:cubicBezTo>
                    <a:pt x="42" y="861"/>
                    <a:pt x="30" y="852"/>
                    <a:pt x="20" y="840"/>
                  </a:cubicBezTo>
                  <a:cubicBezTo>
                    <a:pt x="27" y="890"/>
                    <a:pt x="39" y="936"/>
                    <a:pt x="55" y="977"/>
                  </a:cubicBezTo>
                  <a:close/>
                  <a:moveTo>
                    <a:pt x="1251" y="851"/>
                  </a:moveTo>
                  <a:cubicBezTo>
                    <a:pt x="1241" y="889"/>
                    <a:pt x="1230" y="925"/>
                    <a:pt x="1218" y="960"/>
                  </a:cubicBezTo>
                  <a:cubicBezTo>
                    <a:pt x="1253" y="953"/>
                    <a:pt x="1288" y="945"/>
                    <a:pt x="1320" y="935"/>
                  </a:cubicBezTo>
                  <a:cubicBezTo>
                    <a:pt x="1320" y="914"/>
                    <a:pt x="1320" y="893"/>
                    <a:pt x="1319" y="873"/>
                  </a:cubicBezTo>
                  <a:cubicBezTo>
                    <a:pt x="1296" y="866"/>
                    <a:pt x="1275" y="857"/>
                    <a:pt x="1251" y="851"/>
                  </a:cubicBezTo>
                  <a:close/>
                  <a:moveTo>
                    <a:pt x="316" y="962"/>
                  </a:moveTo>
                  <a:cubicBezTo>
                    <a:pt x="327" y="965"/>
                    <a:pt x="339" y="967"/>
                    <a:pt x="351" y="969"/>
                  </a:cubicBezTo>
                  <a:cubicBezTo>
                    <a:pt x="338" y="932"/>
                    <a:pt x="328" y="893"/>
                    <a:pt x="318" y="853"/>
                  </a:cubicBezTo>
                  <a:cubicBezTo>
                    <a:pt x="316" y="889"/>
                    <a:pt x="315" y="925"/>
                    <a:pt x="316" y="962"/>
                  </a:cubicBezTo>
                  <a:close/>
                  <a:moveTo>
                    <a:pt x="65" y="959"/>
                  </a:moveTo>
                  <a:cubicBezTo>
                    <a:pt x="75" y="948"/>
                    <a:pt x="90" y="935"/>
                    <a:pt x="102" y="923"/>
                  </a:cubicBezTo>
                  <a:cubicBezTo>
                    <a:pt x="99" y="914"/>
                    <a:pt x="96" y="904"/>
                    <a:pt x="94" y="894"/>
                  </a:cubicBezTo>
                  <a:cubicBezTo>
                    <a:pt x="80" y="889"/>
                    <a:pt x="69" y="880"/>
                    <a:pt x="56" y="873"/>
                  </a:cubicBezTo>
                  <a:cubicBezTo>
                    <a:pt x="59" y="902"/>
                    <a:pt x="60" y="932"/>
                    <a:pt x="65" y="959"/>
                  </a:cubicBezTo>
                  <a:close/>
                  <a:moveTo>
                    <a:pt x="1322" y="934"/>
                  </a:moveTo>
                  <a:cubicBezTo>
                    <a:pt x="1332" y="932"/>
                    <a:pt x="1340" y="928"/>
                    <a:pt x="1350" y="925"/>
                  </a:cubicBezTo>
                  <a:cubicBezTo>
                    <a:pt x="1354" y="914"/>
                    <a:pt x="1357" y="903"/>
                    <a:pt x="1360" y="891"/>
                  </a:cubicBezTo>
                  <a:cubicBezTo>
                    <a:pt x="1347" y="886"/>
                    <a:pt x="1335" y="880"/>
                    <a:pt x="1322" y="875"/>
                  </a:cubicBezTo>
                  <a:cubicBezTo>
                    <a:pt x="1323" y="895"/>
                    <a:pt x="1323" y="913"/>
                    <a:pt x="1322" y="934"/>
                  </a:cubicBezTo>
                  <a:close/>
                  <a:moveTo>
                    <a:pt x="194" y="879"/>
                  </a:moveTo>
                  <a:cubicBezTo>
                    <a:pt x="181" y="882"/>
                    <a:pt x="173" y="889"/>
                    <a:pt x="161" y="892"/>
                  </a:cubicBezTo>
                  <a:cubicBezTo>
                    <a:pt x="161" y="902"/>
                    <a:pt x="161" y="911"/>
                    <a:pt x="161" y="921"/>
                  </a:cubicBezTo>
                  <a:cubicBezTo>
                    <a:pt x="179" y="925"/>
                    <a:pt x="195" y="935"/>
                    <a:pt x="212" y="935"/>
                  </a:cubicBezTo>
                  <a:cubicBezTo>
                    <a:pt x="205" y="917"/>
                    <a:pt x="199" y="899"/>
                    <a:pt x="194" y="879"/>
                  </a:cubicBezTo>
                  <a:close/>
                  <a:moveTo>
                    <a:pt x="1457" y="881"/>
                  </a:moveTo>
                  <a:cubicBezTo>
                    <a:pt x="1457" y="880"/>
                    <a:pt x="1456" y="880"/>
                    <a:pt x="1455" y="880"/>
                  </a:cubicBezTo>
                  <a:cubicBezTo>
                    <a:pt x="1452" y="883"/>
                    <a:pt x="1447" y="885"/>
                    <a:pt x="1443" y="887"/>
                  </a:cubicBezTo>
                  <a:cubicBezTo>
                    <a:pt x="1443" y="905"/>
                    <a:pt x="1440" y="923"/>
                    <a:pt x="1441" y="937"/>
                  </a:cubicBezTo>
                  <a:cubicBezTo>
                    <a:pt x="1443" y="919"/>
                    <a:pt x="1456" y="899"/>
                    <a:pt x="1457" y="881"/>
                  </a:cubicBezTo>
                  <a:close/>
                  <a:moveTo>
                    <a:pt x="1505" y="889"/>
                  </a:moveTo>
                  <a:cubicBezTo>
                    <a:pt x="1506" y="893"/>
                    <a:pt x="1506" y="886"/>
                    <a:pt x="1505" y="889"/>
                  </a:cubicBezTo>
                  <a:close/>
                  <a:moveTo>
                    <a:pt x="1399" y="909"/>
                  </a:moveTo>
                  <a:cubicBezTo>
                    <a:pt x="1411" y="918"/>
                    <a:pt x="1425" y="927"/>
                    <a:pt x="1437" y="936"/>
                  </a:cubicBezTo>
                  <a:cubicBezTo>
                    <a:pt x="1438" y="922"/>
                    <a:pt x="1441" y="904"/>
                    <a:pt x="1439" y="889"/>
                  </a:cubicBezTo>
                  <a:cubicBezTo>
                    <a:pt x="1427" y="897"/>
                    <a:pt x="1413" y="903"/>
                    <a:pt x="1399" y="909"/>
                  </a:cubicBezTo>
                  <a:close/>
                  <a:moveTo>
                    <a:pt x="1354" y="924"/>
                  </a:moveTo>
                  <a:cubicBezTo>
                    <a:pt x="1366" y="919"/>
                    <a:pt x="1379" y="914"/>
                    <a:pt x="1392" y="910"/>
                  </a:cubicBezTo>
                  <a:cubicBezTo>
                    <a:pt x="1384" y="902"/>
                    <a:pt x="1373" y="898"/>
                    <a:pt x="1363" y="893"/>
                  </a:cubicBezTo>
                  <a:cubicBezTo>
                    <a:pt x="1360" y="903"/>
                    <a:pt x="1354" y="915"/>
                    <a:pt x="1354" y="924"/>
                  </a:cubicBezTo>
                  <a:close/>
                  <a:moveTo>
                    <a:pt x="131" y="910"/>
                  </a:moveTo>
                  <a:cubicBezTo>
                    <a:pt x="141" y="912"/>
                    <a:pt x="148" y="917"/>
                    <a:pt x="158" y="919"/>
                  </a:cubicBezTo>
                  <a:cubicBezTo>
                    <a:pt x="158" y="911"/>
                    <a:pt x="159" y="901"/>
                    <a:pt x="157" y="894"/>
                  </a:cubicBezTo>
                  <a:cubicBezTo>
                    <a:pt x="149" y="900"/>
                    <a:pt x="139" y="903"/>
                    <a:pt x="131" y="910"/>
                  </a:cubicBezTo>
                  <a:close/>
                  <a:moveTo>
                    <a:pt x="929" y="998"/>
                  </a:moveTo>
                  <a:cubicBezTo>
                    <a:pt x="936" y="999"/>
                    <a:pt x="939" y="996"/>
                    <a:pt x="945" y="997"/>
                  </a:cubicBezTo>
                  <a:cubicBezTo>
                    <a:pt x="947" y="964"/>
                    <a:pt x="945" y="928"/>
                    <a:pt x="944" y="895"/>
                  </a:cubicBezTo>
                  <a:cubicBezTo>
                    <a:pt x="941" y="931"/>
                    <a:pt x="935" y="964"/>
                    <a:pt x="929" y="998"/>
                  </a:cubicBezTo>
                  <a:close/>
                  <a:moveTo>
                    <a:pt x="98" y="897"/>
                  </a:moveTo>
                  <a:cubicBezTo>
                    <a:pt x="99" y="906"/>
                    <a:pt x="103" y="913"/>
                    <a:pt x="104" y="922"/>
                  </a:cubicBezTo>
                  <a:cubicBezTo>
                    <a:pt x="112" y="918"/>
                    <a:pt x="119" y="915"/>
                    <a:pt x="125" y="909"/>
                  </a:cubicBezTo>
                  <a:cubicBezTo>
                    <a:pt x="115" y="906"/>
                    <a:pt x="107" y="900"/>
                    <a:pt x="98" y="897"/>
                  </a:cubicBezTo>
                  <a:moveTo>
                    <a:pt x="98" y="897"/>
                  </a:moveTo>
                  <a:cubicBezTo>
                    <a:pt x="97" y="896"/>
                    <a:pt x="97" y="897"/>
                    <a:pt x="98" y="897"/>
                  </a:cubicBezTo>
                  <a:moveTo>
                    <a:pt x="128" y="911"/>
                  </a:moveTo>
                  <a:cubicBezTo>
                    <a:pt x="121" y="916"/>
                    <a:pt x="111" y="919"/>
                    <a:pt x="106" y="927"/>
                  </a:cubicBezTo>
                  <a:cubicBezTo>
                    <a:pt x="126" y="981"/>
                    <a:pt x="148" y="1032"/>
                    <a:pt x="176" y="1078"/>
                  </a:cubicBezTo>
                  <a:cubicBezTo>
                    <a:pt x="166" y="1030"/>
                    <a:pt x="160" y="978"/>
                    <a:pt x="158" y="922"/>
                  </a:cubicBezTo>
                  <a:cubicBezTo>
                    <a:pt x="148" y="919"/>
                    <a:pt x="138" y="915"/>
                    <a:pt x="128" y="911"/>
                  </a:cubicBezTo>
                  <a:close/>
                  <a:moveTo>
                    <a:pt x="1396" y="911"/>
                  </a:moveTo>
                  <a:cubicBezTo>
                    <a:pt x="1381" y="916"/>
                    <a:pt x="1367" y="923"/>
                    <a:pt x="1351" y="927"/>
                  </a:cubicBezTo>
                  <a:cubicBezTo>
                    <a:pt x="1341" y="957"/>
                    <a:pt x="1330" y="985"/>
                    <a:pt x="1317" y="1011"/>
                  </a:cubicBezTo>
                  <a:cubicBezTo>
                    <a:pt x="1313" y="1047"/>
                    <a:pt x="1308" y="1080"/>
                    <a:pt x="1301" y="1111"/>
                  </a:cubicBezTo>
                  <a:cubicBezTo>
                    <a:pt x="1314" y="1119"/>
                    <a:pt x="1324" y="1130"/>
                    <a:pt x="1336" y="1139"/>
                  </a:cubicBezTo>
                  <a:cubicBezTo>
                    <a:pt x="1376" y="1079"/>
                    <a:pt x="1414" y="1018"/>
                    <a:pt x="1437" y="941"/>
                  </a:cubicBezTo>
                  <a:cubicBezTo>
                    <a:pt x="1425" y="929"/>
                    <a:pt x="1410" y="920"/>
                    <a:pt x="1396" y="911"/>
                  </a:cubicBezTo>
                  <a:close/>
                  <a:moveTo>
                    <a:pt x="161" y="927"/>
                  </a:moveTo>
                  <a:cubicBezTo>
                    <a:pt x="163" y="985"/>
                    <a:pt x="170" y="1038"/>
                    <a:pt x="181" y="1087"/>
                  </a:cubicBezTo>
                  <a:cubicBezTo>
                    <a:pt x="190" y="1099"/>
                    <a:pt x="197" y="1113"/>
                    <a:pt x="206" y="1125"/>
                  </a:cubicBezTo>
                  <a:cubicBezTo>
                    <a:pt x="227" y="1107"/>
                    <a:pt x="251" y="1093"/>
                    <a:pt x="277" y="1081"/>
                  </a:cubicBezTo>
                  <a:cubicBezTo>
                    <a:pt x="255" y="1036"/>
                    <a:pt x="231" y="992"/>
                    <a:pt x="214" y="940"/>
                  </a:cubicBezTo>
                  <a:cubicBezTo>
                    <a:pt x="195" y="936"/>
                    <a:pt x="179" y="929"/>
                    <a:pt x="161" y="924"/>
                  </a:cubicBezTo>
                  <a:cubicBezTo>
                    <a:pt x="161" y="925"/>
                    <a:pt x="161" y="926"/>
                    <a:pt x="161" y="927"/>
                  </a:cubicBezTo>
                  <a:close/>
                  <a:moveTo>
                    <a:pt x="66" y="965"/>
                  </a:moveTo>
                  <a:cubicBezTo>
                    <a:pt x="64" y="977"/>
                    <a:pt x="71" y="992"/>
                    <a:pt x="74" y="1005"/>
                  </a:cubicBezTo>
                  <a:cubicBezTo>
                    <a:pt x="77" y="1019"/>
                    <a:pt x="78" y="1032"/>
                    <a:pt x="82" y="1043"/>
                  </a:cubicBezTo>
                  <a:cubicBezTo>
                    <a:pt x="93" y="1070"/>
                    <a:pt x="112" y="1092"/>
                    <a:pt x="122" y="1112"/>
                  </a:cubicBezTo>
                  <a:cubicBezTo>
                    <a:pt x="142" y="1123"/>
                    <a:pt x="164" y="1137"/>
                    <a:pt x="186" y="1144"/>
                  </a:cubicBezTo>
                  <a:cubicBezTo>
                    <a:pt x="195" y="1137"/>
                    <a:pt x="189" y="1127"/>
                    <a:pt x="186" y="1118"/>
                  </a:cubicBezTo>
                  <a:cubicBezTo>
                    <a:pt x="183" y="1108"/>
                    <a:pt x="181" y="1097"/>
                    <a:pt x="179" y="1087"/>
                  </a:cubicBezTo>
                  <a:cubicBezTo>
                    <a:pt x="149" y="1039"/>
                    <a:pt x="124" y="986"/>
                    <a:pt x="104" y="928"/>
                  </a:cubicBezTo>
                  <a:cubicBezTo>
                    <a:pt x="104" y="927"/>
                    <a:pt x="104" y="927"/>
                    <a:pt x="103" y="927"/>
                  </a:cubicBezTo>
                  <a:cubicBezTo>
                    <a:pt x="95" y="937"/>
                    <a:pt x="68" y="952"/>
                    <a:pt x="66" y="965"/>
                  </a:cubicBezTo>
                  <a:close/>
                  <a:moveTo>
                    <a:pt x="1322" y="936"/>
                  </a:moveTo>
                  <a:cubicBezTo>
                    <a:pt x="1322" y="959"/>
                    <a:pt x="1319" y="983"/>
                    <a:pt x="1319" y="1003"/>
                  </a:cubicBezTo>
                  <a:cubicBezTo>
                    <a:pt x="1329" y="979"/>
                    <a:pt x="1339" y="954"/>
                    <a:pt x="1349" y="929"/>
                  </a:cubicBezTo>
                  <a:cubicBezTo>
                    <a:pt x="1339" y="930"/>
                    <a:pt x="1332" y="935"/>
                    <a:pt x="1322" y="936"/>
                  </a:cubicBezTo>
                  <a:close/>
                  <a:moveTo>
                    <a:pt x="1216" y="963"/>
                  </a:moveTo>
                  <a:cubicBezTo>
                    <a:pt x="1206" y="996"/>
                    <a:pt x="1192" y="1025"/>
                    <a:pt x="1179" y="1055"/>
                  </a:cubicBezTo>
                  <a:cubicBezTo>
                    <a:pt x="1212" y="1065"/>
                    <a:pt x="1242" y="1078"/>
                    <a:pt x="1271" y="1093"/>
                  </a:cubicBezTo>
                  <a:cubicBezTo>
                    <a:pt x="1278" y="1080"/>
                    <a:pt x="1286" y="1067"/>
                    <a:pt x="1294" y="1053"/>
                  </a:cubicBezTo>
                  <a:cubicBezTo>
                    <a:pt x="1300" y="1041"/>
                    <a:pt x="1312" y="1023"/>
                    <a:pt x="1315" y="1010"/>
                  </a:cubicBezTo>
                  <a:cubicBezTo>
                    <a:pt x="1320" y="988"/>
                    <a:pt x="1316" y="966"/>
                    <a:pt x="1319" y="938"/>
                  </a:cubicBezTo>
                  <a:cubicBezTo>
                    <a:pt x="1318" y="938"/>
                    <a:pt x="1318" y="938"/>
                    <a:pt x="1317" y="938"/>
                  </a:cubicBezTo>
                  <a:cubicBezTo>
                    <a:pt x="1285" y="948"/>
                    <a:pt x="1252" y="957"/>
                    <a:pt x="1216" y="963"/>
                  </a:cubicBezTo>
                  <a:close/>
                  <a:moveTo>
                    <a:pt x="280" y="1079"/>
                  </a:moveTo>
                  <a:cubicBezTo>
                    <a:pt x="293" y="1075"/>
                    <a:pt x="305" y="1068"/>
                    <a:pt x="319" y="1064"/>
                  </a:cubicBezTo>
                  <a:cubicBezTo>
                    <a:pt x="315" y="1033"/>
                    <a:pt x="314" y="998"/>
                    <a:pt x="313" y="964"/>
                  </a:cubicBezTo>
                  <a:cubicBezTo>
                    <a:pt x="279" y="958"/>
                    <a:pt x="248" y="950"/>
                    <a:pt x="217" y="941"/>
                  </a:cubicBezTo>
                  <a:cubicBezTo>
                    <a:pt x="234" y="991"/>
                    <a:pt x="256" y="1036"/>
                    <a:pt x="280" y="1079"/>
                  </a:cubicBezTo>
                  <a:close/>
                  <a:moveTo>
                    <a:pt x="1403" y="1111"/>
                  </a:moveTo>
                  <a:cubicBezTo>
                    <a:pt x="1431" y="1098"/>
                    <a:pt x="1442" y="1073"/>
                    <a:pt x="1454" y="1045"/>
                  </a:cubicBezTo>
                  <a:cubicBezTo>
                    <a:pt x="1461" y="1029"/>
                    <a:pt x="1470" y="1013"/>
                    <a:pt x="1474" y="997"/>
                  </a:cubicBezTo>
                  <a:cubicBezTo>
                    <a:pt x="1468" y="975"/>
                    <a:pt x="1455" y="958"/>
                    <a:pt x="1440" y="944"/>
                  </a:cubicBezTo>
                  <a:cubicBezTo>
                    <a:pt x="1433" y="1004"/>
                    <a:pt x="1418" y="1062"/>
                    <a:pt x="1403" y="1111"/>
                  </a:cubicBezTo>
                  <a:close/>
                  <a:moveTo>
                    <a:pt x="1491" y="959"/>
                  </a:moveTo>
                  <a:cubicBezTo>
                    <a:pt x="1492" y="962"/>
                    <a:pt x="1492" y="955"/>
                    <a:pt x="1491" y="959"/>
                  </a:cubicBezTo>
                  <a:close/>
                  <a:moveTo>
                    <a:pt x="1434" y="961"/>
                  </a:moveTo>
                  <a:cubicBezTo>
                    <a:pt x="1434" y="961"/>
                    <a:pt x="1435" y="962"/>
                    <a:pt x="1434" y="961"/>
                  </a:cubicBezTo>
                  <a:close/>
                  <a:moveTo>
                    <a:pt x="1490" y="963"/>
                  </a:moveTo>
                  <a:cubicBezTo>
                    <a:pt x="1489" y="963"/>
                    <a:pt x="1489" y="963"/>
                    <a:pt x="1489" y="963"/>
                  </a:cubicBezTo>
                  <a:cubicBezTo>
                    <a:pt x="1487" y="979"/>
                    <a:pt x="1474" y="992"/>
                    <a:pt x="1479" y="1008"/>
                  </a:cubicBezTo>
                  <a:cubicBezTo>
                    <a:pt x="1482" y="992"/>
                    <a:pt x="1488" y="980"/>
                    <a:pt x="1490" y="963"/>
                  </a:cubicBezTo>
                  <a:moveTo>
                    <a:pt x="1490" y="963"/>
                  </a:moveTo>
                  <a:cubicBezTo>
                    <a:pt x="1493" y="962"/>
                    <a:pt x="1489" y="958"/>
                    <a:pt x="1490" y="963"/>
                  </a:cubicBezTo>
                  <a:moveTo>
                    <a:pt x="1350" y="1123"/>
                  </a:moveTo>
                  <a:cubicBezTo>
                    <a:pt x="1346" y="1129"/>
                    <a:pt x="1339" y="1135"/>
                    <a:pt x="1338" y="1144"/>
                  </a:cubicBezTo>
                  <a:cubicBezTo>
                    <a:pt x="1361" y="1136"/>
                    <a:pt x="1379" y="1125"/>
                    <a:pt x="1398" y="1114"/>
                  </a:cubicBezTo>
                  <a:cubicBezTo>
                    <a:pt x="1414" y="1068"/>
                    <a:pt x="1429" y="1017"/>
                    <a:pt x="1433" y="963"/>
                  </a:cubicBezTo>
                  <a:cubicBezTo>
                    <a:pt x="1411" y="1021"/>
                    <a:pt x="1383" y="1076"/>
                    <a:pt x="1350" y="1123"/>
                  </a:cubicBezTo>
                  <a:close/>
                  <a:moveTo>
                    <a:pt x="1213" y="965"/>
                  </a:moveTo>
                  <a:cubicBezTo>
                    <a:pt x="1195" y="967"/>
                    <a:pt x="1173" y="973"/>
                    <a:pt x="1153" y="976"/>
                  </a:cubicBezTo>
                  <a:cubicBezTo>
                    <a:pt x="1153" y="1000"/>
                    <a:pt x="1152" y="1023"/>
                    <a:pt x="1150" y="1046"/>
                  </a:cubicBezTo>
                  <a:cubicBezTo>
                    <a:pt x="1160" y="1048"/>
                    <a:pt x="1167" y="1052"/>
                    <a:pt x="1177" y="1054"/>
                  </a:cubicBezTo>
                  <a:cubicBezTo>
                    <a:pt x="1190" y="1025"/>
                    <a:pt x="1202" y="996"/>
                    <a:pt x="1213" y="965"/>
                  </a:cubicBezTo>
                  <a:close/>
                  <a:moveTo>
                    <a:pt x="321" y="1062"/>
                  </a:moveTo>
                  <a:cubicBezTo>
                    <a:pt x="341" y="1057"/>
                    <a:pt x="360" y="1049"/>
                    <a:pt x="380" y="1044"/>
                  </a:cubicBezTo>
                  <a:cubicBezTo>
                    <a:pt x="370" y="1020"/>
                    <a:pt x="361" y="996"/>
                    <a:pt x="352" y="972"/>
                  </a:cubicBezTo>
                  <a:cubicBezTo>
                    <a:pt x="339" y="970"/>
                    <a:pt x="328" y="967"/>
                    <a:pt x="316" y="965"/>
                  </a:cubicBezTo>
                  <a:cubicBezTo>
                    <a:pt x="316" y="999"/>
                    <a:pt x="319" y="1030"/>
                    <a:pt x="321" y="1062"/>
                  </a:cubicBezTo>
                  <a:close/>
                  <a:moveTo>
                    <a:pt x="75" y="1024"/>
                  </a:moveTo>
                  <a:cubicBezTo>
                    <a:pt x="70" y="1006"/>
                    <a:pt x="68" y="985"/>
                    <a:pt x="62" y="968"/>
                  </a:cubicBezTo>
                  <a:cubicBezTo>
                    <a:pt x="50" y="986"/>
                    <a:pt x="69" y="1007"/>
                    <a:pt x="75" y="1024"/>
                  </a:cubicBezTo>
                  <a:close/>
                  <a:moveTo>
                    <a:pt x="382" y="1043"/>
                  </a:moveTo>
                  <a:cubicBezTo>
                    <a:pt x="421" y="1032"/>
                    <a:pt x="463" y="1025"/>
                    <a:pt x="504" y="1016"/>
                  </a:cubicBezTo>
                  <a:cubicBezTo>
                    <a:pt x="501" y="1009"/>
                    <a:pt x="499" y="1001"/>
                    <a:pt x="497" y="992"/>
                  </a:cubicBezTo>
                  <a:cubicBezTo>
                    <a:pt x="448" y="988"/>
                    <a:pt x="402" y="981"/>
                    <a:pt x="356" y="973"/>
                  </a:cubicBezTo>
                  <a:cubicBezTo>
                    <a:pt x="363" y="998"/>
                    <a:pt x="374" y="1019"/>
                    <a:pt x="382" y="1043"/>
                  </a:cubicBezTo>
                  <a:close/>
                  <a:moveTo>
                    <a:pt x="1150" y="976"/>
                  </a:moveTo>
                  <a:cubicBezTo>
                    <a:pt x="1125" y="981"/>
                    <a:pt x="1099" y="984"/>
                    <a:pt x="1073" y="987"/>
                  </a:cubicBezTo>
                  <a:cubicBezTo>
                    <a:pt x="1069" y="1000"/>
                    <a:pt x="1065" y="1012"/>
                    <a:pt x="1062" y="1025"/>
                  </a:cubicBezTo>
                  <a:cubicBezTo>
                    <a:pt x="1092" y="1029"/>
                    <a:pt x="1121" y="1039"/>
                    <a:pt x="1148" y="1044"/>
                  </a:cubicBezTo>
                  <a:cubicBezTo>
                    <a:pt x="1148" y="1021"/>
                    <a:pt x="1151" y="996"/>
                    <a:pt x="1150" y="976"/>
                  </a:cubicBezTo>
                  <a:close/>
                  <a:moveTo>
                    <a:pt x="95" y="1092"/>
                  </a:moveTo>
                  <a:cubicBezTo>
                    <a:pt x="95" y="1093"/>
                    <a:pt x="96" y="1092"/>
                    <a:pt x="95" y="1092"/>
                  </a:cubicBezTo>
                  <a:moveTo>
                    <a:pt x="95" y="1092"/>
                  </a:moveTo>
                  <a:cubicBezTo>
                    <a:pt x="84" y="1053"/>
                    <a:pt x="70" y="1017"/>
                    <a:pt x="54" y="984"/>
                  </a:cubicBezTo>
                  <a:cubicBezTo>
                    <a:pt x="36" y="1032"/>
                    <a:pt x="67" y="1071"/>
                    <a:pt x="95" y="1092"/>
                  </a:cubicBezTo>
                  <a:moveTo>
                    <a:pt x="950" y="1000"/>
                  </a:moveTo>
                  <a:cubicBezTo>
                    <a:pt x="950" y="1002"/>
                    <a:pt x="950" y="1004"/>
                    <a:pt x="950" y="1007"/>
                  </a:cubicBezTo>
                  <a:cubicBezTo>
                    <a:pt x="986" y="1013"/>
                    <a:pt x="1024" y="1017"/>
                    <a:pt x="1059" y="1024"/>
                  </a:cubicBezTo>
                  <a:cubicBezTo>
                    <a:pt x="1063" y="1013"/>
                    <a:pt x="1066" y="1000"/>
                    <a:pt x="1070" y="988"/>
                  </a:cubicBezTo>
                  <a:cubicBezTo>
                    <a:pt x="1030" y="992"/>
                    <a:pt x="990" y="996"/>
                    <a:pt x="950" y="1000"/>
                  </a:cubicBezTo>
                  <a:close/>
                  <a:moveTo>
                    <a:pt x="508" y="1016"/>
                  </a:moveTo>
                  <a:cubicBezTo>
                    <a:pt x="508" y="1009"/>
                    <a:pt x="508" y="1001"/>
                    <a:pt x="508" y="994"/>
                  </a:cubicBezTo>
                  <a:cubicBezTo>
                    <a:pt x="506" y="993"/>
                    <a:pt x="503" y="993"/>
                    <a:pt x="500" y="993"/>
                  </a:cubicBezTo>
                  <a:cubicBezTo>
                    <a:pt x="502" y="1001"/>
                    <a:pt x="502" y="1011"/>
                    <a:pt x="508" y="1016"/>
                  </a:cubicBezTo>
                  <a:close/>
                  <a:moveTo>
                    <a:pt x="510" y="994"/>
                  </a:moveTo>
                  <a:cubicBezTo>
                    <a:pt x="511" y="1001"/>
                    <a:pt x="509" y="1011"/>
                    <a:pt x="511" y="1016"/>
                  </a:cubicBezTo>
                  <a:cubicBezTo>
                    <a:pt x="545" y="1009"/>
                    <a:pt x="584" y="1008"/>
                    <a:pt x="619" y="1002"/>
                  </a:cubicBezTo>
                  <a:cubicBezTo>
                    <a:pt x="581" y="1001"/>
                    <a:pt x="546" y="997"/>
                    <a:pt x="510" y="994"/>
                  </a:cubicBezTo>
                  <a:close/>
                  <a:moveTo>
                    <a:pt x="684" y="1002"/>
                  </a:moveTo>
                  <a:cubicBezTo>
                    <a:pt x="696" y="1003"/>
                    <a:pt x="716" y="1005"/>
                    <a:pt x="726" y="1001"/>
                  </a:cubicBezTo>
                  <a:cubicBezTo>
                    <a:pt x="714" y="999"/>
                    <a:pt x="697" y="1001"/>
                    <a:pt x="684" y="1002"/>
                  </a:cubicBezTo>
                  <a:close/>
                  <a:moveTo>
                    <a:pt x="728" y="1002"/>
                  </a:moveTo>
                  <a:cubicBezTo>
                    <a:pt x="729" y="1002"/>
                    <a:pt x="729" y="1003"/>
                    <a:pt x="730" y="1003"/>
                  </a:cubicBezTo>
                  <a:cubicBezTo>
                    <a:pt x="740" y="1004"/>
                    <a:pt x="752" y="1004"/>
                    <a:pt x="763" y="1004"/>
                  </a:cubicBezTo>
                  <a:cubicBezTo>
                    <a:pt x="770" y="1004"/>
                    <a:pt x="780" y="1006"/>
                    <a:pt x="783" y="1001"/>
                  </a:cubicBezTo>
                  <a:cubicBezTo>
                    <a:pt x="767" y="1000"/>
                    <a:pt x="743" y="998"/>
                    <a:pt x="728" y="1002"/>
                  </a:cubicBezTo>
                  <a:close/>
                  <a:moveTo>
                    <a:pt x="786" y="1002"/>
                  </a:moveTo>
                  <a:cubicBezTo>
                    <a:pt x="802" y="1003"/>
                    <a:pt x="826" y="1004"/>
                    <a:pt x="840" y="1001"/>
                  </a:cubicBezTo>
                  <a:cubicBezTo>
                    <a:pt x="822" y="1003"/>
                    <a:pt x="801" y="997"/>
                    <a:pt x="786" y="1002"/>
                  </a:cubicBezTo>
                  <a:close/>
                  <a:moveTo>
                    <a:pt x="928" y="1005"/>
                  </a:moveTo>
                  <a:cubicBezTo>
                    <a:pt x="933" y="1006"/>
                    <a:pt x="939" y="1006"/>
                    <a:pt x="945" y="1007"/>
                  </a:cubicBezTo>
                  <a:cubicBezTo>
                    <a:pt x="945" y="1004"/>
                    <a:pt x="945" y="1002"/>
                    <a:pt x="945" y="1000"/>
                  </a:cubicBezTo>
                  <a:cubicBezTo>
                    <a:pt x="939" y="1001"/>
                    <a:pt x="929" y="998"/>
                    <a:pt x="928" y="1005"/>
                  </a:cubicBezTo>
                  <a:close/>
                  <a:moveTo>
                    <a:pt x="905" y="1003"/>
                  </a:moveTo>
                  <a:cubicBezTo>
                    <a:pt x="911" y="1002"/>
                    <a:pt x="924" y="1008"/>
                    <a:pt x="926" y="1002"/>
                  </a:cubicBezTo>
                  <a:cubicBezTo>
                    <a:pt x="921" y="1001"/>
                    <a:pt x="911" y="1002"/>
                    <a:pt x="905" y="1003"/>
                  </a:cubicBezTo>
                  <a:close/>
                  <a:moveTo>
                    <a:pt x="510" y="1018"/>
                  </a:moveTo>
                  <a:cubicBezTo>
                    <a:pt x="512" y="1043"/>
                    <a:pt x="518" y="1061"/>
                    <a:pt x="525" y="1080"/>
                  </a:cubicBezTo>
                  <a:cubicBezTo>
                    <a:pt x="539" y="1124"/>
                    <a:pt x="556" y="1165"/>
                    <a:pt x="573" y="1204"/>
                  </a:cubicBezTo>
                  <a:cubicBezTo>
                    <a:pt x="605" y="1200"/>
                    <a:pt x="636" y="1195"/>
                    <a:pt x="671" y="1193"/>
                  </a:cubicBezTo>
                  <a:cubicBezTo>
                    <a:pt x="658" y="1137"/>
                    <a:pt x="651" y="1072"/>
                    <a:pt x="641" y="1014"/>
                  </a:cubicBezTo>
                  <a:cubicBezTo>
                    <a:pt x="641" y="1011"/>
                    <a:pt x="643" y="1004"/>
                    <a:pt x="637" y="1004"/>
                  </a:cubicBezTo>
                  <a:cubicBezTo>
                    <a:pt x="594" y="1007"/>
                    <a:pt x="552" y="1012"/>
                    <a:pt x="510" y="1018"/>
                  </a:cubicBezTo>
                  <a:close/>
                  <a:moveTo>
                    <a:pt x="675" y="1192"/>
                  </a:moveTo>
                  <a:cubicBezTo>
                    <a:pt x="693" y="1192"/>
                    <a:pt x="708" y="1189"/>
                    <a:pt x="726" y="1190"/>
                  </a:cubicBezTo>
                  <a:cubicBezTo>
                    <a:pt x="727" y="1128"/>
                    <a:pt x="725" y="1068"/>
                    <a:pt x="726" y="1006"/>
                  </a:cubicBezTo>
                  <a:cubicBezTo>
                    <a:pt x="697" y="1006"/>
                    <a:pt x="672" y="1004"/>
                    <a:pt x="645" y="1004"/>
                  </a:cubicBezTo>
                  <a:cubicBezTo>
                    <a:pt x="650" y="1067"/>
                    <a:pt x="663" y="1131"/>
                    <a:pt x="675" y="1192"/>
                  </a:cubicBezTo>
                  <a:close/>
                  <a:moveTo>
                    <a:pt x="786" y="1006"/>
                  </a:moveTo>
                  <a:cubicBezTo>
                    <a:pt x="784" y="1067"/>
                    <a:pt x="782" y="1128"/>
                    <a:pt x="780" y="1189"/>
                  </a:cubicBezTo>
                  <a:cubicBezTo>
                    <a:pt x="815" y="1190"/>
                    <a:pt x="851" y="1191"/>
                    <a:pt x="883" y="1196"/>
                  </a:cubicBezTo>
                  <a:cubicBezTo>
                    <a:pt x="899" y="1135"/>
                    <a:pt x="913" y="1072"/>
                    <a:pt x="925" y="1007"/>
                  </a:cubicBezTo>
                  <a:cubicBezTo>
                    <a:pt x="882" y="1000"/>
                    <a:pt x="834" y="1007"/>
                    <a:pt x="786" y="1006"/>
                  </a:cubicBezTo>
                  <a:close/>
                  <a:moveTo>
                    <a:pt x="1439" y="1083"/>
                  </a:moveTo>
                  <a:cubicBezTo>
                    <a:pt x="1437" y="1084"/>
                    <a:pt x="1439" y="1084"/>
                    <a:pt x="1439" y="1083"/>
                  </a:cubicBezTo>
                  <a:moveTo>
                    <a:pt x="1439" y="1083"/>
                  </a:moveTo>
                  <a:cubicBezTo>
                    <a:pt x="1439" y="1083"/>
                    <a:pt x="1440" y="1083"/>
                    <a:pt x="1440" y="1083"/>
                  </a:cubicBezTo>
                  <a:cubicBezTo>
                    <a:pt x="1458" y="1065"/>
                    <a:pt x="1478" y="1037"/>
                    <a:pt x="1474" y="1004"/>
                  </a:cubicBezTo>
                  <a:cubicBezTo>
                    <a:pt x="1465" y="1033"/>
                    <a:pt x="1451" y="1057"/>
                    <a:pt x="1439" y="1083"/>
                  </a:cubicBezTo>
                  <a:moveTo>
                    <a:pt x="729" y="1190"/>
                  </a:moveTo>
                  <a:cubicBezTo>
                    <a:pt x="744" y="1188"/>
                    <a:pt x="762" y="1189"/>
                    <a:pt x="777" y="1189"/>
                  </a:cubicBezTo>
                  <a:cubicBezTo>
                    <a:pt x="780" y="1129"/>
                    <a:pt x="782" y="1067"/>
                    <a:pt x="783" y="1006"/>
                  </a:cubicBezTo>
                  <a:cubicBezTo>
                    <a:pt x="765" y="1006"/>
                    <a:pt x="747" y="1006"/>
                    <a:pt x="729" y="1006"/>
                  </a:cubicBezTo>
                  <a:cubicBezTo>
                    <a:pt x="727" y="1066"/>
                    <a:pt x="729" y="1129"/>
                    <a:pt x="729" y="1190"/>
                  </a:cubicBezTo>
                  <a:close/>
                  <a:moveTo>
                    <a:pt x="928" y="1007"/>
                  </a:moveTo>
                  <a:cubicBezTo>
                    <a:pt x="915" y="1072"/>
                    <a:pt x="903" y="1136"/>
                    <a:pt x="885" y="1196"/>
                  </a:cubicBezTo>
                  <a:cubicBezTo>
                    <a:pt x="903" y="1197"/>
                    <a:pt x="920" y="1200"/>
                    <a:pt x="937" y="1202"/>
                  </a:cubicBezTo>
                  <a:cubicBezTo>
                    <a:pt x="941" y="1140"/>
                    <a:pt x="945" y="1077"/>
                    <a:pt x="945" y="1009"/>
                  </a:cubicBezTo>
                  <a:cubicBezTo>
                    <a:pt x="940" y="1009"/>
                    <a:pt x="934" y="1008"/>
                    <a:pt x="928" y="1007"/>
                  </a:cubicBezTo>
                  <a:close/>
                  <a:moveTo>
                    <a:pt x="951" y="1010"/>
                  </a:moveTo>
                  <a:cubicBezTo>
                    <a:pt x="947" y="1074"/>
                    <a:pt x="947" y="1142"/>
                    <a:pt x="941" y="1203"/>
                  </a:cubicBezTo>
                  <a:cubicBezTo>
                    <a:pt x="955" y="1205"/>
                    <a:pt x="968" y="1208"/>
                    <a:pt x="981" y="1211"/>
                  </a:cubicBezTo>
                  <a:cubicBezTo>
                    <a:pt x="1010" y="1153"/>
                    <a:pt x="1037" y="1093"/>
                    <a:pt x="1058" y="1026"/>
                  </a:cubicBezTo>
                  <a:cubicBezTo>
                    <a:pt x="1022" y="1020"/>
                    <a:pt x="989" y="1013"/>
                    <a:pt x="951" y="1010"/>
                  </a:cubicBezTo>
                  <a:close/>
                  <a:moveTo>
                    <a:pt x="507" y="1020"/>
                  </a:moveTo>
                  <a:cubicBezTo>
                    <a:pt x="508" y="1024"/>
                    <a:pt x="508" y="1016"/>
                    <a:pt x="507" y="1020"/>
                  </a:cubicBezTo>
                  <a:close/>
                  <a:moveTo>
                    <a:pt x="384" y="1045"/>
                  </a:moveTo>
                  <a:cubicBezTo>
                    <a:pt x="411" y="1107"/>
                    <a:pt x="441" y="1167"/>
                    <a:pt x="479" y="1218"/>
                  </a:cubicBezTo>
                  <a:cubicBezTo>
                    <a:pt x="493" y="1223"/>
                    <a:pt x="508" y="1219"/>
                    <a:pt x="522" y="1216"/>
                  </a:cubicBezTo>
                  <a:cubicBezTo>
                    <a:pt x="517" y="1173"/>
                    <a:pt x="513" y="1126"/>
                    <a:pt x="510" y="1081"/>
                  </a:cubicBezTo>
                  <a:cubicBezTo>
                    <a:pt x="509" y="1066"/>
                    <a:pt x="511" y="1049"/>
                    <a:pt x="509" y="1034"/>
                  </a:cubicBezTo>
                  <a:cubicBezTo>
                    <a:pt x="508" y="1030"/>
                    <a:pt x="506" y="1023"/>
                    <a:pt x="502" y="1020"/>
                  </a:cubicBezTo>
                  <a:cubicBezTo>
                    <a:pt x="460" y="1026"/>
                    <a:pt x="422" y="1036"/>
                    <a:pt x="384" y="1045"/>
                  </a:cubicBezTo>
                  <a:close/>
                  <a:moveTo>
                    <a:pt x="1274" y="1095"/>
                  </a:moveTo>
                  <a:cubicBezTo>
                    <a:pt x="1283" y="1099"/>
                    <a:pt x="1290" y="1105"/>
                    <a:pt x="1299" y="1109"/>
                  </a:cubicBezTo>
                  <a:cubicBezTo>
                    <a:pt x="1304" y="1081"/>
                    <a:pt x="1312" y="1050"/>
                    <a:pt x="1312" y="1021"/>
                  </a:cubicBezTo>
                  <a:cubicBezTo>
                    <a:pt x="1301" y="1047"/>
                    <a:pt x="1286" y="1070"/>
                    <a:pt x="1274" y="1095"/>
                  </a:cubicBezTo>
                  <a:close/>
                  <a:moveTo>
                    <a:pt x="508" y="1025"/>
                  </a:moveTo>
                  <a:cubicBezTo>
                    <a:pt x="507" y="1024"/>
                    <a:pt x="508" y="1025"/>
                    <a:pt x="508" y="1025"/>
                  </a:cubicBezTo>
                  <a:close/>
                  <a:moveTo>
                    <a:pt x="75" y="1026"/>
                  </a:moveTo>
                  <a:cubicBezTo>
                    <a:pt x="75" y="1026"/>
                    <a:pt x="74" y="1025"/>
                    <a:pt x="75" y="1026"/>
                  </a:cubicBezTo>
                  <a:close/>
                  <a:moveTo>
                    <a:pt x="1062" y="1027"/>
                  </a:moveTo>
                  <a:cubicBezTo>
                    <a:pt x="1038" y="1091"/>
                    <a:pt x="1014" y="1154"/>
                    <a:pt x="984" y="1211"/>
                  </a:cubicBezTo>
                  <a:cubicBezTo>
                    <a:pt x="1013" y="1223"/>
                    <a:pt x="1049" y="1219"/>
                    <a:pt x="1083" y="1213"/>
                  </a:cubicBezTo>
                  <a:cubicBezTo>
                    <a:pt x="1092" y="1199"/>
                    <a:pt x="1103" y="1185"/>
                    <a:pt x="1112" y="1170"/>
                  </a:cubicBezTo>
                  <a:cubicBezTo>
                    <a:pt x="1121" y="1156"/>
                    <a:pt x="1134" y="1140"/>
                    <a:pt x="1139" y="1124"/>
                  </a:cubicBezTo>
                  <a:cubicBezTo>
                    <a:pt x="1146" y="1101"/>
                    <a:pt x="1143" y="1075"/>
                    <a:pt x="1147" y="1047"/>
                  </a:cubicBezTo>
                  <a:cubicBezTo>
                    <a:pt x="1119" y="1040"/>
                    <a:pt x="1091" y="1033"/>
                    <a:pt x="1062" y="1027"/>
                  </a:cubicBezTo>
                  <a:close/>
                  <a:moveTo>
                    <a:pt x="526" y="1215"/>
                  </a:moveTo>
                  <a:cubicBezTo>
                    <a:pt x="539" y="1211"/>
                    <a:pt x="555" y="1208"/>
                    <a:pt x="570" y="1205"/>
                  </a:cubicBezTo>
                  <a:cubicBezTo>
                    <a:pt x="548" y="1154"/>
                    <a:pt x="529" y="1101"/>
                    <a:pt x="511" y="1046"/>
                  </a:cubicBezTo>
                  <a:cubicBezTo>
                    <a:pt x="514" y="1104"/>
                    <a:pt x="518" y="1162"/>
                    <a:pt x="526" y="1215"/>
                  </a:cubicBezTo>
                  <a:close/>
                  <a:moveTo>
                    <a:pt x="322" y="1065"/>
                  </a:moveTo>
                  <a:cubicBezTo>
                    <a:pt x="325" y="1103"/>
                    <a:pt x="332" y="1137"/>
                    <a:pt x="339" y="1171"/>
                  </a:cubicBezTo>
                  <a:cubicBezTo>
                    <a:pt x="345" y="1180"/>
                    <a:pt x="353" y="1188"/>
                    <a:pt x="359" y="1198"/>
                  </a:cubicBezTo>
                  <a:cubicBezTo>
                    <a:pt x="396" y="1205"/>
                    <a:pt x="436" y="1213"/>
                    <a:pt x="474" y="1217"/>
                  </a:cubicBezTo>
                  <a:cubicBezTo>
                    <a:pt x="441" y="1168"/>
                    <a:pt x="410" y="1113"/>
                    <a:pt x="386" y="1057"/>
                  </a:cubicBezTo>
                  <a:cubicBezTo>
                    <a:pt x="384" y="1054"/>
                    <a:pt x="384" y="1048"/>
                    <a:pt x="379" y="1047"/>
                  </a:cubicBezTo>
                  <a:cubicBezTo>
                    <a:pt x="359" y="1052"/>
                    <a:pt x="341" y="1059"/>
                    <a:pt x="322" y="1065"/>
                  </a:cubicBezTo>
                  <a:close/>
                  <a:moveTo>
                    <a:pt x="1144" y="1118"/>
                  </a:moveTo>
                  <a:cubicBezTo>
                    <a:pt x="1154" y="1097"/>
                    <a:pt x="1166" y="1078"/>
                    <a:pt x="1175" y="1055"/>
                  </a:cubicBezTo>
                  <a:cubicBezTo>
                    <a:pt x="1166" y="1054"/>
                    <a:pt x="1159" y="1050"/>
                    <a:pt x="1150" y="1049"/>
                  </a:cubicBezTo>
                  <a:cubicBezTo>
                    <a:pt x="1149" y="1072"/>
                    <a:pt x="1144" y="1097"/>
                    <a:pt x="1144" y="1118"/>
                  </a:cubicBezTo>
                  <a:close/>
                  <a:moveTo>
                    <a:pt x="87" y="1057"/>
                  </a:moveTo>
                  <a:cubicBezTo>
                    <a:pt x="94" y="1077"/>
                    <a:pt x="96" y="1100"/>
                    <a:pt x="115" y="1107"/>
                  </a:cubicBezTo>
                  <a:cubicBezTo>
                    <a:pt x="106" y="1091"/>
                    <a:pt x="96" y="1074"/>
                    <a:pt x="87" y="1057"/>
                  </a:cubicBezTo>
                  <a:moveTo>
                    <a:pt x="87" y="1057"/>
                  </a:moveTo>
                  <a:cubicBezTo>
                    <a:pt x="88" y="1053"/>
                    <a:pt x="84" y="1057"/>
                    <a:pt x="87" y="1057"/>
                  </a:cubicBezTo>
                  <a:moveTo>
                    <a:pt x="1177" y="1057"/>
                  </a:moveTo>
                  <a:cubicBezTo>
                    <a:pt x="1172" y="1069"/>
                    <a:pt x="1167" y="1081"/>
                    <a:pt x="1160" y="1093"/>
                  </a:cubicBezTo>
                  <a:cubicBezTo>
                    <a:pt x="1155" y="1103"/>
                    <a:pt x="1146" y="1113"/>
                    <a:pt x="1142" y="1125"/>
                  </a:cubicBezTo>
                  <a:cubicBezTo>
                    <a:pt x="1138" y="1137"/>
                    <a:pt x="1139" y="1152"/>
                    <a:pt x="1136" y="1165"/>
                  </a:cubicBezTo>
                  <a:cubicBezTo>
                    <a:pt x="1134" y="1178"/>
                    <a:pt x="1131" y="1190"/>
                    <a:pt x="1129" y="1204"/>
                  </a:cubicBezTo>
                  <a:cubicBezTo>
                    <a:pt x="1155" y="1201"/>
                    <a:pt x="1179" y="1194"/>
                    <a:pt x="1204" y="1189"/>
                  </a:cubicBezTo>
                  <a:cubicBezTo>
                    <a:pt x="1227" y="1159"/>
                    <a:pt x="1250" y="1129"/>
                    <a:pt x="1269" y="1095"/>
                  </a:cubicBezTo>
                  <a:cubicBezTo>
                    <a:pt x="1240" y="1080"/>
                    <a:pt x="1211" y="1066"/>
                    <a:pt x="1177" y="1057"/>
                  </a:cubicBezTo>
                  <a:close/>
                  <a:moveTo>
                    <a:pt x="64" y="1065"/>
                  </a:moveTo>
                  <a:cubicBezTo>
                    <a:pt x="88" y="1121"/>
                    <a:pt x="118" y="1171"/>
                    <a:pt x="154" y="1215"/>
                  </a:cubicBezTo>
                  <a:moveTo>
                    <a:pt x="154" y="1215"/>
                  </a:moveTo>
                  <a:cubicBezTo>
                    <a:pt x="154" y="1216"/>
                    <a:pt x="155" y="1216"/>
                    <a:pt x="155" y="1216"/>
                  </a:cubicBezTo>
                  <a:moveTo>
                    <a:pt x="155" y="1216"/>
                  </a:moveTo>
                  <a:cubicBezTo>
                    <a:pt x="155" y="1217"/>
                    <a:pt x="155" y="1218"/>
                    <a:pt x="156" y="1218"/>
                  </a:cubicBezTo>
                  <a:moveTo>
                    <a:pt x="156" y="1218"/>
                  </a:moveTo>
                  <a:cubicBezTo>
                    <a:pt x="156" y="1219"/>
                    <a:pt x="157" y="1219"/>
                    <a:pt x="157" y="1219"/>
                  </a:cubicBezTo>
                  <a:moveTo>
                    <a:pt x="157" y="1219"/>
                  </a:moveTo>
                  <a:cubicBezTo>
                    <a:pt x="158" y="1220"/>
                    <a:pt x="158" y="1219"/>
                    <a:pt x="157" y="1219"/>
                  </a:cubicBezTo>
                  <a:moveTo>
                    <a:pt x="157" y="1219"/>
                  </a:moveTo>
                  <a:cubicBezTo>
                    <a:pt x="157" y="1218"/>
                    <a:pt x="157" y="1218"/>
                    <a:pt x="156" y="1218"/>
                  </a:cubicBezTo>
                  <a:moveTo>
                    <a:pt x="156" y="1218"/>
                  </a:moveTo>
                  <a:cubicBezTo>
                    <a:pt x="156" y="1217"/>
                    <a:pt x="156" y="1216"/>
                    <a:pt x="155" y="1216"/>
                  </a:cubicBezTo>
                  <a:moveTo>
                    <a:pt x="155" y="1216"/>
                  </a:moveTo>
                  <a:cubicBezTo>
                    <a:pt x="155" y="1215"/>
                    <a:pt x="155" y="1215"/>
                    <a:pt x="154" y="1215"/>
                  </a:cubicBezTo>
                  <a:moveTo>
                    <a:pt x="154" y="1215"/>
                  </a:moveTo>
                  <a:cubicBezTo>
                    <a:pt x="134" y="1178"/>
                    <a:pt x="113" y="1142"/>
                    <a:pt x="99" y="1099"/>
                  </a:cubicBezTo>
                  <a:cubicBezTo>
                    <a:pt x="85" y="1089"/>
                    <a:pt x="75" y="1077"/>
                    <a:pt x="64" y="1065"/>
                  </a:cubicBezTo>
                  <a:moveTo>
                    <a:pt x="64" y="1065"/>
                  </a:moveTo>
                  <a:cubicBezTo>
                    <a:pt x="63" y="1064"/>
                    <a:pt x="63" y="1065"/>
                    <a:pt x="64" y="1065"/>
                  </a:cubicBezTo>
                  <a:moveTo>
                    <a:pt x="282" y="1081"/>
                  </a:moveTo>
                  <a:cubicBezTo>
                    <a:pt x="297" y="1111"/>
                    <a:pt x="315" y="1138"/>
                    <a:pt x="335" y="1164"/>
                  </a:cubicBezTo>
                  <a:cubicBezTo>
                    <a:pt x="327" y="1133"/>
                    <a:pt x="324" y="1098"/>
                    <a:pt x="318" y="1066"/>
                  </a:cubicBezTo>
                  <a:cubicBezTo>
                    <a:pt x="307" y="1072"/>
                    <a:pt x="294" y="1076"/>
                    <a:pt x="282" y="1081"/>
                  </a:cubicBezTo>
                  <a:close/>
                  <a:moveTo>
                    <a:pt x="1457" y="1068"/>
                  </a:moveTo>
                  <a:cubicBezTo>
                    <a:pt x="1458" y="1069"/>
                    <a:pt x="1457" y="1068"/>
                    <a:pt x="1457" y="1068"/>
                  </a:cubicBezTo>
                  <a:close/>
                  <a:moveTo>
                    <a:pt x="1361" y="1232"/>
                  </a:moveTo>
                  <a:cubicBezTo>
                    <a:pt x="1360" y="1233"/>
                    <a:pt x="1361" y="1233"/>
                    <a:pt x="1361" y="1232"/>
                  </a:cubicBezTo>
                  <a:moveTo>
                    <a:pt x="1361" y="1232"/>
                  </a:moveTo>
                  <a:cubicBezTo>
                    <a:pt x="1399" y="1185"/>
                    <a:pt x="1434" y="1129"/>
                    <a:pt x="1456" y="1069"/>
                  </a:cubicBezTo>
                  <a:cubicBezTo>
                    <a:pt x="1450" y="1078"/>
                    <a:pt x="1442" y="1085"/>
                    <a:pt x="1433" y="1092"/>
                  </a:cubicBezTo>
                  <a:cubicBezTo>
                    <a:pt x="1414" y="1130"/>
                    <a:pt x="1388" y="1162"/>
                    <a:pt x="1365" y="1196"/>
                  </a:cubicBezTo>
                  <a:cubicBezTo>
                    <a:pt x="1367" y="1209"/>
                    <a:pt x="1364" y="1221"/>
                    <a:pt x="1361" y="1232"/>
                  </a:cubicBezTo>
                  <a:moveTo>
                    <a:pt x="341" y="1193"/>
                  </a:moveTo>
                  <a:cubicBezTo>
                    <a:pt x="341" y="1194"/>
                    <a:pt x="342" y="1193"/>
                    <a:pt x="341" y="1193"/>
                  </a:cubicBezTo>
                  <a:moveTo>
                    <a:pt x="341" y="1193"/>
                  </a:moveTo>
                  <a:cubicBezTo>
                    <a:pt x="340" y="1185"/>
                    <a:pt x="337" y="1179"/>
                    <a:pt x="337" y="1172"/>
                  </a:cubicBezTo>
                  <a:cubicBezTo>
                    <a:pt x="315" y="1144"/>
                    <a:pt x="298" y="1113"/>
                    <a:pt x="278" y="1083"/>
                  </a:cubicBezTo>
                  <a:cubicBezTo>
                    <a:pt x="261" y="1092"/>
                    <a:pt x="240" y="1102"/>
                    <a:pt x="222" y="1114"/>
                  </a:cubicBezTo>
                  <a:cubicBezTo>
                    <a:pt x="220" y="1116"/>
                    <a:pt x="207" y="1125"/>
                    <a:pt x="207" y="1127"/>
                  </a:cubicBezTo>
                  <a:cubicBezTo>
                    <a:pt x="207" y="1129"/>
                    <a:pt x="219" y="1144"/>
                    <a:pt x="221" y="1146"/>
                  </a:cubicBezTo>
                  <a:cubicBezTo>
                    <a:pt x="226" y="1153"/>
                    <a:pt x="230" y="1157"/>
                    <a:pt x="234" y="1164"/>
                  </a:cubicBezTo>
                  <a:cubicBezTo>
                    <a:pt x="269" y="1174"/>
                    <a:pt x="303" y="1186"/>
                    <a:pt x="341" y="1193"/>
                  </a:cubicBezTo>
                  <a:moveTo>
                    <a:pt x="183" y="1096"/>
                  </a:moveTo>
                  <a:cubicBezTo>
                    <a:pt x="183" y="1095"/>
                    <a:pt x="184" y="1096"/>
                    <a:pt x="183" y="1096"/>
                  </a:cubicBezTo>
                  <a:close/>
                  <a:moveTo>
                    <a:pt x="195" y="1134"/>
                  </a:moveTo>
                  <a:cubicBezTo>
                    <a:pt x="197" y="1130"/>
                    <a:pt x="202" y="1130"/>
                    <a:pt x="203" y="1125"/>
                  </a:cubicBezTo>
                  <a:cubicBezTo>
                    <a:pt x="196" y="1116"/>
                    <a:pt x="191" y="1106"/>
                    <a:pt x="184" y="1097"/>
                  </a:cubicBezTo>
                  <a:cubicBezTo>
                    <a:pt x="187" y="1110"/>
                    <a:pt x="190" y="1123"/>
                    <a:pt x="195" y="1134"/>
                  </a:cubicBezTo>
                  <a:close/>
                  <a:moveTo>
                    <a:pt x="1271" y="1097"/>
                  </a:moveTo>
                  <a:cubicBezTo>
                    <a:pt x="1271" y="1098"/>
                    <a:pt x="1270" y="1099"/>
                    <a:pt x="1270" y="1100"/>
                  </a:cubicBezTo>
                  <a:cubicBezTo>
                    <a:pt x="1254" y="1126"/>
                    <a:pt x="1234" y="1154"/>
                    <a:pt x="1216" y="1177"/>
                  </a:cubicBezTo>
                  <a:cubicBezTo>
                    <a:pt x="1214" y="1180"/>
                    <a:pt x="1210" y="1183"/>
                    <a:pt x="1210" y="1187"/>
                  </a:cubicBezTo>
                  <a:cubicBezTo>
                    <a:pt x="1235" y="1180"/>
                    <a:pt x="1261" y="1174"/>
                    <a:pt x="1284" y="1165"/>
                  </a:cubicBezTo>
                  <a:cubicBezTo>
                    <a:pt x="1289" y="1147"/>
                    <a:pt x="1294" y="1131"/>
                    <a:pt x="1298" y="1112"/>
                  </a:cubicBezTo>
                  <a:cubicBezTo>
                    <a:pt x="1289" y="1107"/>
                    <a:pt x="1281" y="1100"/>
                    <a:pt x="1271" y="1097"/>
                  </a:cubicBezTo>
                  <a:close/>
                  <a:moveTo>
                    <a:pt x="1426" y="1099"/>
                  </a:moveTo>
                  <a:cubicBezTo>
                    <a:pt x="1417" y="1104"/>
                    <a:pt x="1408" y="1111"/>
                    <a:pt x="1399" y="1117"/>
                  </a:cubicBezTo>
                  <a:cubicBezTo>
                    <a:pt x="1394" y="1137"/>
                    <a:pt x="1385" y="1154"/>
                    <a:pt x="1377" y="1173"/>
                  </a:cubicBezTo>
                  <a:moveTo>
                    <a:pt x="1377" y="1173"/>
                  </a:moveTo>
                  <a:cubicBezTo>
                    <a:pt x="1376" y="1173"/>
                    <a:pt x="1377" y="1174"/>
                    <a:pt x="1376" y="1175"/>
                  </a:cubicBezTo>
                  <a:moveTo>
                    <a:pt x="1376" y="1175"/>
                  </a:moveTo>
                  <a:cubicBezTo>
                    <a:pt x="1375" y="1175"/>
                    <a:pt x="1377" y="1176"/>
                    <a:pt x="1376" y="1175"/>
                  </a:cubicBezTo>
                  <a:moveTo>
                    <a:pt x="1376" y="1175"/>
                  </a:moveTo>
                  <a:cubicBezTo>
                    <a:pt x="1377" y="1174"/>
                    <a:pt x="1377" y="1173"/>
                    <a:pt x="1377" y="1173"/>
                  </a:cubicBezTo>
                  <a:moveTo>
                    <a:pt x="1377" y="1173"/>
                  </a:moveTo>
                  <a:cubicBezTo>
                    <a:pt x="1396" y="1150"/>
                    <a:pt x="1412" y="1125"/>
                    <a:pt x="1426" y="1099"/>
                  </a:cubicBezTo>
                  <a:moveTo>
                    <a:pt x="1426" y="1099"/>
                  </a:moveTo>
                  <a:cubicBezTo>
                    <a:pt x="1428" y="1098"/>
                    <a:pt x="1426" y="1098"/>
                    <a:pt x="1426" y="1099"/>
                  </a:cubicBezTo>
                  <a:moveTo>
                    <a:pt x="159" y="1216"/>
                  </a:moveTo>
                  <a:cubicBezTo>
                    <a:pt x="156" y="1201"/>
                    <a:pt x="160" y="1188"/>
                    <a:pt x="164" y="1176"/>
                  </a:cubicBezTo>
                  <a:cubicBezTo>
                    <a:pt x="148" y="1157"/>
                    <a:pt x="133" y="1136"/>
                    <a:pt x="120" y="1113"/>
                  </a:cubicBezTo>
                  <a:cubicBezTo>
                    <a:pt x="113" y="1111"/>
                    <a:pt x="109" y="1105"/>
                    <a:pt x="102" y="1103"/>
                  </a:cubicBezTo>
                  <a:cubicBezTo>
                    <a:pt x="118" y="1144"/>
                    <a:pt x="137" y="1181"/>
                    <a:pt x="159" y="1216"/>
                  </a:cubicBezTo>
                  <a:close/>
                  <a:moveTo>
                    <a:pt x="1287" y="1164"/>
                  </a:moveTo>
                  <a:cubicBezTo>
                    <a:pt x="1303" y="1157"/>
                    <a:pt x="1323" y="1155"/>
                    <a:pt x="1333" y="1143"/>
                  </a:cubicBezTo>
                  <a:cubicBezTo>
                    <a:pt x="1325" y="1131"/>
                    <a:pt x="1312" y="1123"/>
                    <a:pt x="1301" y="1114"/>
                  </a:cubicBezTo>
                  <a:cubicBezTo>
                    <a:pt x="1296" y="1131"/>
                    <a:pt x="1292" y="1148"/>
                    <a:pt x="1287" y="1164"/>
                  </a:cubicBezTo>
                  <a:close/>
                  <a:moveTo>
                    <a:pt x="126" y="1118"/>
                  </a:moveTo>
                  <a:cubicBezTo>
                    <a:pt x="138" y="1138"/>
                    <a:pt x="150" y="1157"/>
                    <a:pt x="166" y="1174"/>
                  </a:cubicBezTo>
                  <a:cubicBezTo>
                    <a:pt x="169" y="1162"/>
                    <a:pt x="177" y="1155"/>
                    <a:pt x="182" y="1146"/>
                  </a:cubicBezTo>
                  <a:cubicBezTo>
                    <a:pt x="161" y="1138"/>
                    <a:pt x="144" y="1127"/>
                    <a:pt x="126" y="1118"/>
                  </a:cubicBezTo>
                  <a:moveTo>
                    <a:pt x="126" y="1118"/>
                  </a:moveTo>
                  <a:cubicBezTo>
                    <a:pt x="125" y="1116"/>
                    <a:pt x="124" y="1118"/>
                    <a:pt x="126" y="1118"/>
                  </a:cubicBezTo>
                  <a:moveTo>
                    <a:pt x="1342" y="1146"/>
                  </a:moveTo>
                  <a:cubicBezTo>
                    <a:pt x="1351" y="1159"/>
                    <a:pt x="1360" y="1173"/>
                    <a:pt x="1365" y="1190"/>
                  </a:cubicBezTo>
                  <a:cubicBezTo>
                    <a:pt x="1377" y="1168"/>
                    <a:pt x="1387" y="1145"/>
                    <a:pt x="1396" y="1120"/>
                  </a:cubicBezTo>
                  <a:cubicBezTo>
                    <a:pt x="1397" y="1120"/>
                    <a:pt x="1396" y="1119"/>
                    <a:pt x="1395" y="1119"/>
                  </a:cubicBezTo>
                  <a:cubicBezTo>
                    <a:pt x="1379" y="1129"/>
                    <a:pt x="1361" y="1138"/>
                    <a:pt x="1342" y="1146"/>
                  </a:cubicBezTo>
                  <a:close/>
                  <a:moveTo>
                    <a:pt x="204" y="1128"/>
                  </a:moveTo>
                  <a:cubicBezTo>
                    <a:pt x="202" y="1133"/>
                    <a:pt x="196" y="1134"/>
                    <a:pt x="195" y="1139"/>
                  </a:cubicBezTo>
                  <a:cubicBezTo>
                    <a:pt x="197" y="1142"/>
                    <a:pt x="198" y="1146"/>
                    <a:pt x="198" y="1151"/>
                  </a:cubicBezTo>
                  <a:cubicBezTo>
                    <a:pt x="209" y="1153"/>
                    <a:pt x="219" y="1160"/>
                    <a:pt x="229" y="1160"/>
                  </a:cubicBezTo>
                  <a:cubicBezTo>
                    <a:pt x="220" y="1151"/>
                    <a:pt x="214" y="1138"/>
                    <a:pt x="204" y="1128"/>
                  </a:cubicBezTo>
                  <a:close/>
                  <a:moveTo>
                    <a:pt x="1100" y="1194"/>
                  </a:moveTo>
                  <a:cubicBezTo>
                    <a:pt x="1095" y="1200"/>
                    <a:pt x="1088" y="1206"/>
                    <a:pt x="1088" y="1212"/>
                  </a:cubicBezTo>
                  <a:cubicBezTo>
                    <a:pt x="1101" y="1209"/>
                    <a:pt x="1114" y="1208"/>
                    <a:pt x="1126" y="1205"/>
                  </a:cubicBezTo>
                  <a:cubicBezTo>
                    <a:pt x="1129" y="1181"/>
                    <a:pt x="1137" y="1156"/>
                    <a:pt x="1137" y="1132"/>
                  </a:cubicBezTo>
                  <a:cubicBezTo>
                    <a:pt x="1126" y="1153"/>
                    <a:pt x="1113" y="1175"/>
                    <a:pt x="1100" y="1194"/>
                  </a:cubicBezTo>
                  <a:close/>
                  <a:moveTo>
                    <a:pt x="187" y="1146"/>
                  </a:moveTo>
                  <a:cubicBezTo>
                    <a:pt x="190" y="1145"/>
                    <a:pt x="194" y="1150"/>
                    <a:pt x="196" y="1148"/>
                  </a:cubicBezTo>
                  <a:cubicBezTo>
                    <a:pt x="193" y="1146"/>
                    <a:pt x="194" y="1141"/>
                    <a:pt x="192" y="1140"/>
                  </a:cubicBezTo>
                  <a:cubicBezTo>
                    <a:pt x="191" y="1142"/>
                    <a:pt x="188" y="1143"/>
                    <a:pt x="187" y="1146"/>
                  </a:cubicBezTo>
                  <a:close/>
                  <a:moveTo>
                    <a:pt x="1333" y="1147"/>
                  </a:moveTo>
                  <a:cubicBezTo>
                    <a:pt x="1335" y="1147"/>
                    <a:pt x="1336" y="1146"/>
                    <a:pt x="1337" y="1145"/>
                  </a:cubicBezTo>
                  <a:cubicBezTo>
                    <a:pt x="1335" y="1143"/>
                    <a:pt x="1334" y="1145"/>
                    <a:pt x="1333" y="1147"/>
                  </a:cubicBezTo>
                  <a:close/>
                  <a:moveTo>
                    <a:pt x="241" y="1257"/>
                  </a:moveTo>
                  <a:cubicBezTo>
                    <a:pt x="241" y="1258"/>
                    <a:pt x="242" y="1257"/>
                    <a:pt x="241" y="1257"/>
                  </a:cubicBezTo>
                  <a:moveTo>
                    <a:pt x="241" y="1257"/>
                  </a:moveTo>
                  <a:cubicBezTo>
                    <a:pt x="224" y="1224"/>
                    <a:pt x="209" y="1190"/>
                    <a:pt x="197" y="1152"/>
                  </a:cubicBezTo>
                  <a:cubicBezTo>
                    <a:pt x="194" y="1150"/>
                    <a:pt x="189" y="1150"/>
                    <a:pt x="187" y="1148"/>
                  </a:cubicBezTo>
                  <a:cubicBezTo>
                    <a:pt x="177" y="1154"/>
                    <a:pt x="173" y="1166"/>
                    <a:pt x="167" y="1175"/>
                  </a:cubicBezTo>
                  <a:cubicBezTo>
                    <a:pt x="189" y="1205"/>
                    <a:pt x="214" y="1232"/>
                    <a:pt x="241" y="1257"/>
                  </a:cubicBezTo>
                  <a:moveTo>
                    <a:pt x="1207" y="1335"/>
                  </a:moveTo>
                  <a:cubicBezTo>
                    <a:pt x="1206" y="1335"/>
                    <a:pt x="1208" y="1336"/>
                    <a:pt x="1207" y="1335"/>
                  </a:cubicBezTo>
                  <a:moveTo>
                    <a:pt x="1207" y="1335"/>
                  </a:moveTo>
                  <a:cubicBezTo>
                    <a:pt x="1267" y="1295"/>
                    <a:pt x="1319" y="1248"/>
                    <a:pt x="1362" y="1192"/>
                  </a:cubicBezTo>
                  <a:cubicBezTo>
                    <a:pt x="1357" y="1174"/>
                    <a:pt x="1350" y="1158"/>
                    <a:pt x="1337" y="1148"/>
                  </a:cubicBezTo>
                  <a:cubicBezTo>
                    <a:pt x="1322" y="1158"/>
                    <a:pt x="1312" y="1174"/>
                    <a:pt x="1300" y="1189"/>
                  </a:cubicBezTo>
                  <a:cubicBezTo>
                    <a:pt x="1294" y="1196"/>
                    <a:pt x="1288" y="1203"/>
                    <a:pt x="1281" y="1210"/>
                  </a:cubicBezTo>
                  <a:cubicBezTo>
                    <a:pt x="1275" y="1217"/>
                    <a:pt x="1267" y="1223"/>
                    <a:pt x="1263" y="1230"/>
                  </a:cubicBezTo>
                  <a:cubicBezTo>
                    <a:pt x="1258" y="1239"/>
                    <a:pt x="1255" y="1249"/>
                    <a:pt x="1251" y="1258"/>
                  </a:cubicBezTo>
                  <a:cubicBezTo>
                    <a:pt x="1237" y="1285"/>
                    <a:pt x="1225" y="1311"/>
                    <a:pt x="1207" y="1335"/>
                  </a:cubicBezTo>
                  <a:moveTo>
                    <a:pt x="1324" y="1154"/>
                  </a:moveTo>
                  <a:cubicBezTo>
                    <a:pt x="1310" y="1158"/>
                    <a:pt x="1300" y="1164"/>
                    <a:pt x="1286" y="1167"/>
                  </a:cubicBezTo>
                  <a:cubicBezTo>
                    <a:pt x="1282" y="1186"/>
                    <a:pt x="1272" y="1204"/>
                    <a:pt x="1269" y="1221"/>
                  </a:cubicBezTo>
                  <a:cubicBezTo>
                    <a:pt x="1287" y="1199"/>
                    <a:pt x="1307" y="1178"/>
                    <a:pt x="1324" y="1154"/>
                  </a:cubicBezTo>
                  <a:moveTo>
                    <a:pt x="1324" y="1154"/>
                  </a:moveTo>
                  <a:cubicBezTo>
                    <a:pt x="1325" y="1154"/>
                    <a:pt x="1324" y="1153"/>
                    <a:pt x="1324" y="1154"/>
                  </a:cubicBezTo>
                  <a:moveTo>
                    <a:pt x="222" y="1212"/>
                  </a:moveTo>
                  <a:cubicBezTo>
                    <a:pt x="231" y="1230"/>
                    <a:pt x="237" y="1251"/>
                    <a:pt x="247" y="1264"/>
                  </a:cubicBezTo>
                  <a:cubicBezTo>
                    <a:pt x="252" y="1270"/>
                    <a:pt x="260" y="1275"/>
                    <a:pt x="267" y="1280"/>
                  </a:cubicBezTo>
                  <a:cubicBezTo>
                    <a:pt x="287" y="1297"/>
                    <a:pt x="306" y="1314"/>
                    <a:pt x="328" y="1328"/>
                  </a:cubicBezTo>
                  <a:cubicBezTo>
                    <a:pt x="334" y="1313"/>
                    <a:pt x="344" y="1302"/>
                    <a:pt x="354" y="1291"/>
                  </a:cubicBezTo>
                  <a:cubicBezTo>
                    <a:pt x="308" y="1254"/>
                    <a:pt x="269" y="1211"/>
                    <a:pt x="232" y="1165"/>
                  </a:cubicBezTo>
                  <a:cubicBezTo>
                    <a:pt x="220" y="1162"/>
                    <a:pt x="212" y="1157"/>
                    <a:pt x="200" y="1154"/>
                  </a:cubicBezTo>
                  <a:cubicBezTo>
                    <a:pt x="206" y="1174"/>
                    <a:pt x="214" y="1193"/>
                    <a:pt x="222" y="1212"/>
                  </a:cubicBezTo>
                  <a:close/>
                  <a:moveTo>
                    <a:pt x="356" y="1290"/>
                  </a:moveTo>
                  <a:cubicBezTo>
                    <a:pt x="359" y="1285"/>
                    <a:pt x="365" y="1284"/>
                    <a:pt x="367" y="1278"/>
                  </a:cubicBezTo>
                  <a:cubicBezTo>
                    <a:pt x="358" y="1252"/>
                    <a:pt x="349" y="1226"/>
                    <a:pt x="342" y="1197"/>
                  </a:cubicBezTo>
                  <a:cubicBezTo>
                    <a:pt x="306" y="1189"/>
                    <a:pt x="270" y="1177"/>
                    <a:pt x="238" y="1169"/>
                  </a:cubicBezTo>
                  <a:cubicBezTo>
                    <a:pt x="274" y="1212"/>
                    <a:pt x="312" y="1254"/>
                    <a:pt x="356" y="1290"/>
                  </a:cubicBezTo>
                  <a:close/>
                  <a:moveTo>
                    <a:pt x="1223" y="1265"/>
                  </a:moveTo>
                  <a:cubicBezTo>
                    <a:pt x="1235" y="1254"/>
                    <a:pt x="1255" y="1239"/>
                    <a:pt x="1263" y="1225"/>
                  </a:cubicBezTo>
                  <a:cubicBezTo>
                    <a:pt x="1273" y="1209"/>
                    <a:pt x="1274" y="1190"/>
                    <a:pt x="1282" y="1170"/>
                  </a:cubicBezTo>
                  <a:cubicBezTo>
                    <a:pt x="1282" y="1169"/>
                    <a:pt x="1282" y="1169"/>
                    <a:pt x="1281" y="1169"/>
                  </a:cubicBezTo>
                  <a:cubicBezTo>
                    <a:pt x="1257" y="1177"/>
                    <a:pt x="1232" y="1184"/>
                    <a:pt x="1206" y="1191"/>
                  </a:cubicBezTo>
                  <a:cubicBezTo>
                    <a:pt x="1184" y="1218"/>
                    <a:pt x="1160" y="1242"/>
                    <a:pt x="1137" y="1268"/>
                  </a:cubicBezTo>
                  <a:cubicBezTo>
                    <a:pt x="1155" y="1276"/>
                    <a:pt x="1167" y="1289"/>
                    <a:pt x="1181" y="1301"/>
                  </a:cubicBezTo>
                  <a:cubicBezTo>
                    <a:pt x="1195" y="1290"/>
                    <a:pt x="1208" y="1278"/>
                    <a:pt x="1223" y="1265"/>
                  </a:cubicBezTo>
                  <a:close/>
                  <a:moveTo>
                    <a:pt x="344" y="1195"/>
                  </a:moveTo>
                  <a:cubicBezTo>
                    <a:pt x="349" y="1194"/>
                    <a:pt x="353" y="1198"/>
                    <a:pt x="355" y="1196"/>
                  </a:cubicBezTo>
                  <a:cubicBezTo>
                    <a:pt x="350" y="1190"/>
                    <a:pt x="346" y="1183"/>
                    <a:pt x="341" y="1178"/>
                  </a:cubicBezTo>
                  <a:cubicBezTo>
                    <a:pt x="342" y="1184"/>
                    <a:pt x="343" y="1189"/>
                    <a:pt x="344" y="1195"/>
                  </a:cubicBezTo>
                  <a:close/>
                  <a:moveTo>
                    <a:pt x="289" y="1331"/>
                  </a:moveTo>
                  <a:cubicBezTo>
                    <a:pt x="289" y="1332"/>
                    <a:pt x="290" y="1331"/>
                    <a:pt x="289" y="1331"/>
                  </a:cubicBezTo>
                  <a:moveTo>
                    <a:pt x="289" y="1331"/>
                  </a:moveTo>
                  <a:cubicBezTo>
                    <a:pt x="274" y="1310"/>
                    <a:pt x="258" y="1290"/>
                    <a:pt x="246" y="1266"/>
                  </a:cubicBezTo>
                  <a:cubicBezTo>
                    <a:pt x="216" y="1240"/>
                    <a:pt x="192" y="1209"/>
                    <a:pt x="165" y="1180"/>
                  </a:cubicBezTo>
                  <a:cubicBezTo>
                    <a:pt x="163" y="1194"/>
                    <a:pt x="158" y="1209"/>
                    <a:pt x="163" y="1223"/>
                  </a:cubicBezTo>
                  <a:cubicBezTo>
                    <a:pt x="169" y="1238"/>
                    <a:pt x="189" y="1257"/>
                    <a:pt x="203" y="1271"/>
                  </a:cubicBezTo>
                  <a:cubicBezTo>
                    <a:pt x="217" y="1284"/>
                    <a:pt x="236" y="1304"/>
                    <a:pt x="249" y="1313"/>
                  </a:cubicBezTo>
                  <a:cubicBezTo>
                    <a:pt x="261" y="1321"/>
                    <a:pt x="278" y="1326"/>
                    <a:pt x="289" y="1331"/>
                  </a:cubicBezTo>
                  <a:moveTo>
                    <a:pt x="676" y="1195"/>
                  </a:moveTo>
                  <a:cubicBezTo>
                    <a:pt x="677" y="1209"/>
                    <a:pt x="682" y="1221"/>
                    <a:pt x="683" y="1235"/>
                  </a:cubicBezTo>
                  <a:cubicBezTo>
                    <a:pt x="697" y="1236"/>
                    <a:pt x="712" y="1236"/>
                    <a:pt x="727" y="1236"/>
                  </a:cubicBezTo>
                  <a:cubicBezTo>
                    <a:pt x="726" y="1222"/>
                    <a:pt x="730" y="1202"/>
                    <a:pt x="725" y="1192"/>
                  </a:cubicBezTo>
                  <a:cubicBezTo>
                    <a:pt x="709" y="1193"/>
                    <a:pt x="691" y="1193"/>
                    <a:pt x="676" y="1195"/>
                  </a:cubicBezTo>
                  <a:close/>
                  <a:moveTo>
                    <a:pt x="729" y="1192"/>
                  </a:moveTo>
                  <a:cubicBezTo>
                    <a:pt x="729" y="1207"/>
                    <a:pt x="731" y="1220"/>
                    <a:pt x="730" y="1236"/>
                  </a:cubicBezTo>
                  <a:cubicBezTo>
                    <a:pt x="744" y="1238"/>
                    <a:pt x="761" y="1236"/>
                    <a:pt x="775" y="1237"/>
                  </a:cubicBezTo>
                  <a:cubicBezTo>
                    <a:pt x="777" y="1222"/>
                    <a:pt x="777" y="1207"/>
                    <a:pt x="777" y="1192"/>
                  </a:cubicBezTo>
                  <a:cubicBezTo>
                    <a:pt x="761" y="1192"/>
                    <a:pt x="745" y="1192"/>
                    <a:pt x="729" y="1192"/>
                  </a:cubicBezTo>
                  <a:close/>
                  <a:moveTo>
                    <a:pt x="780" y="1192"/>
                  </a:moveTo>
                  <a:cubicBezTo>
                    <a:pt x="779" y="1206"/>
                    <a:pt x="779" y="1222"/>
                    <a:pt x="778" y="1237"/>
                  </a:cubicBezTo>
                  <a:cubicBezTo>
                    <a:pt x="809" y="1235"/>
                    <a:pt x="841" y="1236"/>
                    <a:pt x="871" y="1234"/>
                  </a:cubicBezTo>
                  <a:cubicBezTo>
                    <a:pt x="875" y="1222"/>
                    <a:pt x="879" y="1210"/>
                    <a:pt x="882" y="1198"/>
                  </a:cubicBezTo>
                  <a:cubicBezTo>
                    <a:pt x="849" y="1195"/>
                    <a:pt x="816" y="1192"/>
                    <a:pt x="780" y="1192"/>
                  </a:cubicBezTo>
                  <a:close/>
                  <a:moveTo>
                    <a:pt x="1200" y="1193"/>
                  </a:moveTo>
                  <a:cubicBezTo>
                    <a:pt x="1176" y="1197"/>
                    <a:pt x="1153" y="1204"/>
                    <a:pt x="1128" y="1207"/>
                  </a:cubicBezTo>
                  <a:cubicBezTo>
                    <a:pt x="1124" y="1224"/>
                    <a:pt x="1120" y="1239"/>
                    <a:pt x="1116" y="1255"/>
                  </a:cubicBezTo>
                  <a:cubicBezTo>
                    <a:pt x="1122" y="1258"/>
                    <a:pt x="1128" y="1262"/>
                    <a:pt x="1134" y="1265"/>
                  </a:cubicBezTo>
                  <a:cubicBezTo>
                    <a:pt x="1158" y="1242"/>
                    <a:pt x="1180" y="1219"/>
                    <a:pt x="1200" y="1193"/>
                  </a:cubicBezTo>
                  <a:moveTo>
                    <a:pt x="1200" y="1193"/>
                  </a:moveTo>
                  <a:cubicBezTo>
                    <a:pt x="1201" y="1192"/>
                    <a:pt x="1200" y="1192"/>
                    <a:pt x="1200" y="1193"/>
                  </a:cubicBezTo>
                  <a:moveTo>
                    <a:pt x="671" y="1195"/>
                  </a:moveTo>
                  <a:cubicBezTo>
                    <a:pt x="638" y="1198"/>
                    <a:pt x="605" y="1201"/>
                    <a:pt x="575" y="1207"/>
                  </a:cubicBezTo>
                  <a:cubicBezTo>
                    <a:pt x="578" y="1215"/>
                    <a:pt x="580" y="1224"/>
                    <a:pt x="586" y="1229"/>
                  </a:cubicBezTo>
                  <a:cubicBezTo>
                    <a:pt x="616" y="1232"/>
                    <a:pt x="650" y="1235"/>
                    <a:pt x="680" y="1234"/>
                  </a:cubicBezTo>
                  <a:cubicBezTo>
                    <a:pt x="676" y="1222"/>
                    <a:pt x="675" y="1207"/>
                    <a:pt x="671" y="1195"/>
                  </a:cubicBezTo>
                  <a:close/>
                  <a:moveTo>
                    <a:pt x="369" y="1277"/>
                  </a:moveTo>
                  <a:cubicBezTo>
                    <a:pt x="382" y="1271"/>
                    <a:pt x="394" y="1263"/>
                    <a:pt x="406" y="1255"/>
                  </a:cubicBezTo>
                  <a:cubicBezTo>
                    <a:pt x="389" y="1237"/>
                    <a:pt x="373" y="1219"/>
                    <a:pt x="358" y="1199"/>
                  </a:cubicBezTo>
                  <a:cubicBezTo>
                    <a:pt x="353" y="1200"/>
                    <a:pt x="350" y="1197"/>
                    <a:pt x="345" y="1198"/>
                  </a:cubicBezTo>
                  <a:cubicBezTo>
                    <a:pt x="352" y="1226"/>
                    <a:pt x="361" y="1251"/>
                    <a:pt x="369" y="1277"/>
                  </a:cubicBezTo>
                  <a:close/>
                  <a:moveTo>
                    <a:pt x="884" y="1199"/>
                  </a:moveTo>
                  <a:cubicBezTo>
                    <a:pt x="882" y="1211"/>
                    <a:pt x="877" y="1221"/>
                    <a:pt x="874" y="1234"/>
                  </a:cubicBezTo>
                  <a:cubicBezTo>
                    <a:pt x="894" y="1233"/>
                    <a:pt x="914" y="1231"/>
                    <a:pt x="934" y="1230"/>
                  </a:cubicBezTo>
                  <a:cubicBezTo>
                    <a:pt x="934" y="1221"/>
                    <a:pt x="936" y="1215"/>
                    <a:pt x="936" y="1205"/>
                  </a:cubicBezTo>
                  <a:cubicBezTo>
                    <a:pt x="919" y="1202"/>
                    <a:pt x="903" y="1199"/>
                    <a:pt x="884" y="1199"/>
                  </a:cubicBezTo>
                  <a:close/>
                  <a:moveTo>
                    <a:pt x="1360" y="1199"/>
                  </a:moveTo>
                  <a:cubicBezTo>
                    <a:pt x="1360" y="1199"/>
                    <a:pt x="1361" y="1200"/>
                    <a:pt x="1360" y="1199"/>
                  </a:cubicBezTo>
                  <a:close/>
                  <a:moveTo>
                    <a:pt x="363" y="1201"/>
                  </a:moveTo>
                  <a:cubicBezTo>
                    <a:pt x="378" y="1220"/>
                    <a:pt x="392" y="1239"/>
                    <a:pt x="410" y="1254"/>
                  </a:cubicBezTo>
                  <a:cubicBezTo>
                    <a:pt x="432" y="1244"/>
                    <a:pt x="454" y="1234"/>
                    <a:pt x="480" y="1227"/>
                  </a:cubicBezTo>
                  <a:cubicBezTo>
                    <a:pt x="477" y="1217"/>
                    <a:pt x="463" y="1219"/>
                    <a:pt x="454" y="1218"/>
                  </a:cubicBezTo>
                  <a:cubicBezTo>
                    <a:pt x="424" y="1213"/>
                    <a:pt x="391" y="1206"/>
                    <a:pt x="363" y="1201"/>
                  </a:cubicBezTo>
                  <a:moveTo>
                    <a:pt x="363" y="1201"/>
                  </a:moveTo>
                  <a:cubicBezTo>
                    <a:pt x="362" y="1200"/>
                    <a:pt x="361" y="1201"/>
                    <a:pt x="363" y="1201"/>
                  </a:cubicBezTo>
                  <a:moveTo>
                    <a:pt x="1359" y="1201"/>
                  </a:moveTo>
                  <a:cubicBezTo>
                    <a:pt x="1318" y="1253"/>
                    <a:pt x="1263" y="1298"/>
                    <a:pt x="1208" y="1338"/>
                  </a:cubicBezTo>
                  <a:cubicBezTo>
                    <a:pt x="1206" y="1339"/>
                    <a:pt x="1201" y="1341"/>
                    <a:pt x="1202" y="1345"/>
                  </a:cubicBezTo>
                  <a:cubicBezTo>
                    <a:pt x="1217" y="1339"/>
                    <a:pt x="1232" y="1333"/>
                    <a:pt x="1247" y="1326"/>
                  </a:cubicBezTo>
                  <a:cubicBezTo>
                    <a:pt x="1261" y="1320"/>
                    <a:pt x="1277" y="1313"/>
                    <a:pt x="1289" y="1304"/>
                  </a:cubicBezTo>
                  <a:cubicBezTo>
                    <a:pt x="1303" y="1293"/>
                    <a:pt x="1316" y="1270"/>
                    <a:pt x="1326" y="1255"/>
                  </a:cubicBezTo>
                  <a:cubicBezTo>
                    <a:pt x="1338" y="1238"/>
                    <a:pt x="1350" y="1220"/>
                    <a:pt x="1359" y="1201"/>
                  </a:cubicBezTo>
                  <a:moveTo>
                    <a:pt x="1359" y="1201"/>
                  </a:moveTo>
                  <a:cubicBezTo>
                    <a:pt x="1361" y="1201"/>
                    <a:pt x="1359" y="1200"/>
                    <a:pt x="1359" y="1201"/>
                  </a:cubicBezTo>
                  <a:moveTo>
                    <a:pt x="1301" y="1295"/>
                  </a:moveTo>
                  <a:cubicBezTo>
                    <a:pt x="1299" y="1296"/>
                    <a:pt x="1301" y="1297"/>
                    <a:pt x="1301" y="1295"/>
                  </a:cubicBezTo>
                  <a:moveTo>
                    <a:pt x="1301" y="1295"/>
                  </a:moveTo>
                  <a:cubicBezTo>
                    <a:pt x="1315" y="1282"/>
                    <a:pt x="1343" y="1260"/>
                    <a:pt x="1354" y="1241"/>
                  </a:cubicBezTo>
                  <a:cubicBezTo>
                    <a:pt x="1360" y="1231"/>
                    <a:pt x="1364" y="1215"/>
                    <a:pt x="1362" y="1201"/>
                  </a:cubicBezTo>
                  <a:cubicBezTo>
                    <a:pt x="1345" y="1236"/>
                    <a:pt x="1323" y="1266"/>
                    <a:pt x="1301" y="1295"/>
                  </a:cubicBezTo>
                  <a:moveTo>
                    <a:pt x="938" y="1229"/>
                  </a:moveTo>
                  <a:cubicBezTo>
                    <a:pt x="950" y="1230"/>
                    <a:pt x="958" y="1227"/>
                    <a:pt x="970" y="1227"/>
                  </a:cubicBezTo>
                  <a:cubicBezTo>
                    <a:pt x="975" y="1224"/>
                    <a:pt x="977" y="1218"/>
                    <a:pt x="979" y="1213"/>
                  </a:cubicBezTo>
                  <a:cubicBezTo>
                    <a:pt x="967" y="1210"/>
                    <a:pt x="953" y="1208"/>
                    <a:pt x="941" y="1205"/>
                  </a:cubicBezTo>
                  <a:cubicBezTo>
                    <a:pt x="939" y="1212"/>
                    <a:pt x="940" y="1222"/>
                    <a:pt x="938" y="1229"/>
                  </a:cubicBezTo>
                  <a:close/>
                  <a:moveTo>
                    <a:pt x="526" y="1219"/>
                  </a:moveTo>
                  <a:cubicBezTo>
                    <a:pt x="526" y="1221"/>
                    <a:pt x="526" y="1222"/>
                    <a:pt x="527" y="1223"/>
                  </a:cubicBezTo>
                  <a:cubicBezTo>
                    <a:pt x="544" y="1226"/>
                    <a:pt x="565" y="1229"/>
                    <a:pt x="582" y="1228"/>
                  </a:cubicBezTo>
                  <a:cubicBezTo>
                    <a:pt x="577" y="1222"/>
                    <a:pt x="575" y="1213"/>
                    <a:pt x="571" y="1207"/>
                  </a:cubicBezTo>
                  <a:cubicBezTo>
                    <a:pt x="557" y="1212"/>
                    <a:pt x="538" y="1212"/>
                    <a:pt x="526" y="1219"/>
                  </a:cubicBezTo>
                  <a:close/>
                  <a:moveTo>
                    <a:pt x="1084" y="1215"/>
                  </a:moveTo>
                  <a:cubicBezTo>
                    <a:pt x="1080" y="1223"/>
                    <a:pt x="1071" y="1229"/>
                    <a:pt x="1070" y="1236"/>
                  </a:cubicBezTo>
                  <a:cubicBezTo>
                    <a:pt x="1086" y="1240"/>
                    <a:pt x="1099" y="1248"/>
                    <a:pt x="1113" y="1253"/>
                  </a:cubicBezTo>
                  <a:cubicBezTo>
                    <a:pt x="1118" y="1240"/>
                    <a:pt x="1120" y="1224"/>
                    <a:pt x="1125" y="1210"/>
                  </a:cubicBezTo>
                  <a:cubicBezTo>
                    <a:pt x="1125" y="1209"/>
                    <a:pt x="1125" y="1208"/>
                    <a:pt x="1123" y="1208"/>
                  </a:cubicBezTo>
                  <a:cubicBezTo>
                    <a:pt x="1111" y="1211"/>
                    <a:pt x="1097" y="1213"/>
                    <a:pt x="1084" y="1215"/>
                  </a:cubicBezTo>
                  <a:close/>
                  <a:moveTo>
                    <a:pt x="982" y="1214"/>
                  </a:moveTo>
                  <a:cubicBezTo>
                    <a:pt x="980" y="1218"/>
                    <a:pt x="977" y="1222"/>
                    <a:pt x="975" y="1226"/>
                  </a:cubicBezTo>
                  <a:cubicBezTo>
                    <a:pt x="988" y="1225"/>
                    <a:pt x="1003" y="1224"/>
                    <a:pt x="1015" y="1222"/>
                  </a:cubicBezTo>
                  <a:cubicBezTo>
                    <a:pt x="1005" y="1219"/>
                    <a:pt x="994" y="1216"/>
                    <a:pt x="982" y="1214"/>
                  </a:cubicBezTo>
                  <a:close/>
                  <a:moveTo>
                    <a:pt x="1031" y="1223"/>
                  </a:moveTo>
                  <a:cubicBezTo>
                    <a:pt x="1044" y="1226"/>
                    <a:pt x="1054" y="1231"/>
                    <a:pt x="1066" y="1234"/>
                  </a:cubicBezTo>
                  <a:cubicBezTo>
                    <a:pt x="1070" y="1229"/>
                    <a:pt x="1080" y="1220"/>
                    <a:pt x="1078" y="1216"/>
                  </a:cubicBezTo>
                  <a:cubicBezTo>
                    <a:pt x="1063" y="1219"/>
                    <a:pt x="1045" y="1220"/>
                    <a:pt x="1031" y="1223"/>
                  </a:cubicBezTo>
                  <a:close/>
                  <a:moveTo>
                    <a:pt x="509" y="1223"/>
                  </a:moveTo>
                  <a:cubicBezTo>
                    <a:pt x="515" y="1222"/>
                    <a:pt x="518" y="1224"/>
                    <a:pt x="524" y="1223"/>
                  </a:cubicBezTo>
                  <a:cubicBezTo>
                    <a:pt x="523" y="1222"/>
                    <a:pt x="524" y="1217"/>
                    <a:pt x="521" y="1218"/>
                  </a:cubicBezTo>
                  <a:cubicBezTo>
                    <a:pt x="518" y="1220"/>
                    <a:pt x="511" y="1219"/>
                    <a:pt x="509" y="1223"/>
                  </a:cubicBezTo>
                  <a:close/>
                  <a:moveTo>
                    <a:pt x="482" y="1225"/>
                  </a:moveTo>
                  <a:cubicBezTo>
                    <a:pt x="487" y="1226"/>
                    <a:pt x="490" y="1224"/>
                    <a:pt x="493" y="1223"/>
                  </a:cubicBezTo>
                  <a:cubicBezTo>
                    <a:pt x="488" y="1223"/>
                    <a:pt x="483" y="1220"/>
                    <a:pt x="480" y="1223"/>
                  </a:cubicBezTo>
                  <a:cubicBezTo>
                    <a:pt x="481" y="1223"/>
                    <a:pt x="482" y="1224"/>
                    <a:pt x="482" y="1225"/>
                  </a:cubicBezTo>
                  <a:close/>
                  <a:moveTo>
                    <a:pt x="535" y="1295"/>
                  </a:moveTo>
                  <a:cubicBezTo>
                    <a:pt x="536" y="1296"/>
                    <a:pt x="537" y="1294"/>
                    <a:pt x="535" y="1295"/>
                  </a:cubicBezTo>
                  <a:moveTo>
                    <a:pt x="535" y="1295"/>
                  </a:moveTo>
                  <a:cubicBezTo>
                    <a:pt x="532" y="1272"/>
                    <a:pt x="527" y="1251"/>
                    <a:pt x="525" y="1227"/>
                  </a:cubicBezTo>
                  <a:cubicBezTo>
                    <a:pt x="512" y="1224"/>
                    <a:pt x="497" y="1223"/>
                    <a:pt x="486" y="1227"/>
                  </a:cubicBezTo>
                  <a:cubicBezTo>
                    <a:pt x="498" y="1250"/>
                    <a:pt x="518" y="1273"/>
                    <a:pt x="535" y="1295"/>
                  </a:cubicBezTo>
                  <a:moveTo>
                    <a:pt x="1022" y="1223"/>
                  </a:moveTo>
                  <a:cubicBezTo>
                    <a:pt x="1007" y="1223"/>
                    <a:pt x="991" y="1230"/>
                    <a:pt x="973" y="1229"/>
                  </a:cubicBezTo>
                  <a:cubicBezTo>
                    <a:pt x="960" y="1255"/>
                    <a:pt x="945" y="1280"/>
                    <a:pt x="928" y="1303"/>
                  </a:cubicBezTo>
                  <a:cubicBezTo>
                    <a:pt x="927" y="1316"/>
                    <a:pt x="925" y="1329"/>
                    <a:pt x="922" y="1342"/>
                  </a:cubicBezTo>
                  <a:cubicBezTo>
                    <a:pt x="920" y="1353"/>
                    <a:pt x="915" y="1367"/>
                    <a:pt x="917" y="1376"/>
                  </a:cubicBezTo>
                  <a:cubicBezTo>
                    <a:pt x="925" y="1381"/>
                    <a:pt x="933" y="1372"/>
                    <a:pt x="939" y="1367"/>
                  </a:cubicBezTo>
                  <a:cubicBezTo>
                    <a:pt x="986" y="1330"/>
                    <a:pt x="1029" y="1283"/>
                    <a:pt x="1064" y="1236"/>
                  </a:cubicBezTo>
                  <a:cubicBezTo>
                    <a:pt x="1050" y="1234"/>
                    <a:pt x="1038" y="1224"/>
                    <a:pt x="1022" y="1223"/>
                  </a:cubicBezTo>
                  <a:close/>
                  <a:moveTo>
                    <a:pt x="539" y="1299"/>
                  </a:moveTo>
                  <a:cubicBezTo>
                    <a:pt x="563" y="1325"/>
                    <a:pt x="587" y="1352"/>
                    <a:pt x="615" y="1374"/>
                  </a:cubicBezTo>
                  <a:cubicBezTo>
                    <a:pt x="628" y="1368"/>
                    <a:pt x="645" y="1367"/>
                    <a:pt x="658" y="1362"/>
                  </a:cubicBezTo>
                  <a:cubicBezTo>
                    <a:pt x="630" y="1322"/>
                    <a:pt x="605" y="1279"/>
                    <a:pt x="583" y="1232"/>
                  </a:cubicBezTo>
                  <a:cubicBezTo>
                    <a:pt x="564" y="1230"/>
                    <a:pt x="545" y="1229"/>
                    <a:pt x="527" y="1226"/>
                  </a:cubicBezTo>
                  <a:cubicBezTo>
                    <a:pt x="530" y="1251"/>
                    <a:pt x="535" y="1275"/>
                    <a:pt x="539" y="1299"/>
                  </a:cubicBezTo>
                  <a:close/>
                  <a:moveTo>
                    <a:pt x="537" y="1300"/>
                  </a:moveTo>
                  <a:cubicBezTo>
                    <a:pt x="517" y="1278"/>
                    <a:pt x="500" y="1252"/>
                    <a:pt x="481" y="1229"/>
                  </a:cubicBezTo>
                  <a:cubicBezTo>
                    <a:pt x="456" y="1237"/>
                    <a:pt x="433" y="1246"/>
                    <a:pt x="412" y="1256"/>
                  </a:cubicBezTo>
                  <a:cubicBezTo>
                    <a:pt x="452" y="1302"/>
                    <a:pt x="504" y="1344"/>
                    <a:pt x="558" y="1379"/>
                  </a:cubicBezTo>
                  <a:cubicBezTo>
                    <a:pt x="550" y="1354"/>
                    <a:pt x="543" y="1328"/>
                    <a:pt x="537" y="1300"/>
                  </a:cubicBezTo>
                  <a:close/>
                  <a:moveTo>
                    <a:pt x="938" y="1232"/>
                  </a:moveTo>
                  <a:cubicBezTo>
                    <a:pt x="936" y="1253"/>
                    <a:pt x="931" y="1276"/>
                    <a:pt x="931" y="1295"/>
                  </a:cubicBezTo>
                  <a:cubicBezTo>
                    <a:pt x="945" y="1275"/>
                    <a:pt x="957" y="1253"/>
                    <a:pt x="970" y="1231"/>
                  </a:cubicBezTo>
                  <a:cubicBezTo>
                    <a:pt x="970" y="1230"/>
                    <a:pt x="970" y="1229"/>
                    <a:pt x="968" y="1229"/>
                  </a:cubicBezTo>
                  <a:cubicBezTo>
                    <a:pt x="959" y="1231"/>
                    <a:pt x="948" y="1232"/>
                    <a:pt x="938" y="1232"/>
                  </a:cubicBezTo>
                  <a:close/>
                  <a:moveTo>
                    <a:pt x="663" y="1362"/>
                  </a:moveTo>
                  <a:cubicBezTo>
                    <a:pt x="679" y="1359"/>
                    <a:pt x="696" y="1357"/>
                    <a:pt x="712" y="1355"/>
                  </a:cubicBezTo>
                  <a:cubicBezTo>
                    <a:pt x="700" y="1317"/>
                    <a:pt x="690" y="1278"/>
                    <a:pt x="680" y="1238"/>
                  </a:cubicBezTo>
                  <a:cubicBezTo>
                    <a:pt x="649" y="1236"/>
                    <a:pt x="616" y="1235"/>
                    <a:pt x="586" y="1232"/>
                  </a:cubicBezTo>
                  <a:cubicBezTo>
                    <a:pt x="608" y="1279"/>
                    <a:pt x="632" y="1324"/>
                    <a:pt x="663" y="1362"/>
                  </a:cubicBezTo>
                  <a:close/>
                  <a:moveTo>
                    <a:pt x="872" y="1237"/>
                  </a:moveTo>
                  <a:cubicBezTo>
                    <a:pt x="861" y="1280"/>
                    <a:pt x="845" y="1318"/>
                    <a:pt x="829" y="1357"/>
                  </a:cubicBezTo>
                  <a:cubicBezTo>
                    <a:pt x="845" y="1360"/>
                    <a:pt x="862" y="1361"/>
                    <a:pt x="876" y="1366"/>
                  </a:cubicBezTo>
                  <a:cubicBezTo>
                    <a:pt x="895" y="1349"/>
                    <a:pt x="908" y="1326"/>
                    <a:pt x="924" y="1306"/>
                  </a:cubicBezTo>
                  <a:cubicBezTo>
                    <a:pt x="927" y="1282"/>
                    <a:pt x="932" y="1259"/>
                    <a:pt x="933" y="1233"/>
                  </a:cubicBezTo>
                  <a:cubicBezTo>
                    <a:pt x="912" y="1234"/>
                    <a:pt x="892" y="1235"/>
                    <a:pt x="872" y="1237"/>
                  </a:cubicBezTo>
                  <a:close/>
                  <a:moveTo>
                    <a:pt x="1182" y="1304"/>
                  </a:moveTo>
                  <a:cubicBezTo>
                    <a:pt x="1190" y="1314"/>
                    <a:pt x="1196" y="1326"/>
                    <a:pt x="1200" y="1341"/>
                  </a:cubicBezTo>
                  <a:cubicBezTo>
                    <a:pt x="1222" y="1309"/>
                    <a:pt x="1244" y="1273"/>
                    <a:pt x="1257" y="1235"/>
                  </a:cubicBezTo>
                  <a:cubicBezTo>
                    <a:pt x="1234" y="1260"/>
                    <a:pt x="1208" y="1282"/>
                    <a:pt x="1182" y="1304"/>
                  </a:cubicBezTo>
                  <a:close/>
                  <a:moveTo>
                    <a:pt x="778" y="1239"/>
                  </a:moveTo>
                  <a:cubicBezTo>
                    <a:pt x="776" y="1277"/>
                    <a:pt x="774" y="1315"/>
                    <a:pt x="773" y="1353"/>
                  </a:cubicBezTo>
                  <a:cubicBezTo>
                    <a:pt x="791" y="1354"/>
                    <a:pt x="810" y="1355"/>
                    <a:pt x="826" y="1357"/>
                  </a:cubicBezTo>
                  <a:cubicBezTo>
                    <a:pt x="843" y="1319"/>
                    <a:pt x="857" y="1279"/>
                    <a:pt x="870" y="1237"/>
                  </a:cubicBezTo>
                  <a:cubicBezTo>
                    <a:pt x="840" y="1238"/>
                    <a:pt x="810" y="1239"/>
                    <a:pt x="778" y="1239"/>
                  </a:cubicBezTo>
                  <a:close/>
                  <a:moveTo>
                    <a:pt x="170" y="1239"/>
                  </a:moveTo>
                  <a:cubicBezTo>
                    <a:pt x="177" y="1254"/>
                    <a:pt x="187" y="1266"/>
                    <a:pt x="198" y="1276"/>
                  </a:cubicBezTo>
                  <a:moveTo>
                    <a:pt x="198" y="1276"/>
                  </a:moveTo>
                  <a:cubicBezTo>
                    <a:pt x="199" y="1278"/>
                    <a:pt x="200" y="1276"/>
                    <a:pt x="198" y="1276"/>
                  </a:cubicBezTo>
                  <a:moveTo>
                    <a:pt x="198" y="1276"/>
                  </a:moveTo>
                  <a:cubicBezTo>
                    <a:pt x="189" y="1264"/>
                    <a:pt x="180" y="1250"/>
                    <a:pt x="170" y="1239"/>
                  </a:cubicBezTo>
                  <a:moveTo>
                    <a:pt x="170" y="1239"/>
                  </a:moveTo>
                  <a:cubicBezTo>
                    <a:pt x="169" y="1237"/>
                    <a:pt x="169" y="1239"/>
                    <a:pt x="170" y="1239"/>
                  </a:cubicBezTo>
                  <a:moveTo>
                    <a:pt x="716" y="1355"/>
                  </a:moveTo>
                  <a:cubicBezTo>
                    <a:pt x="722" y="1356"/>
                    <a:pt x="725" y="1353"/>
                    <a:pt x="731" y="1354"/>
                  </a:cubicBezTo>
                  <a:cubicBezTo>
                    <a:pt x="729" y="1317"/>
                    <a:pt x="729" y="1277"/>
                    <a:pt x="727" y="1239"/>
                  </a:cubicBezTo>
                  <a:cubicBezTo>
                    <a:pt x="713" y="1240"/>
                    <a:pt x="696" y="1237"/>
                    <a:pt x="684" y="1239"/>
                  </a:cubicBezTo>
                  <a:cubicBezTo>
                    <a:pt x="694" y="1278"/>
                    <a:pt x="704" y="1318"/>
                    <a:pt x="716" y="1355"/>
                  </a:cubicBezTo>
                  <a:close/>
                  <a:moveTo>
                    <a:pt x="1067" y="1238"/>
                  </a:moveTo>
                  <a:cubicBezTo>
                    <a:pt x="1026" y="1291"/>
                    <a:pt x="978" y="1338"/>
                    <a:pt x="927" y="1381"/>
                  </a:cubicBezTo>
                  <a:cubicBezTo>
                    <a:pt x="939" y="1385"/>
                    <a:pt x="948" y="1391"/>
                    <a:pt x="959" y="1396"/>
                  </a:cubicBezTo>
                  <a:cubicBezTo>
                    <a:pt x="1011" y="1367"/>
                    <a:pt x="1058" y="1334"/>
                    <a:pt x="1101" y="1296"/>
                  </a:cubicBezTo>
                  <a:cubicBezTo>
                    <a:pt x="1104" y="1282"/>
                    <a:pt x="1110" y="1271"/>
                    <a:pt x="1112" y="1256"/>
                  </a:cubicBezTo>
                  <a:cubicBezTo>
                    <a:pt x="1098" y="1249"/>
                    <a:pt x="1084" y="1242"/>
                    <a:pt x="1067" y="1238"/>
                  </a:cubicBezTo>
                  <a:close/>
                  <a:moveTo>
                    <a:pt x="731" y="1239"/>
                  </a:moveTo>
                  <a:cubicBezTo>
                    <a:pt x="730" y="1276"/>
                    <a:pt x="733" y="1316"/>
                    <a:pt x="733" y="1354"/>
                  </a:cubicBezTo>
                  <a:cubicBezTo>
                    <a:pt x="745" y="1354"/>
                    <a:pt x="757" y="1353"/>
                    <a:pt x="770" y="1353"/>
                  </a:cubicBezTo>
                  <a:cubicBezTo>
                    <a:pt x="772" y="1316"/>
                    <a:pt x="774" y="1278"/>
                    <a:pt x="775" y="1240"/>
                  </a:cubicBezTo>
                  <a:cubicBezTo>
                    <a:pt x="761" y="1239"/>
                    <a:pt x="747" y="1238"/>
                    <a:pt x="731" y="1239"/>
                  </a:cubicBezTo>
                  <a:close/>
                  <a:moveTo>
                    <a:pt x="559" y="1383"/>
                  </a:moveTo>
                  <a:cubicBezTo>
                    <a:pt x="502" y="1348"/>
                    <a:pt x="454" y="1304"/>
                    <a:pt x="408" y="1258"/>
                  </a:cubicBezTo>
                  <a:cubicBezTo>
                    <a:pt x="395" y="1265"/>
                    <a:pt x="383" y="1272"/>
                    <a:pt x="371" y="1280"/>
                  </a:cubicBezTo>
                  <a:cubicBezTo>
                    <a:pt x="377" y="1308"/>
                    <a:pt x="393" y="1320"/>
                    <a:pt x="414" y="1334"/>
                  </a:cubicBezTo>
                  <a:cubicBezTo>
                    <a:pt x="445" y="1356"/>
                    <a:pt x="480" y="1376"/>
                    <a:pt x="511" y="1392"/>
                  </a:cubicBezTo>
                  <a:cubicBezTo>
                    <a:pt x="529" y="1393"/>
                    <a:pt x="548" y="1399"/>
                    <a:pt x="564" y="1398"/>
                  </a:cubicBezTo>
                  <a:cubicBezTo>
                    <a:pt x="563" y="1393"/>
                    <a:pt x="560" y="1389"/>
                    <a:pt x="559" y="1383"/>
                  </a:cubicBezTo>
                  <a:close/>
                  <a:moveTo>
                    <a:pt x="1106" y="1293"/>
                  </a:moveTo>
                  <a:cubicBezTo>
                    <a:pt x="1114" y="1284"/>
                    <a:pt x="1124" y="1276"/>
                    <a:pt x="1133" y="1267"/>
                  </a:cubicBezTo>
                  <a:cubicBezTo>
                    <a:pt x="1126" y="1264"/>
                    <a:pt x="1122" y="1260"/>
                    <a:pt x="1115" y="1258"/>
                  </a:cubicBezTo>
                  <a:cubicBezTo>
                    <a:pt x="1112" y="1269"/>
                    <a:pt x="1106" y="1282"/>
                    <a:pt x="1106" y="1293"/>
                  </a:cubicBezTo>
                  <a:close/>
                  <a:moveTo>
                    <a:pt x="193" y="1264"/>
                  </a:moveTo>
                  <a:cubicBezTo>
                    <a:pt x="193" y="1265"/>
                    <a:pt x="193" y="1265"/>
                    <a:pt x="194" y="1265"/>
                  </a:cubicBezTo>
                  <a:moveTo>
                    <a:pt x="194" y="1265"/>
                  </a:moveTo>
                  <a:cubicBezTo>
                    <a:pt x="194" y="1266"/>
                    <a:pt x="194" y="1266"/>
                    <a:pt x="195" y="1266"/>
                  </a:cubicBezTo>
                  <a:moveTo>
                    <a:pt x="195" y="1266"/>
                  </a:moveTo>
                  <a:cubicBezTo>
                    <a:pt x="205" y="1280"/>
                    <a:pt x="216" y="1293"/>
                    <a:pt x="232" y="1301"/>
                  </a:cubicBezTo>
                  <a:moveTo>
                    <a:pt x="232" y="1301"/>
                  </a:moveTo>
                  <a:cubicBezTo>
                    <a:pt x="232" y="1302"/>
                    <a:pt x="232" y="1302"/>
                    <a:pt x="233" y="1302"/>
                  </a:cubicBezTo>
                  <a:moveTo>
                    <a:pt x="233" y="1302"/>
                  </a:moveTo>
                  <a:cubicBezTo>
                    <a:pt x="234" y="1304"/>
                    <a:pt x="234" y="1302"/>
                    <a:pt x="233" y="1302"/>
                  </a:cubicBezTo>
                  <a:moveTo>
                    <a:pt x="233" y="1302"/>
                  </a:moveTo>
                  <a:cubicBezTo>
                    <a:pt x="233" y="1301"/>
                    <a:pt x="233" y="1301"/>
                    <a:pt x="232" y="1301"/>
                  </a:cubicBezTo>
                  <a:moveTo>
                    <a:pt x="195" y="1266"/>
                  </a:moveTo>
                  <a:cubicBezTo>
                    <a:pt x="207" y="1278"/>
                    <a:pt x="219" y="1290"/>
                    <a:pt x="232" y="1301"/>
                  </a:cubicBezTo>
                  <a:moveTo>
                    <a:pt x="195" y="1266"/>
                  </a:moveTo>
                  <a:cubicBezTo>
                    <a:pt x="195" y="1265"/>
                    <a:pt x="194" y="1265"/>
                    <a:pt x="194" y="1265"/>
                  </a:cubicBezTo>
                  <a:moveTo>
                    <a:pt x="194" y="1265"/>
                  </a:moveTo>
                  <a:cubicBezTo>
                    <a:pt x="194" y="1264"/>
                    <a:pt x="193" y="1264"/>
                    <a:pt x="193" y="1264"/>
                  </a:cubicBezTo>
                  <a:moveTo>
                    <a:pt x="193" y="1264"/>
                  </a:moveTo>
                  <a:cubicBezTo>
                    <a:pt x="192" y="1262"/>
                    <a:pt x="192" y="1264"/>
                    <a:pt x="193" y="1264"/>
                  </a:cubicBezTo>
                  <a:moveTo>
                    <a:pt x="1071" y="1373"/>
                  </a:moveTo>
                  <a:cubicBezTo>
                    <a:pt x="1070" y="1374"/>
                    <a:pt x="1071" y="1374"/>
                    <a:pt x="1071" y="1373"/>
                  </a:cubicBezTo>
                  <a:moveTo>
                    <a:pt x="1071" y="1373"/>
                  </a:moveTo>
                  <a:cubicBezTo>
                    <a:pt x="1096" y="1361"/>
                    <a:pt x="1127" y="1341"/>
                    <a:pt x="1154" y="1321"/>
                  </a:cubicBezTo>
                  <a:cubicBezTo>
                    <a:pt x="1159" y="1318"/>
                    <a:pt x="1178" y="1306"/>
                    <a:pt x="1178" y="1302"/>
                  </a:cubicBezTo>
                  <a:cubicBezTo>
                    <a:pt x="1178" y="1299"/>
                    <a:pt x="1160" y="1286"/>
                    <a:pt x="1158" y="1284"/>
                  </a:cubicBezTo>
                  <a:cubicBezTo>
                    <a:pt x="1149" y="1277"/>
                    <a:pt x="1143" y="1273"/>
                    <a:pt x="1134" y="1269"/>
                  </a:cubicBezTo>
                  <a:cubicBezTo>
                    <a:pt x="1124" y="1279"/>
                    <a:pt x="1114" y="1289"/>
                    <a:pt x="1102" y="1298"/>
                  </a:cubicBezTo>
                  <a:cubicBezTo>
                    <a:pt x="1094" y="1326"/>
                    <a:pt x="1082" y="1349"/>
                    <a:pt x="1071" y="1373"/>
                  </a:cubicBezTo>
                  <a:moveTo>
                    <a:pt x="253" y="1272"/>
                  </a:moveTo>
                  <a:cubicBezTo>
                    <a:pt x="253" y="1273"/>
                    <a:pt x="254" y="1273"/>
                    <a:pt x="254" y="1273"/>
                  </a:cubicBezTo>
                  <a:moveTo>
                    <a:pt x="254" y="1273"/>
                  </a:moveTo>
                  <a:cubicBezTo>
                    <a:pt x="266" y="1296"/>
                    <a:pt x="280" y="1316"/>
                    <a:pt x="295" y="1335"/>
                  </a:cubicBezTo>
                  <a:cubicBezTo>
                    <a:pt x="305" y="1338"/>
                    <a:pt x="314" y="1343"/>
                    <a:pt x="324" y="1345"/>
                  </a:cubicBezTo>
                  <a:cubicBezTo>
                    <a:pt x="324" y="1340"/>
                    <a:pt x="326" y="1335"/>
                    <a:pt x="327" y="1331"/>
                  </a:cubicBezTo>
                  <a:cubicBezTo>
                    <a:pt x="302" y="1313"/>
                    <a:pt x="277" y="1294"/>
                    <a:pt x="254" y="1273"/>
                  </a:cubicBezTo>
                  <a:moveTo>
                    <a:pt x="254" y="1273"/>
                  </a:moveTo>
                  <a:cubicBezTo>
                    <a:pt x="254" y="1273"/>
                    <a:pt x="254" y="1272"/>
                    <a:pt x="253" y="1272"/>
                  </a:cubicBezTo>
                  <a:moveTo>
                    <a:pt x="253" y="1272"/>
                  </a:moveTo>
                  <a:cubicBezTo>
                    <a:pt x="253" y="1271"/>
                    <a:pt x="252" y="1273"/>
                    <a:pt x="253" y="1272"/>
                  </a:cubicBezTo>
                  <a:moveTo>
                    <a:pt x="379" y="1308"/>
                  </a:moveTo>
                  <a:cubicBezTo>
                    <a:pt x="380" y="1309"/>
                    <a:pt x="380" y="1308"/>
                    <a:pt x="379" y="1308"/>
                  </a:cubicBezTo>
                  <a:moveTo>
                    <a:pt x="379" y="1308"/>
                  </a:moveTo>
                  <a:cubicBezTo>
                    <a:pt x="376" y="1299"/>
                    <a:pt x="372" y="1290"/>
                    <a:pt x="368" y="1282"/>
                  </a:cubicBezTo>
                  <a:cubicBezTo>
                    <a:pt x="365" y="1285"/>
                    <a:pt x="361" y="1288"/>
                    <a:pt x="358" y="1292"/>
                  </a:cubicBezTo>
                  <a:cubicBezTo>
                    <a:pt x="365" y="1297"/>
                    <a:pt x="371" y="1303"/>
                    <a:pt x="379" y="1308"/>
                  </a:cubicBezTo>
                  <a:moveTo>
                    <a:pt x="383" y="1315"/>
                  </a:moveTo>
                  <a:cubicBezTo>
                    <a:pt x="373" y="1308"/>
                    <a:pt x="366" y="1299"/>
                    <a:pt x="355" y="1294"/>
                  </a:cubicBezTo>
                  <a:cubicBezTo>
                    <a:pt x="345" y="1304"/>
                    <a:pt x="335" y="1315"/>
                    <a:pt x="330" y="1330"/>
                  </a:cubicBezTo>
                  <a:cubicBezTo>
                    <a:pt x="356" y="1345"/>
                    <a:pt x="378" y="1368"/>
                    <a:pt x="413" y="1371"/>
                  </a:cubicBezTo>
                  <a:cubicBezTo>
                    <a:pt x="401" y="1354"/>
                    <a:pt x="391" y="1335"/>
                    <a:pt x="383" y="1315"/>
                  </a:cubicBezTo>
                  <a:close/>
                  <a:moveTo>
                    <a:pt x="929" y="1297"/>
                  </a:moveTo>
                  <a:cubicBezTo>
                    <a:pt x="929" y="1297"/>
                    <a:pt x="930" y="1298"/>
                    <a:pt x="929" y="1297"/>
                  </a:cubicBezTo>
                  <a:close/>
                  <a:moveTo>
                    <a:pt x="224" y="1300"/>
                  </a:moveTo>
                  <a:cubicBezTo>
                    <a:pt x="224" y="1301"/>
                    <a:pt x="225" y="1301"/>
                    <a:pt x="225" y="1301"/>
                  </a:cubicBezTo>
                  <a:moveTo>
                    <a:pt x="225" y="1301"/>
                  </a:moveTo>
                  <a:cubicBezTo>
                    <a:pt x="259" y="1340"/>
                    <a:pt x="299" y="1371"/>
                    <a:pt x="343" y="1399"/>
                  </a:cubicBezTo>
                  <a:cubicBezTo>
                    <a:pt x="340" y="1392"/>
                    <a:pt x="333" y="1387"/>
                    <a:pt x="331" y="1378"/>
                  </a:cubicBezTo>
                  <a:cubicBezTo>
                    <a:pt x="326" y="1374"/>
                    <a:pt x="321" y="1369"/>
                    <a:pt x="317" y="1364"/>
                  </a:cubicBezTo>
                  <a:cubicBezTo>
                    <a:pt x="283" y="1346"/>
                    <a:pt x="259" y="1319"/>
                    <a:pt x="225" y="1301"/>
                  </a:cubicBezTo>
                  <a:moveTo>
                    <a:pt x="225" y="1301"/>
                  </a:moveTo>
                  <a:cubicBezTo>
                    <a:pt x="226" y="1300"/>
                    <a:pt x="225" y="1300"/>
                    <a:pt x="224" y="1300"/>
                  </a:cubicBezTo>
                  <a:moveTo>
                    <a:pt x="224" y="1300"/>
                  </a:moveTo>
                  <a:cubicBezTo>
                    <a:pt x="224" y="1299"/>
                    <a:pt x="223" y="1300"/>
                    <a:pt x="224" y="1300"/>
                  </a:cubicBezTo>
                  <a:moveTo>
                    <a:pt x="961" y="1398"/>
                  </a:moveTo>
                  <a:cubicBezTo>
                    <a:pt x="996" y="1395"/>
                    <a:pt x="1039" y="1392"/>
                    <a:pt x="1066" y="1377"/>
                  </a:cubicBezTo>
                  <a:cubicBezTo>
                    <a:pt x="1077" y="1353"/>
                    <a:pt x="1091" y="1328"/>
                    <a:pt x="1097" y="1302"/>
                  </a:cubicBezTo>
                  <a:cubicBezTo>
                    <a:pt x="1057" y="1339"/>
                    <a:pt x="1010" y="1370"/>
                    <a:pt x="961" y="1398"/>
                  </a:cubicBezTo>
                  <a:close/>
                  <a:moveTo>
                    <a:pt x="1294" y="1304"/>
                  </a:moveTo>
                  <a:cubicBezTo>
                    <a:pt x="1293" y="1304"/>
                    <a:pt x="1294" y="1305"/>
                    <a:pt x="1294" y="1304"/>
                  </a:cubicBezTo>
                  <a:close/>
                  <a:moveTo>
                    <a:pt x="1292" y="1305"/>
                  </a:moveTo>
                  <a:cubicBezTo>
                    <a:pt x="1292" y="1305"/>
                    <a:pt x="1293" y="1306"/>
                    <a:pt x="1292" y="1305"/>
                  </a:cubicBezTo>
                  <a:close/>
                  <a:moveTo>
                    <a:pt x="561" y="1382"/>
                  </a:moveTo>
                  <a:cubicBezTo>
                    <a:pt x="567" y="1384"/>
                    <a:pt x="571" y="1388"/>
                    <a:pt x="577" y="1391"/>
                  </a:cubicBezTo>
                  <a:cubicBezTo>
                    <a:pt x="587" y="1385"/>
                    <a:pt x="597" y="1379"/>
                    <a:pt x="610" y="1376"/>
                  </a:cubicBezTo>
                  <a:cubicBezTo>
                    <a:pt x="587" y="1352"/>
                    <a:pt x="562" y="1331"/>
                    <a:pt x="541" y="1305"/>
                  </a:cubicBezTo>
                  <a:cubicBezTo>
                    <a:pt x="546" y="1332"/>
                    <a:pt x="554" y="1357"/>
                    <a:pt x="561" y="1382"/>
                  </a:cubicBezTo>
                  <a:close/>
                  <a:moveTo>
                    <a:pt x="1179" y="1305"/>
                  </a:moveTo>
                  <a:cubicBezTo>
                    <a:pt x="1162" y="1320"/>
                    <a:pt x="1142" y="1333"/>
                    <a:pt x="1122" y="1345"/>
                  </a:cubicBezTo>
                  <a:cubicBezTo>
                    <a:pt x="1103" y="1357"/>
                    <a:pt x="1083" y="1369"/>
                    <a:pt x="1066" y="1382"/>
                  </a:cubicBezTo>
                  <a:cubicBezTo>
                    <a:pt x="1112" y="1371"/>
                    <a:pt x="1168" y="1364"/>
                    <a:pt x="1197" y="1341"/>
                  </a:cubicBezTo>
                  <a:cubicBezTo>
                    <a:pt x="1194" y="1326"/>
                    <a:pt x="1188" y="1314"/>
                    <a:pt x="1179" y="1305"/>
                  </a:cubicBezTo>
                  <a:close/>
                  <a:moveTo>
                    <a:pt x="1283" y="1311"/>
                  </a:moveTo>
                  <a:cubicBezTo>
                    <a:pt x="1257" y="1325"/>
                    <a:pt x="1230" y="1338"/>
                    <a:pt x="1200" y="1348"/>
                  </a:cubicBezTo>
                  <a:cubicBezTo>
                    <a:pt x="1201" y="1361"/>
                    <a:pt x="1197" y="1369"/>
                    <a:pt x="1194" y="1378"/>
                  </a:cubicBezTo>
                  <a:moveTo>
                    <a:pt x="1194" y="1378"/>
                  </a:moveTo>
                  <a:cubicBezTo>
                    <a:pt x="1193" y="1379"/>
                    <a:pt x="1194" y="1379"/>
                    <a:pt x="1194" y="1378"/>
                  </a:cubicBezTo>
                  <a:moveTo>
                    <a:pt x="1194" y="1378"/>
                  </a:moveTo>
                  <a:cubicBezTo>
                    <a:pt x="1227" y="1358"/>
                    <a:pt x="1258" y="1338"/>
                    <a:pt x="1283" y="1311"/>
                  </a:cubicBezTo>
                  <a:moveTo>
                    <a:pt x="1283" y="1311"/>
                  </a:moveTo>
                  <a:cubicBezTo>
                    <a:pt x="1285" y="1310"/>
                    <a:pt x="1283" y="1310"/>
                    <a:pt x="1283" y="1311"/>
                  </a:cubicBezTo>
                  <a:moveTo>
                    <a:pt x="881" y="1367"/>
                  </a:moveTo>
                  <a:cubicBezTo>
                    <a:pt x="892" y="1368"/>
                    <a:pt x="901" y="1372"/>
                    <a:pt x="911" y="1374"/>
                  </a:cubicBezTo>
                  <a:cubicBezTo>
                    <a:pt x="916" y="1355"/>
                    <a:pt x="921" y="1331"/>
                    <a:pt x="922" y="1312"/>
                  </a:cubicBezTo>
                  <a:cubicBezTo>
                    <a:pt x="910" y="1331"/>
                    <a:pt x="895" y="1349"/>
                    <a:pt x="881" y="1367"/>
                  </a:cubicBezTo>
                  <a:close/>
                  <a:moveTo>
                    <a:pt x="388" y="1319"/>
                  </a:moveTo>
                  <a:cubicBezTo>
                    <a:pt x="395" y="1338"/>
                    <a:pt x="406" y="1356"/>
                    <a:pt x="416" y="1373"/>
                  </a:cubicBezTo>
                  <a:cubicBezTo>
                    <a:pt x="444" y="1379"/>
                    <a:pt x="470" y="1386"/>
                    <a:pt x="500" y="1390"/>
                  </a:cubicBezTo>
                  <a:moveTo>
                    <a:pt x="500" y="1390"/>
                  </a:moveTo>
                  <a:cubicBezTo>
                    <a:pt x="500" y="1392"/>
                    <a:pt x="504" y="1389"/>
                    <a:pt x="500" y="1390"/>
                  </a:cubicBezTo>
                  <a:moveTo>
                    <a:pt x="388" y="1319"/>
                  </a:moveTo>
                  <a:cubicBezTo>
                    <a:pt x="423" y="1344"/>
                    <a:pt x="460" y="1368"/>
                    <a:pt x="500" y="1390"/>
                  </a:cubicBezTo>
                  <a:moveTo>
                    <a:pt x="388" y="1319"/>
                  </a:moveTo>
                  <a:cubicBezTo>
                    <a:pt x="387" y="1317"/>
                    <a:pt x="386" y="1319"/>
                    <a:pt x="388" y="1319"/>
                  </a:cubicBezTo>
                  <a:moveTo>
                    <a:pt x="261" y="1322"/>
                  </a:moveTo>
                  <a:cubicBezTo>
                    <a:pt x="260" y="1322"/>
                    <a:pt x="262" y="1323"/>
                    <a:pt x="261" y="1322"/>
                  </a:cubicBezTo>
                  <a:close/>
                  <a:moveTo>
                    <a:pt x="264" y="1323"/>
                  </a:moveTo>
                  <a:cubicBezTo>
                    <a:pt x="264" y="1324"/>
                    <a:pt x="264" y="1324"/>
                    <a:pt x="264" y="1324"/>
                  </a:cubicBezTo>
                  <a:cubicBezTo>
                    <a:pt x="279" y="1334"/>
                    <a:pt x="292" y="1346"/>
                    <a:pt x="308" y="1355"/>
                  </a:cubicBezTo>
                  <a:moveTo>
                    <a:pt x="308" y="1355"/>
                  </a:moveTo>
                  <a:cubicBezTo>
                    <a:pt x="308" y="1356"/>
                    <a:pt x="308" y="1356"/>
                    <a:pt x="309" y="1356"/>
                  </a:cubicBezTo>
                  <a:moveTo>
                    <a:pt x="309" y="1356"/>
                  </a:moveTo>
                  <a:cubicBezTo>
                    <a:pt x="309" y="1357"/>
                    <a:pt x="310" y="1356"/>
                    <a:pt x="309" y="1356"/>
                  </a:cubicBezTo>
                  <a:moveTo>
                    <a:pt x="309" y="1356"/>
                  </a:moveTo>
                  <a:cubicBezTo>
                    <a:pt x="309" y="1355"/>
                    <a:pt x="309" y="1355"/>
                    <a:pt x="308" y="1355"/>
                  </a:cubicBezTo>
                  <a:moveTo>
                    <a:pt x="308" y="1355"/>
                  </a:moveTo>
                  <a:cubicBezTo>
                    <a:pt x="299" y="1338"/>
                    <a:pt x="282" y="1330"/>
                    <a:pt x="264" y="1323"/>
                  </a:cubicBezTo>
                  <a:moveTo>
                    <a:pt x="264" y="1323"/>
                  </a:moveTo>
                  <a:cubicBezTo>
                    <a:pt x="263" y="1322"/>
                    <a:pt x="263" y="1323"/>
                    <a:pt x="264" y="1323"/>
                  </a:cubicBezTo>
                  <a:moveTo>
                    <a:pt x="327" y="1347"/>
                  </a:moveTo>
                  <a:cubicBezTo>
                    <a:pt x="343" y="1351"/>
                    <a:pt x="359" y="1360"/>
                    <a:pt x="374" y="1361"/>
                  </a:cubicBezTo>
                  <a:cubicBezTo>
                    <a:pt x="358" y="1353"/>
                    <a:pt x="345" y="1342"/>
                    <a:pt x="329" y="1333"/>
                  </a:cubicBezTo>
                  <a:cubicBezTo>
                    <a:pt x="328" y="1337"/>
                    <a:pt x="327" y="1341"/>
                    <a:pt x="327" y="1347"/>
                  </a:cubicBezTo>
                  <a:close/>
                  <a:moveTo>
                    <a:pt x="299" y="1340"/>
                  </a:moveTo>
                  <a:cubicBezTo>
                    <a:pt x="308" y="1349"/>
                    <a:pt x="314" y="1361"/>
                    <a:pt x="326" y="1367"/>
                  </a:cubicBezTo>
                  <a:cubicBezTo>
                    <a:pt x="325" y="1362"/>
                    <a:pt x="324" y="1356"/>
                    <a:pt x="324" y="1348"/>
                  </a:cubicBezTo>
                  <a:cubicBezTo>
                    <a:pt x="315" y="1346"/>
                    <a:pt x="309" y="1342"/>
                    <a:pt x="299" y="1340"/>
                  </a:cubicBezTo>
                  <a:moveTo>
                    <a:pt x="299" y="1340"/>
                  </a:moveTo>
                  <a:cubicBezTo>
                    <a:pt x="299" y="1338"/>
                    <a:pt x="298" y="1340"/>
                    <a:pt x="299" y="1340"/>
                  </a:cubicBezTo>
                  <a:moveTo>
                    <a:pt x="1254" y="1341"/>
                  </a:moveTo>
                  <a:cubicBezTo>
                    <a:pt x="1254" y="1340"/>
                    <a:pt x="1254" y="1341"/>
                    <a:pt x="1254" y="1342"/>
                  </a:cubicBezTo>
                  <a:moveTo>
                    <a:pt x="1254" y="1342"/>
                  </a:moveTo>
                  <a:cubicBezTo>
                    <a:pt x="1253" y="1341"/>
                    <a:pt x="1253" y="1342"/>
                    <a:pt x="1253" y="1343"/>
                  </a:cubicBezTo>
                  <a:moveTo>
                    <a:pt x="1253" y="1343"/>
                  </a:moveTo>
                  <a:cubicBezTo>
                    <a:pt x="1252" y="1342"/>
                    <a:pt x="1252" y="1343"/>
                    <a:pt x="1252" y="1343"/>
                  </a:cubicBezTo>
                  <a:moveTo>
                    <a:pt x="1252" y="1343"/>
                  </a:moveTo>
                  <a:cubicBezTo>
                    <a:pt x="1231" y="1356"/>
                    <a:pt x="1213" y="1372"/>
                    <a:pt x="1191" y="1383"/>
                  </a:cubicBezTo>
                  <a:cubicBezTo>
                    <a:pt x="1188" y="1390"/>
                    <a:pt x="1182" y="1395"/>
                    <a:pt x="1178" y="1402"/>
                  </a:cubicBezTo>
                  <a:moveTo>
                    <a:pt x="1178" y="1402"/>
                  </a:moveTo>
                  <a:cubicBezTo>
                    <a:pt x="1177" y="1402"/>
                    <a:pt x="1177" y="1402"/>
                    <a:pt x="1177" y="1403"/>
                  </a:cubicBezTo>
                  <a:moveTo>
                    <a:pt x="1177" y="1403"/>
                  </a:moveTo>
                  <a:cubicBezTo>
                    <a:pt x="1175" y="1404"/>
                    <a:pt x="1177" y="1404"/>
                    <a:pt x="1177" y="1403"/>
                  </a:cubicBezTo>
                  <a:moveTo>
                    <a:pt x="1177" y="1403"/>
                  </a:moveTo>
                  <a:cubicBezTo>
                    <a:pt x="1178" y="1403"/>
                    <a:pt x="1178" y="1403"/>
                    <a:pt x="1178" y="1402"/>
                  </a:cubicBezTo>
                  <a:moveTo>
                    <a:pt x="1178" y="1402"/>
                  </a:moveTo>
                  <a:cubicBezTo>
                    <a:pt x="1205" y="1385"/>
                    <a:pt x="1229" y="1365"/>
                    <a:pt x="1252" y="1343"/>
                  </a:cubicBezTo>
                  <a:moveTo>
                    <a:pt x="1252" y="1343"/>
                  </a:moveTo>
                  <a:cubicBezTo>
                    <a:pt x="1252" y="1344"/>
                    <a:pt x="1253" y="1343"/>
                    <a:pt x="1253" y="1343"/>
                  </a:cubicBezTo>
                  <a:moveTo>
                    <a:pt x="1253" y="1343"/>
                  </a:moveTo>
                  <a:cubicBezTo>
                    <a:pt x="1253" y="1343"/>
                    <a:pt x="1253" y="1342"/>
                    <a:pt x="1254" y="1342"/>
                  </a:cubicBezTo>
                  <a:moveTo>
                    <a:pt x="1254" y="1342"/>
                  </a:moveTo>
                  <a:cubicBezTo>
                    <a:pt x="1254" y="1342"/>
                    <a:pt x="1254" y="1341"/>
                    <a:pt x="1254" y="1341"/>
                  </a:cubicBezTo>
                  <a:moveTo>
                    <a:pt x="1254" y="1341"/>
                  </a:moveTo>
                  <a:cubicBezTo>
                    <a:pt x="1256" y="1340"/>
                    <a:pt x="1254" y="1339"/>
                    <a:pt x="1254" y="1341"/>
                  </a:cubicBezTo>
                  <a:moveTo>
                    <a:pt x="1193" y="1348"/>
                  </a:moveTo>
                  <a:cubicBezTo>
                    <a:pt x="1193" y="1348"/>
                    <a:pt x="1194" y="1349"/>
                    <a:pt x="1193" y="1348"/>
                  </a:cubicBezTo>
                  <a:close/>
                  <a:moveTo>
                    <a:pt x="330" y="1369"/>
                  </a:moveTo>
                  <a:cubicBezTo>
                    <a:pt x="368" y="1393"/>
                    <a:pt x="409" y="1413"/>
                    <a:pt x="454" y="1429"/>
                  </a:cubicBezTo>
                  <a:cubicBezTo>
                    <a:pt x="444" y="1415"/>
                    <a:pt x="432" y="1403"/>
                    <a:pt x="423" y="1388"/>
                  </a:cubicBezTo>
                  <a:cubicBezTo>
                    <a:pt x="395" y="1370"/>
                    <a:pt x="360" y="1360"/>
                    <a:pt x="326" y="1349"/>
                  </a:cubicBezTo>
                  <a:cubicBezTo>
                    <a:pt x="327" y="1357"/>
                    <a:pt x="327" y="1364"/>
                    <a:pt x="330" y="1369"/>
                  </a:cubicBezTo>
                  <a:close/>
                  <a:moveTo>
                    <a:pt x="1151" y="1402"/>
                  </a:moveTo>
                  <a:cubicBezTo>
                    <a:pt x="1149" y="1403"/>
                    <a:pt x="1151" y="1403"/>
                    <a:pt x="1151" y="1402"/>
                  </a:cubicBezTo>
                  <a:moveTo>
                    <a:pt x="1151" y="1402"/>
                  </a:moveTo>
                  <a:cubicBezTo>
                    <a:pt x="1165" y="1397"/>
                    <a:pt x="1176" y="1388"/>
                    <a:pt x="1189" y="1382"/>
                  </a:cubicBezTo>
                  <a:cubicBezTo>
                    <a:pt x="1193" y="1373"/>
                    <a:pt x="1197" y="1363"/>
                    <a:pt x="1198" y="1350"/>
                  </a:cubicBezTo>
                  <a:cubicBezTo>
                    <a:pt x="1183" y="1365"/>
                    <a:pt x="1168" y="1386"/>
                    <a:pt x="1151" y="1402"/>
                  </a:cubicBezTo>
                  <a:moveTo>
                    <a:pt x="1191" y="1352"/>
                  </a:moveTo>
                  <a:cubicBezTo>
                    <a:pt x="1142" y="1377"/>
                    <a:pt x="1096" y="1406"/>
                    <a:pt x="1039" y="1424"/>
                  </a:cubicBezTo>
                  <a:cubicBezTo>
                    <a:pt x="1033" y="1434"/>
                    <a:pt x="1025" y="1443"/>
                    <a:pt x="1017" y="1452"/>
                  </a:cubicBezTo>
                  <a:moveTo>
                    <a:pt x="1017" y="1452"/>
                  </a:moveTo>
                  <a:cubicBezTo>
                    <a:pt x="1016" y="1453"/>
                    <a:pt x="1017" y="1453"/>
                    <a:pt x="1017" y="1452"/>
                  </a:cubicBezTo>
                  <a:moveTo>
                    <a:pt x="1017" y="1452"/>
                  </a:moveTo>
                  <a:cubicBezTo>
                    <a:pt x="1063" y="1442"/>
                    <a:pt x="1102" y="1425"/>
                    <a:pt x="1141" y="1408"/>
                  </a:cubicBezTo>
                  <a:cubicBezTo>
                    <a:pt x="1159" y="1390"/>
                    <a:pt x="1176" y="1372"/>
                    <a:pt x="1191" y="1352"/>
                  </a:cubicBezTo>
                  <a:moveTo>
                    <a:pt x="1191" y="1352"/>
                  </a:moveTo>
                  <a:cubicBezTo>
                    <a:pt x="1193" y="1352"/>
                    <a:pt x="1191" y="1351"/>
                    <a:pt x="1191" y="1352"/>
                  </a:cubicBezTo>
                  <a:moveTo>
                    <a:pt x="735" y="1356"/>
                  </a:moveTo>
                  <a:cubicBezTo>
                    <a:pt x="733" y="1373"/>
                    <a:pt x="736" y="1393"/>
                    <a:pt x="736" y="1411"/>
                  </a:cubicBezTo>
                  <a:cubicBezTo>
                    <a:pt x="746" y="1411"/>
                    <a:pt x="756" y="1411"/>
                    <a:pt x="766" y="1411"/>
                  </a:cubicBezTo>
                  <a:cubicBezTo>
                    <a:pt x="768" y="1393"/>
                    <a:pt x="768" y="1374"/>
                    <a:pt x="770" y="1356"/>
                  </a:cubicBezTo>
                  <a:cubicBezTo>
                    <a:pt x="758" y="1356"/>
                    <a:pt x="747" y="1356"/>
                    <a:pt x="735" y="1356"/>
                  </a:cubicBezTo>
                  <a:close/>
                  <a:moveTo>
                    <a:pt x="773" y="1356"/>
                  </a:moveTo>
                  <a:cubicBezTo>
                    <a:pt x="771" y="1374"/>
                    <a:pt x="770" y="1392"/>
                    <a:pt x="769" y="1411"/>
                  </a:cubicBezTo>
                  <a:cubicBezTo>
                    <a:pt x="779" y="1411"/>
                    <a:pt x="789" y="1411"/>
                    <a:pt x="799" y="1411"/>
                  </a:cubicBezTo>
                  <a:cubicBezTo>
                    <a:pt x="809" y="1394"/>
                    <a:pt x="817" y="1376"/>
                    <a:pt x="825" y="1359"/>
                  </a:cubicBezTo>
                  <a:cubicBezTo>
                    <a:pt x="807" y="1358"/>
                    <a:pt x="791" y="1356"/>
                    <a:pt x="773" y="1356"/>
                  </a:cubicBezTo>
                  <a:close/>
                  <a:moveTo>
                    <a:pt x="718" y="1358"/>
                  </a:moveTo>
                  <a:cubicBezTo>
                    <a:pt x="721" y="1371"/>
                    <a:pt x="728" y="1389"/>
                    <a:pt x="733" y="1403"/>
                  </a:cubicBezTo>
                  <a:cubicBezTo>
                    <a:pt x="732" y="1388"/>
                    <a:pt x="731" y="1373"/>
                    <a:pt x="731" y="1357"/>
                  </a:cubicBezTo>
                  <a:cubicBezTo>
                    <a:pt x="727" y="1357"/>
                    <a:pt x="721" y="1356"/>
                    <a:pt x="718" y="1358"/>
                  </a:cubicBezTo>
                  <a:close/>
                  <a:moveTo>
                    <a:pt x="664" y="1365"/>
                  </a:moveTo>
                  <a:cubicBezTo>
                    <a:pt x="673" y="1379"/>
                    <a:pt x="687" y="1397"/>
                    <a:pt x="701" y="1410"/>
                  </a:cubicBezTo>
                  <a:cubicBezTo>
                    <a:pt x="712" y="1408"/>
                    <a:pt x="723" y="1413"/>
                    <a:pt x="732" y="1410"/>
                  </a:cubicBezTo>
                  <a:cubicBezTo>
                    <a:pt x="724" y="1394"/>
                    <a:pt x="719" y="1376"/>
                    <a:pt x="713" y="1358"/>
                  </a:cubicBezTo>
                  <a:cubicBezTo>
                    <a:pt x="696" y="1359"/>
                    <a:pt x="679" y="1361"/>
                    <a:pt x="664" y="1365"/>
                  </a:cubicBezTo>
                  <a:close/>
                  <a:moveTo>
                    <a:pt x="1171" y="1359"/>
                  </a:moveTo>
                  <a:cubicBezTo>
                    <a:pt x="1137" y="1369"/>
                    <a:pt x="1101" y="1378"/>
                    <a:pt x="1064" y="1386"/>
                  </a:cubicBezTo>
                  <a:cubicBezTo>
                    <a:pt x="1058" y="1397"/>
                    <a:pt x="1050" y="1409"/>
                    <a:pt x="1043" y="1420"/>
                  </a:cubicBezTo>
                  <a:cubicBezTo>
                    <a:pt x="1090" y="1404"/>
                    <a:pt x="1132" y="1383"/>
                    <a:pt x="1171" y="1359"/>
                  </a:cubicBezTo>
                  <a:moveTo>
                    <a:pt x="1171" y="1359"/>
                  </a:moveTo>
                  <a:cubicBezTo>
                    <a:pt x="1172" y="1358"/>
                    <a:pt x="1171" y="1358"/>
                    <a:pt x="1171" y="1359"/>
                  </a:cubicBezTo>
                  <a:moveTo>
                    <a:pt x="827" y="1360"/>
                  </a:moveTo>
                  <a:cubicBezTo>
                    <a:pt x="820" y="1378"/>
                    <a:pt x="811" y="1394"/>
                    <a:pt x="802" y="1411"/>
                  </a:cubicBezTo>
                  <a:cubicBezTo>
                    <a:pt x="813" y="1409"/>
                    <a:pt x="828" y="1411"/>
                    <a:pt x="838" y="1409"/>
                  </a:cubicBezTo>
                  <a:cubicBezTo>
                    <a:pt x="847" y="1399"/>
                    <a:pt x="859" y="1388"/>
                    <a:pt x="868" y="1378"/>
                  </a:cubicBezTo>
                  <a:cubicBezTo>
                    <a:pt x="871" y="1375"/>
                    <a:pt x="876" y="1371"/>
                    <a:pt x="874" y="1367"/>
                  </a:cubicBezTo>
                  <a:cubicBezTo>
                    <a:pt x="860" y="1364"/>
                    <a:pt x="844" y="1361"/>
                    <a:pt x="827" y="1360"/>
                  </a:cubicBezTo>
                  <a:close/>
                  <a:moveTo>
                    <a:pt x="375" y="1363"/>
                  </a:moveTo>
                  <a:cubicBezTo>
                    <a:pt x="375" y="1362"/>
                    <a:pt x="376" y="1363"/>
                    <a:pt x="375" y="1363"/>
                  </a:cubicBezTo>
                  <a:close/>
                  <a:moveTo>
                    <a:pt x="618" y="1375"/>
                  </a:moveTo>
                  <a:cubicBezTo>
                    <a:pt x="621" y="1381"/>
                    <a:pt x="628" y="1387"/>
                    <a:pt x="635" y="1392"/>
                  </a:cubicBezTo>
                  <a:cubicBezTo>
                    <a:pt x="641" y="1397"/>
                    <a:pt x="650" y="1406"/>
                    <a:pt x="657" y="1408"/>
                  </a:cubicBezTo>
                  <a:cubicBezTo>
                    <a:pt x="669" y="1411"/>
                    <a:pt x="681" y="1407"/>
                    <a:pt x="695" y="1410"/>
                  </a:cubicBezTo>
                  <a:cubicBezTo>
                    <a:pt x="685" y="1397"/>
                    <a:pt x="672" y="1379"/>
                    <a:pt x="659" y="1366"/>
                  </a:cubicBezTo>
                  <a:cubicBezTo>
                    <a:pt x="644" y="1368"/>
                    <a:pt x="632" y="1372"/>
                    <a:pt x="618" y="1375"/>
                  </a:cubicBezTo>
                  <a:close/>
                  <a:moveTo>
                    <a:pt x="879" y="1368"/>
                  </a:moveTo>
                  <a:cubicBezTo>
                    <a:pt x="870" y="1379"/>
                    <a:pt x="860" y="1391"/>
                    <a:pt x="850" y="1400"/>
                  </a:cubicBezTo>
                  <a:cubicBezTo>
                    <a:pt x="848" y="1403"/>
                    <a:pt x="842" y="1405"/>
                    <a:pt x="844" y="1409"/>
                  </a:cubicBezTo>
                  <a:cubicBezTo>
                    <a:pt x="857" y="1409"/>
                    <a:pt x="870" y="1407"/>
                    <a:pt x="884" y="1407"/>
                  </a:cubicBezTo>
                  <a:cubicBezTo>
                    <a:pt x="892" y="1402"/>
                    <a:pt x="900" y="1396"/>
                    <a:pt x="908" y="1391"/>
                  </a:cubicBezTo>
                  <a:cubicBezTo>
                    <a:pt x="908" y="1385"/>
                    <a:pt x="910" y="1381"/>
                    <a:pt x="911" y="1377"/>
                  </a:cubicBezTo>
                  <a:cubicBezTo>
                    <a:pt x="900" y="1374"/>
                    <a:pt x="890" y="1371"/>
                    <a:pt x="879" y="1368"/>
                  </a:cubicBezTo>
                  <a:close/>
                  <a:moveTo>
                    <a:pt x="419" y="1382"/>
                  </a:moveTo>
                  <a:cubicBezTo>
                    <a:pt x="416" y="1375"/>
                    <a:pt x="405" y="1372"/>
                    <a:pt x="398" y="1372"/>
                  </a:cubicBezTo>
                  <a:cubicBezTo>
                    <a:pt x="405" y="1375"/>
                    <a:pt x="413" y="1382"/>
                    <a:pt x="419" y="1382"/>
                  </a:cubicBezTo>
                  <a:close/>
                  <a:moveTo>
                    <a:pt x="332" y="1374"/>
                  </a:moveTo>
                  <a:cubicBezTo>
                    <a:pt x="368" y="1419"/>
                    <a:pt x="423" y="1445"/>
                    <a:pt x="487" y="1461"/>
                  </a:cubicBezTo>
                  <a:moveTo>
                    <a:pt x="487" y="1461"/>
                  </a:moveTo>
                  <a:cubicBezTo>
                    <a:pt x="488" y="1462"/>
                    <a:pt x="489" y="1461"/>
                    <a:pt x="487" y="1461"/>
                  </a:cubicBezTo>
                  <a:moveTo>
                    <a:pt x="487" y="1461"/>
                  </a:moveTo>
                  <a:cubicBezTo>
                    <a:pt x="476" y="1454"/>
                    <a:pt x="470" y="1441"/>
                    <a:pt x="458" y="1434"/>
                  </a:cubicBezTo>
                  <a:cubicBezTo>
                    <a:pt x="438" y="1423"/>
                    <a:pt x="414" y="1417"/>
                    <a:pt x="392" y="1407"/>
                  </a:cubicBezTo>
                  <a:cubicBezTo>
                    <a:pt x="371" y="1397"/>
                    <a:pt x="351" y="1384"/>
                    <a:pt x="332" y="1374"/>
                  </a:cubicBezTo>
                  <a:moveTo>
                    <a:pt x="332" y="1374"/>
                  </a:moveTo>
                  <a:cubicBezTo>
                    <a:pt x="331" y="1373"/>
                    <a:pt x="331" y="1374"/>
                    <a:pt x="332" y="1374"/>
                  </a:cubicBezTo>
                  <a:moveTo>
                    <a:pt x="419" y="1377"/>
                  </a:moveTo>
                  <a:cubicBezTo>
                    <a:pt x="420" y="1381"/>
                    <a:pt x="424" y="1383"/>
                    <a:pt x="425" y="1387"/>
                  </a:cubicBezTo>
                  <a:cubicBezTo>
                    <a:pt x="461" y="1403"/>
                    <a:pt x="496" y="1420"/>
                    <a:pt x="536" y="1431"/>
                  </a:cubicBezTo>
                  <a:cubicBezTo>
                    <a:pt x="537" y="1422"/>
                    <a:pt x="546" y="1417"/>
                    <a:pt x="546" y="1411"/>
                  </a:cubicBezTo>
                  <a:cubicBezTo>
                    <a:pt x="533" y="1406"/>
                    <a:pt x="522" y="1401"/>
                    <a:pt x="511" y="1394"/>
                  </a:cubicBezTo>
                  <a:cubicBezTo>
                    <a:pt x="479" y="1390"/>
                    <a:pt x="450" y="1383"/>
                    <a:pt x="419" y="1377"/>
                  </a:cubicBezTo>
                  <a:moveTo>
                    <a:pt x="419" y="1377"/>
                  </a:moveTo>
                  <a:cubicBezTo>
                    <a:pt x="419" y="1376"/>
                    <a:pt x="418" y="1377"/>
                    <a:pt x="419" y="1377"/>
                  </a:cubicBezTo>
                  <a:moveTo>
                    <a:pt x="612" y="1377"/>
                  </a:moveTo>
                  <a:cubicBezTo>
                    <a:pt x="601" y="1382"/>
                    <a:pt x="588" y="1386"/>
                    <a:pt x="579" y="1392"/>
                  </a:cubicBezTo>
                  <a:cubicBezTo>
                    <a:pt x="593" y="1405"/>
                    <a:pt x="625" y="1407"/>
                    <a:pt x="650" y="1406"/>
                  </a:cubicBezTo>
                  <a:cubicBezTo>
                    <a:pt x="636" y="1397"/>
                    <a:pt x="626" y="1386"/>
                    <a:pt x="612" y="1377"/>
                  </a:cubicBezTo>
                  <a:close/>
                  <a:moveTo>
                    <a:pt x="914" y="1387"/>
                  </a:moveTo>
                  <a:cubicBezTo>
                    <a:pt x="915" y="1384"/>
                    <a:pt x="920" y="1384"/>
                    <a:pt x="920" y="1380"/>
                  </a:cubicBezTo>
                  <a:cubicBezTo>
                    <a:pt x="917" y="1380"/>
                    <a:pt x="917" y="1378"/>
                    <a:pt x="914" y="1379"/>
                  </a:cubicBezTo>
                  <a:cubicBezTo>
                    <a:pt x="915" y="1382"/>
                    <a:pt x="911" y="1385"/>
                    <a:pt x="914" y="1387"/>
                  </a:cubicBezTo>
                  <a:close/>
                  <a:moveTo>
                    <a:pt x="1062" y="1382"/>
                  </a:moveTo>
                  <a:cubicBezTo>
                    <a:pt x="1061" y="1382"/>
                    <a:pt x="1059" y="1383"/>
                    <a:pt x="1059" y="1384"/>
                  </a:cubicBezTo>
                  <a:cubicBezTo>
                    <a:pt x="1061" y="1384"/>
                    <a:pt x="1062" y="1384"/>
                    <a:pt x="1062" y="1382"/>
                  </a:cubicBezTo>
                  <a:moveTo>
                    <a:pt x="1062" y="1382"/>
                  </a:moveTo>
                  <a:cubicBezTo>
                    <a:pt x="1064" y="1381"/>
                    <a:pt x="1062" y="1381"/>
                    <a:pt x="1062" y="1382"/>
                  </a:cubicBezTo>
                  <a:moveTo>
                    <a:pt x="911" y="1391"/>
                  </a:moveTo>
                  <a:cubicBezTo>
                    <a:pt x="911" y="1397"/>
                    <a:pt x="908" y="1400"/>
                    <a:pt x="908" y="1405"/>
                  </a:cubicBezTo>
                  <a:cubicBezTo>
                    <a:pt x="923" y="1401"/>
                    <a:pt x="944" y="1404"/>
                    <a:pt x="956" y="1397"/>
                  </a:cubicBezTo>
                  <a:cubicBezTo>
                    <a:pt x="941" y="1391"/>
                    <a:pt x="923" y="1374"/>
                    <a:pt x="911" y="1391"/>
                  </a:cubicBezTo>
                  <a:close/>
                  <a:moveTo>
                    <a:pt x="339" y="1387"/>
                  </a:moveTo>
                  <a:cubicBezTo>
                    <a:pt x="338" y="1387"/>
                    <a:pt x="339" y="1388"/>
                    <a:pt x="340" y="1388"/>
                  </a:cubicBezTo>
                  <a:moveTo>
                    <a:pt x="340" y="1388"/>
                  </a:moveTo>
                  <a:cubicBezTo>
                    <a:pt x="346" y="1400"/>
                    <a:pt x="356" y="1408"/>
                    <a:pt x="369" y="1414"/>
                  </a:cubicBezTo>
                  <a:moveTo>
                    <a:pt x="369" y="1414"/>
                  </a:moveTo>
                  <a:cubicBezTo>
                    <a:pt x="369" y="1414"/>
                    <a:pt x="371" y="1414"/>
                    <a:pt x="371" y="1415"/>
                  </a:cubicBezTo>
                  <a:moveTo>
                    <a:pt x="371" y="1415"/>
                  </a:moveTo>
                  <a:cubicBezTo>
                    <a:pt x="372" y="1416"/>
                    <a:pt x="372" y="1414"/>
                    <a:pt x="371" y="1415"/>
                  </a:cubicBezTo>
                  <a:moveTo>
                    <a:pt x="371" y="1415"/>
                  </a:moveTo>
                  <a:cubicBezTo>
                    <a:pt x="371" y="1414"/>
                    <a:pt x="370" y="1414"/>
                    <a:pt x="369" y="1414"/>
                  </a:cubicBezTo>
                  <a:moveTo>
                    <a:pt x="369" y="1414"/>
                  </a:moveTo>
                  <a:cubicBezTo>
                    <a:pt x="360" y="1405"/>
                    <a:pt x="349" y="1396"/>
                    <a:pt x="340" y="1388"/>
                  </a:cubicBezTo>
                  <a:moveTo>
                    <a:pt x="340" y="1388"/>
                  </a:moveTo>
                  <a:cubicBezTo>
                    <a:pt x="340" y="1387"/>
                    <a:pt x="339" y="1387"/>
                    <a:pt x="339" y="1387"/>
                  </a:cubicBezTo>
                  <a:moveTo>
                    <a:pt x="339" y="1387"/>
                  </a:moveTo>
                  <a:cubicBezTo>
                    <a:pt x="338" y="1385"/>
                    <a:pt x="337" y="1387"/>
                    <a:pt x="339" y="1387"/>
                  </a:cubicBezTo>
                  <a:moveTo>
                    <a:pt x="567" y="1396"/>
                  </a:moveTo>
                  <a:cubicBezTo>
                    <a:pt x="568" y="1393"/>
                    <a:pt x="572" y="1394"/>
                    <a:pt x="573" y="1391"/>
                  </a:cubicBezTo>
                  <a:cubicBezTo>
                    <a:pt x="570" y="1390"/>
                    <a:pt x="566" y="1388"/>
                    <a:pt x="563" y="1386"/>
                  </a:cubicBezTo>
                  <a:cubicBezTo>
                    <a:pt x="564" y="1390"/>
                    <a:pt x="565" y="1394"/>
                    <a:pt x="567" y="1396"/>
                  </a:cubicBezTo>
                  <a:close/>
                  <a:moveTo>
                    <a:pt x="982" y="1419"/>
                  </a:moveTo>
                  <a:cubicBezTo>
                    <a:pt x="986" y="1424"/>
                    <a:pt x="989" y="1430"/>
                    <a:pt x="989" y="1439"/>
                  </a:cubicBezTo>
                  <a:cubicBezTo>
                    <a:pt x="1006" y="1434"/>
                    <a:pt x="1021" y="1428"/>
                    <a:pt x="1038" y="1423"/>
                  </a:cubicBezTo>
                  <a:cubicBezTo>
                    <a:pt x="1040" y="1417"/>
                    <a:pt x="1046" y="1411"/>
                    <a:pt x="1050" y="1405"/>
                  </a:cubicBezTo>
                  <a:cubicBezTo>
                    <a:pt x="1054" y="1399"/>
                    <a:pt x="1059" y="1390"/>
                    <a:pt x="1059" y="1387"/>
                  </a:cubicBezTo>
                  <a:cubicBezTo>
                    <a:pt x="1030" y="1395"/>
                    <a:pt x="1008" y="1409"/>
                    <a:pt x="982" y="1419"/>
                  </a:cubicBezTo>
                  <a:close/>
                  <a:moveTo>
                    <a:pt x="1184" y="1388"/>
                  </a:moveTo>
                  <a:cubicBezTo>
                    <a:pt x="1153" y="1402"/>
                    <a:pt x="1127" y="1421"/>
                    <a:pt x="1103" y="1442"/>
                  </a:cubicBezTo>
                  <a:moveTo>
                    <a:pt x="1103" y="1442"/>
                  </a:moveTo>
                  <a:cubicBezTo>
                    <a:pt x="1102" y="1442"/>
                    <a:pt x="1101" y="1443"/>
                    <a:pt x="1101" y="1443"/>
                  </a:cubicBezTo>
                  <a:moveTo>
                    <a:pt x="1101" y="1443"/>
                  </a:moveTo>
                  <a:cubicBezTo>
                    <a:pt x="1099" y="1444"/>
                    <a:pt x="1101" y="1444"/>
                    <a:pt x="1101" y="1443"/>
                  </a:cubicBezTo>
                  <a:moveTo>
                    <a:pt x="1101" y="1443"/>
                  </a:moveTo>
                  <a:cubicBezTo>
                    <a:pt x="1102" y="1443"/>
                    <a:pt x="1103" y="1443"/>
                    <a:pt x="1103" y="1442"/>
                  </a:cubicBezTo>
                  <a:moveTo>
                    <a:pt x="1103" y="1442"/>
                  </a:moveTo>
                  <a:cubicBezTo>
                    <a:pt x="1134" y="1428"/>
                    <a:pt x="1167" y="1416"/>
                    <a:pt x="1184" y="1388"/>
                  </a:cubicBezTo>
                  <a:moveTo>
                    <a:pt x="1184" y="1388"/>
                  </a:moveTo>
                  <a:cubicBezTo>
                    <a:pt x="1186" y="1387"/>
                    <a:pt x="1184" y="1386"/>
                    <a:pt x="1184" y="1388"/>
                  </a:cubicBezTo>
                  <a:moveTo>
                    <a:pt x="429" y="1391"/>
                  </a:moveTo>
                  <a:cubicBezTo>
                    <a:pt x="438" y="1406"/>
                    <a:pt x="450" y="1419"/>
                    <a:pt x="461" y="1432"/>
                  </a:cubicBezTo>
                  <a:cubicBezTo>
                    <a:pt x="485" y="1439"/>
                    <a:pt x="511" y="1450"/>
                    <a:pt x="537" y="1452"/>
                  </a:cubicBezTo>
                  <a:cubicBezTo>
                    <a:pt x="534" y="1448"/>
                    <a:pt x="536" y="1440"/>
                    <a:pt x="535" y="1434"/>
                  </a:cubicBezTo>
                  <a:cubicBezTo>
                    <a:pt x="497" y="1422"/>
                    <a:pt x="463" y="1407"/>
                    <a:pt x="429" y="1391"/>
                  </a:cubicBezTo>
                  <a:moveTo>
                    <a:pt x="429" y="1391"/>
                  </a:moveTo>
                  <a:cubicBezTo>
                    <a:pt x="428" y="1390"/>
                    <a:pt x="428" y="1392"/>
                    <a:pt x="429" y="1391"/>
                  </a:cubicBezTo>
                  <a:moveTo>
                    <a:pt x="966" y="1402"/>
                  </a:moveTo>
                  <a:cubicBezTo>
                    <a:pt x="971" y="1406"/>
                    <a:pt x="976" y="1410"/>
                    <a:pt x="980" y="1416"/>
                  </a:cubicBezTo>
                  <a:cubicBezTo>
                    <a:pt x="1001" y="1409"/>
                    <a:pt x="1020" y="1400"/>
                    <a:pt x="1038" y="1391"/>
                  </a:cubicBezTo>
                  <a:cubicBezTo>
                    <a:pt x="1015" y="1395"/>
                    <a:pt x="989" y="1397"/>
                    <a:pt x="966" y="1402"/>
                  </a:cubicBezTo>
                  <a:close/>
                  <a:moveTo>
                    <a:pt x="567" y="1399"/>
                  </a:moveTo>
                  <a:cubicBezTo>
                    <a:pt x="573" y="1400"/>
                    <a:pt x="584" y="1403"/>
                    <a:pt x="589" y="1401"/>
                  </a:cubicBezTo>
                  <a:cubicBezTo>
                    <a:pt x="581" y="1397"/>
                    <a:pt x="574" y="1390"/>
                    <a:pt x="567" y="1399"/>
                  </a:cubicBezTo>
                  <a:close/>
                  <a:moveTo>
                    <a:pt x="891" y="1406"/>
                  </a:moveTo>
                  <a:cubicBezTo>
                    <a:pt x="896" y="1407"/>
                    <a:pt x="899" y="1404"/>
                    <a:pt x="904" y="1405"/>
                  </a:cubicBezTo>
                  <a:cubicBezTo>
                    <a:pt x="903" y="1401"/>
                    <a:pt x="907" y="1397"/>
                    <a:pt x="905" y="1395"/>
                  </a:cubicBezTo>
                  <a:cubicBezTo>
                    <a:pt x="901" y="1399"/>
                    <a:pt x="895" y="1402"/>
                    <a:pt x="891" y="1406"/>
                  </a:cubicBezTo>
                  <a:close/>
                  <a:moveTo>
                    <a:pt x="548" y="1410"/>
                  </a:moveTo>
                  <a:cubicBezTo>
                    <a:pt x="552" y="1408"/>
                    <a:pt x="555" y="1404"/>
                    <a:pt x="558" y="1401"/>
                  </a:cubicBezTo>
                  <a:cubicBezTo>
                    <a:pt x="546" y="1401"/>
                    <a:pt x="532" y="1396"/>
                    <a:pt x="521" y="1397"/>
                  </a:cubicBezTo>
                  <a:cubicBezTo>
                    <a:pt x="530" y="1401"/>
                    <a:pt x="539" y="1405"/>
                    <a:pt x="548" y="1410"/>
                  </a:cubicBezTo>
                  <a:close/>
                  <a:moveTo>
                    <a:pt x="552" y="1412"/>
                  </a:moveTo>
                  <a:cubicBezTo>
                    <a:pt x="559" y="1414"/>
                    <a:pt x="565" y="1417"/>
                    <a:pt x="572" y="1419"/>
                  </a:cubicBezTo>
                  <a:cubicBezTo>
                    <a:pt x="571" y="1413"/>
                    <a:pt x="567" y="1409"/>
                    <a:pt x="566" y="1402"/>
                  </a:cubicBezTo>
                  <a:cubicBezTo>
                    <a:pt x="558" y="1402"/>
                    <a:pt x="556" y="1408"/>
                    <a:pt x="552" y="1412"/>
                  </a:cubicBezTo>
                  <a:close/>
                  <a:moveTo>
                    <a:pt x="950" y="1403"/>
                  </a:moveTo>
                  <a:cubicBezTo>
                    <a:pt x="936" y="1407"/>
                    <a:pt x="915" y="1424"/>
                    <a:pt x="901" y="1427"/>
                  </a:cubicBezTo>
                  <a:cubicBezTo>
                    <a:pt x="899" y="1433"/>
                    <a:pt x="898" y="1439"/>
                    <a:pt x="895" y="1444"/>
                  </a:cubicBezTo>
                  <a:cubicBezTo>
                    <a:pt x="925" y="1438"/>
                    <a:pt x="950" y="1427"/>
                    <a:pt x="977" y="1418"/>
                  </a:cubicBezTo>
                  <a:cubicBezTo>
                    <a:pt x="971" y="1409"/>
                    <a:pt x="964" y="1399"/>
                    <a:pt x="950" y="1403"/>
                  </a:cubicBezTo>
                  <a:close/>
                  <a:moveTo>
                    <a:pt x="576" y="1421"/>
                  </a:moveTo>
                  <a:cubicBezTo>
                    <a:pt x="625" y="1439"/>
                    <a:pt x="678" y="1457"/>
                    <a:pt x="736" y="1463"/>
                  </a:cubicBezTo>
                  <a:cubicBezTo>
                    <a:pt x="684" y="1449"/>
                    <a:pt x="638" y="1429"/>
                    <a:pt x="596" y="1405"/>
                  </a:cubicBezTo>
                  <a:cubicBezTo>
                    <a:pt x="586" y="1405"/>
                    <a:pt x="579" y="1403"/>
                    <a:pt x="569" y="1403"/>
                  </a:cubicBezTo>
                  <a:cubicBezTo>
                    <a:pt x="571" y="1409"/>
                    <a:pt x="574" y="1415"/>
                    <a:pt x="576" y="1421"/>
                  </a:cubicBezTo>
                  <a:close/>
                  <a:moveTo>
                    <a:pt x="908" y="1407"/>
                  </a:moveTo>
                  <a:cubicBezTo>
                    <a:pt x="905" y="1412"/>
                    <a:pt x="905" y="1418"/>
                    <a:pt x="902" y="1423"/>
                  </a:cubicBezTo>
                  <a:cubicBezTo>
                    <a:pt x="917" y="1418"/>
                    <a:pt x="930" y="1411"/>
                    <a:pt x="942" y="1404"/>
                  </a:cubicBezTo>
                  <a:cubicBezTo>
                    <a:pt x="931" y="1405"/>
                    <a:pt x="920" y="1407"/>
                    <a:pt x="908" y="1407"/>
                  </a:cubicBezTo>
                  <a:close/>
                  <a:moveTo>
                    <a:pt x="606" y="1407"/>
                  </a:moveTo>
                  <a:cubicBezTo>
                    <a:pt x="645" y="1429"/>
                    <a:pt x="691" y="1449"/>
                    <a:pt x="737" y="1461"/>
                  </a:cubicBezTo>
                  <a:cubicBezTo>
                    <a:pt x="716" y="1449"/>
                    <a:pt x="695" y="1437"/>
                    <a:pt x="674" y="1423"/>
                  </a:cubicBezTo>
                  <a:cubicBezTo>
                    <a:pt x="667" y="1419"/>
                    <a:pt x="660" y="1411"/>
                    <a:pt x="654" y="1410"/>
                  </a:cubicBezTo>
                  <a:cubicBezTo>
                    <a:pt x="638" y="1406"/>
                    <a:pt x="624" y="1410"/>
                    <a:pt x="606" y="1407"/>
                  </a:cubicBezTo>
                  <a:moveTo>
                    <a:pt x="606" y="1407"/>
                  </a:moveTo>
                  <a:cubicBezTo>
                    <a:pt x="605" y="1404"/>
                    <a:pt x="602" y="1408"/>
                    <a:pt x="606" y="1407"/>
                  </a:cubicBezTo>
                  <a:moveTo>
                    <a:pt x="886" y="1409"/>
                  </a:moveTo>
                  <a:cubicBezTo>
                    <a:pt x="854" y="1430"/>
                    <a:pt x="820" y="1448"/>
                    <a:pt x="783" y="1463"/>
                  </a:cubicBezTo>
                  <a:cubicBezTo>
                    <a:pt x="824" y="1454"/>
                    <a:pt x="862" y="1441"/>
                    <a:pt x="897" y="1426"/>
                  </a:cubicBezTo>
                  <a:cubicBezTo>
                    <a:pt x="899" y="1420"/>
                    <a:pt x="901" y="1413"/>
                    <a:pt x="903" y="1408"/>
                  </a:cubicBezTo>
                  <a:cubicBezTo>
                    <a:pt x="897" y="1407"/>
                    <a:pt x="893" y="1410"/>
                    <a:pt x="886" y="1409"/>
                  </a:cubicBezTo>
                  <a:close/>
                  <a:moveTo>
                    <a:pt x="839" y="1412"/>
                  </a:moveTo>
                  <a:cubicBezTo>
                    <a:pt x="819" y="1430"/>
                    <a:pt x="798" y="1447"/>
                    <a:pt x="776" y="1463"/>
                  </a:cubicBezTo>
                  <a:cubicBezTo>
                    <a:pt x="814" y="1448"/>
                    <a:pt x="848" y="1430"/>
                    <a:pt x="879" y="1410"/>
                  </a:cubicBezTo>
                  <a:cubicBezTo>
                    <a:pt x="865" y="1410"/>
                    <a:pt x="853" y="1412"/>
                    <a:pt x="839" y="1412"/>
                  </a:cubicBezTo>
                  <a:close/>
                  <a:moveTo>
                    <a:pt x="736" y="1456"/>
                  </a:moveTo>
                  <a:cubicBezTo>
                    <a:pt x="735" y="1447"/>
                    <a:pt x="725" y="1440"/>
                    <a:pt x="718" y="1433"/>
                  </a:cubicBezTo>
                  <a:cubicBezTo>
                    <a:pt x="712" y="1427"/>
                    <a:pt x="704" y="1415"/>
                    <a:pt x="697" y="1413"/>
                  </a:cubicBezTo>
                  <a:cubicBezTo>
                    <a:pt x="687" y="1409"/>
                    <a:pt x="674" y="1412"/>
                    <a:pt x="661" y="1412"/>
                  </a:cubicBezTo>
                  <a:cubicBezTo>
                    <a:pt x="685" y="1428"/>
                    <a:pt x="708" y="1444"/>
                    <a:pt x="736" y="1456"/>
                  </a:cubicBezTo>
                  <a:close/>
                  <a:moveTo>
                    <a:pt x="770" y="1463"/>
                  </a:moveTo>
                  <a:cubicBezTo>
                    <a:pt x="769" y="1462"/>
                    <a:pt x="769" y="1463"/>
                    <a:pt x="769" y="1463"/>
                  </a:cubicBezTo>
                  <a:moveTo>
                    <a:pt x="769" y="1463"/>
                  </a:moveTo>
                  <a:cubicBezTo>
                    <a:pt x="767" y="1464"/>
                    <a:pt x="769" y="1465"/>
                    <a:pt x="769" y="1463"/>
                  </a:cubicBezTo>
                  <a:moveTo>
                    <a:pt x="769" y="1463"/>
                  </a:moveTo>
                  <a:cubicBezTo>
                    <a:pt x="770" y="1464"/>
                    <a:pt x="770" y="1463"/>
                    <a:pt x="770" y="1463"/>
                  </a:cubicBezTo>
                  <a:moveTo>
                    <a:pt x="770" y="1463"/>
                  </a:moveTo>
                  <a:cubicBezTo>
                    <a:pt x="789" y="1450"/>
                    <a:pt x="811" y="1435"/>
                    <a:pt x="828" y="1418"/>
                  </a:cubicBezTo>
                  <a:cubicBezTo>
                    <a:pt x="830" y="1417"/>
                    <a:pt x="834" y="1414"/>
                    <a:pt x="832" y="1412"/>
                  </a:cubicBezTo>
                  <a:cubicBezTo>
                    <a:pt x="824" y="1414"/>
                    <a:pt x="811" y="1412"/>
                    <a:pt x="801" y="1413"/>
                  </a:cubicBezTo>
                  <a:cubicBezTo>
                    <a:pt x="792" y="1430"/>
                    <a:pt x="781" y="1446"/>
                    <a:pt x="770" y="1463"/>
                  </a:cubicBezTo>
                  <a:moveTo>
                    <a:pt x="735" y="1445"/>
                  </a:moveTo>
                  <a:cubicBezTo>
                    <a:pt x="735" y="1434"/>
                    <a:pt x="734" y="1424"/>
                    <a:pt x="733" y="1414"/>
                  </a:cubicBezTo>
                  <a:cubicBezTo>
                    <a:pt x="724" y="1414"/>
                    <a:pt x="712" y="1411"/>
                    <a:pt x="702" y="1414"/>
                  </a:cubicBezTo>
                  <a:cubicBezTo>
                    <a:pt x="713" y="1424"/>
                    <a:pt x="723" y="1436"/>
                    <a:pt x="735" y="1445"/>
                  </a:cubicBezTo>
                  <a:close/>
                  <a:moveTo>
                    <a:pt x="574" y="1423"/>
                  </a:moveTo>
                  <a:cubicBezTo>
                    <a:pt x="566" y="1420"/>
                    <a:pt x="558" y="1416"/>
                    <a:pt x="549" y="1414"/>
                  </a:cubicBezTo>
                  <a:cubicBezTo>
                    <a:pt x="545" y="1420"/>
                    <a:pt x="540" y="1423"/>
                    <a:pt x="539" y="1433"/>
                  </a:cubicBezTo>
                  <a:cubicBezTo>
                    <a:pt x="554" y="1436"/>
                    <a:pt x="571" y="1443"/>
                    <a:pt x="584" y="1444"/>
                  </a:cubicBezTo>
                  <a:cubicBezTo>
                    <a:pt x="580" y="1438"/>
                    <a:pt x="578" y="1430"/>
                    <a:pt x="574" y="1423"/>
                  </a:cubicBezTo>
                  <a:close/>
                  <a:moveTo>
                    <a:pt x="761" y="1463"/>
                  </a:moveTo>
                  <a:cubicBezTo>
                    <a:pt x="763" y="1448"/>
                    <a:pt x="764" y="1430"/>
                    <a:pt x="766" y="1414"/>
                  </a:cubicBezTo>
                  <a:cubicBezTo>
                    <a:pt x="757" y="1414"/>
                    <a:pt x="745" y="1412"/>
                    <a:pt x="737" y="1415"/>
                  </a:cubicBezTo>
                  <a:cubicBezTo>
                    <a:pt x="745" y="1431"/>
                    <a:pt x="752" y="1449"/>
                    <a:pt x="761" y="1463"/>
                  </a:cubicBezTo>
                  <a:close/>
                  <a:moveTo>
                    <a:pt x="765" y="1464"/>
                  </a:moveTo>
                  <a:cubicBezTo>
                    <a:pt x="776" y="1448"/>
                    <a:pt x="788" y="1432"/>
                    <a:pt x="798" y="1414"/>
                  </a:cubicBezTo>
                  <a:cubicBezTo>
                    <a:pt x="788" y="1414"/>
                    <a:pt x="778" y="1414"/>
                    <a:pt x="768" y="1414"/>
                  </a:cubicBezTo>
                  <a:cubicBezTo>
                    <a:pt x="768" y="1431"/>
                    <a:pt x="764" y="1449"/>
                    <a:pt x="765" y="1464"/>
                  </a:cubicBezTo>
                  <a:close/>
                  <a:moveTo>
                    <a:pt x="366" y="1415"/>
                  </a:moveTo>
                  <a:cubicBezTo>
                    <a:pt x="366" y="1416"/>
                    <a:pt x="367" y="1416"/>
                    <a:pt x="367" y="1416"/>
                  </a:cubicBezTo>
                  <a:moveTo>
                    <a:pt x="367" y="1416"/>
                  </a:moveTo>
                  <a:cubicBezTo>
                    <a:pt x="382" y="1430"/>
                    <a:pt x="403" y="1442"/>
                    <a:pt x="422" y="1448"/>
                  </a:cubicBezTo>
                  <a:cubicBezTo>
                    <a:pt x="403" y="1438"/>
                    <a:pt x="388" y="1425"/>
                    <a:pt x="367" y="1416"/>
                  </a:cubicBezTo>
                  <a:moveTo>
                    <a:pt x="367" y="1416"/>
                  </a:moveTo>
                  <a:cubicBezTo>
                    <a:pt x="367" y="1416"/>
                    <a:pt x="366" y="1416"/>
                    <a:pt x="366" y="1415"/>
                  </a:cubicBezTo>
                  <a:moveTo>
                    <a:pt x="366" y="1415"/>
                  </a:moveTo>
                  <a:cubicBezTo>
                    <a:pt x="365" y="1414"/>
                    <a:pt x="364" y="1416"/>
                    <a:pt x="366" y="1415"/>
                  </a:cubicBezTo>
                  <a:moveTo>
                    <a:pt x="1132" y="1415"/>
                  </a:moveTo>
                  <a:cubicBezTo>
                    <a:pt x="1094" y="1431"/>
                    <a:pt x="1057" y="1446"/>
                    <a:pt x="1014" y="1456"/>
                  </a:cubicBezTo>
                  <a:cubicBezTo>
                    <a:pt x="1007" y="1463"/>
                    <a:pt x="999" y="1470"/>
                    <a:pt x="991" y="1477"/>
                  </a:cubicBezTo>
                  <a:cubicBezTo>
                    <a:pt x="1048" y="1467"/>
                    <a:pt x="1099" y="1450"/>
                    <a:pt x="1132" y="1415"/>
                  </a:cubicBezTo>
                  <a:moveTo>
                    <a:pt x="1132" y="1415"/>
                  </a:moveTo>
                  <a:cubicBezTo>
                    <a:pt x="1133" y="1415"/>
                    <a:pt x="1132" y="1414"/>
                    <a:pt x="1132" y="1415"/>
                  </a:cubicBezTo>
                  <a:moveTo>
                    <a:pt x="979" y="1419"/>
                  </a:moveTo>
                  <a:cubicBezTo>
                    <a:pt x="953" y="1430"/>
                    <a:pt x="925" y="1440"/>
                    <a:pt x="894" y="1447"/>
                  </a:cubicBezTo>
                  <a:cubicBezTo>
                    <a:pt x="893" y="1451"/>
                    <a:pt x="891" y="1455"/>
                    <a:pt x="890" y="1460"/>
                  </a:cubicBezTo>
                  <a:cubicBezTo>
                    <a:pt x="924" y="1455"/>
                    <a:pt x="955" y="1447"/>
                    <a:pt x="987" y="1439"/>
                  </a:cubicBezTo>
                  <a:cubicBezTo>
                    <a:pt x="986" y="1431"/>
                    <a:pt x="983" y="1424"/>
                    <a:pt x="979" y="1419"/>
                  </a:cubicBezTo>
                  <a:close/>
                  <a:moveTo>
                    <a:pt x="755" y="1463"/>
                  </a:moveTo>
                  <a:cubicBezTo>
                    <a:pt x="756" y="1464"/>
                    <a:pt x="756" y="1462"/>
                    <a:pt x="755" y="1463"/>
                  </a:cubicBezTo>
                  <a:moveTo>
                    <a:pt x="755" y="1463"/>
                  </a:moveTo>
                  <a:cubicBezTo>
                    <a:pt x="749" y="1449"/>
                    <a:pt x="743" y="1437"/>
                    <a:pt x="737" y="1424"/>
                  </a:cubicBezTo>
                  <a:cubicBezTo>
                    <a:pt x="736" y="1433"/>
                    <a:pt x="739" y="1439"/>
                    <a:pt x="738" y="1448"/>
                  </a:cubicBezTo>
                  <a:cubicBezTo>
                    <a:pt x="743" y="1453"/>
                    <a:pt x="749" y="1458"/>
                    <a:pt x="755" y="1463"/>
                  </a:cubicBezTo>
                  <a:moveTo>
                    <a:pt x="587" y="1446"/>
                  </a:moveTo>
                  <a:cubicBezTo>
                    <a:pt x="632" y="1456"/>
                    <a:pt x="682" y="1466"/>
                    <a:pt x="733" y="1466"/>
                  </a:cubicBezTo>
                  <a:cubicBezTo>
                    <a:pt x="676" y="1459"/>
                    <a:pt x="625" y="1440"/>
                    <a:pt x="578" y="1426"/>
                  </a:cubicBezTo>
                  <a:cubicBezTo>
                    <a:pt x="582" y="1432"/>
                    <a:pt x="584" y="1439"/>
                    <a:pt x="587" y="1446"/>
                  </a:cubicBezTo>
                  <a:close/>
                  <a:moveTo>
                    <a:pt x="1034" y="1427"/>
                  </a:moveTo>
                  <a:cubicBezTo>
                    <a:pt x="1019" y="1432"/>
                    <a:pt x="1004" y="1437"/>
                    <a:pt x="989" y="1441"/>
                  </a:cubicBezTo>
                  <a:cubicBezTo>
                    <a:pt x="989" y="1450"/>
                    <a:pt x="986" y="1454"/>
                    <a:pt x="984" y="1460"/>
                  </a:cubicBezTo>
                  <a:moveTo>
                    <a:pt x="984" y="1460"/>
                  </a:moveTo>
                  <a:cubicBezTo>
                    <a:pt x="982" y="1460"/>
                    <a:pt x="984" y="1461"/>
                    <a:pt x="984" y="1460"/>
                  </a:cubicBezTo>
                  <a:moveTo>
                    <a:pt x="984" y="1460"/>
                  </a:moveTo>
                  <a:cubicBezTo>
                    <a:pt x="994" y="1459"/>
                    <a:pt x="1001" y="1456"/>
                    <a:pt x="1011" y="1455"/>
                  </a:cubicBezTo>
                  <a:cubicBezTo>
                    <a:pt x="1019" y="1446"/>
                    <a:pt x="1027" y="1437"/>
                    <a:pt x="1034" y="1427"/>
                  </a:cubicBezTo>
                  <a:moveTo>
                    <a:pt x="1034" y="1427"/>
                  </a:moveTo>
                  <a:cubicBezTo>
                    <a:pt x="1035" y="1426"/>
                    <a:pt x="1034" y="1426"/>
                    <a:pt x="1034" y="1427"/>
                  </a:cubicBezTo>
                  <a:moveTo>
                    <a:pt x="1141" y="1428"/>
                  </a:moveTo>
                  <a:cubicBezTo>
                    <a:pt x="1141" y="1428"/>
                    <a:pt x="1142" y="1429"/>
                    <a:pt x="1141" y="1428"/>
                  </a:cubicBezTo>
                  <a:close/>
                  <a:moveTo>
                    <a:pt x="1139" y="1429"/>
                  </a:moveTo>
                  <a:cubicBezTo>
                    <a:pt x="1138" y="1429"/>
                    <a:pt x="1138" y="1429"/>
                    <a:pt x="1137" y="1430"/>
                  </a:cubicBezTo>
                  <a:moveTo>
                    <a:pt x="1137" y="1430"/>
                  </a:moveTo>
                  <a:cubicBezTo>
                    <a:pt x="1136" y="1430"/>
                    <a:pt x="1136" y="1430"/>
                    <a:pt x="1135" y="1431"/>
                  </a:cubicBezTo>
                  <a:moveTo>
                    <a:pt x="1135" y="1431"/>
                  </a:moveTo>
                  <a:cubicBezTo>
                    <a:pt x="1116" y="1441"/>
                    <a:pt x="1092" y="1448"/>
                    <a:pt x="1074" y="1461"/>
                  </a:cubicBezTo>
                  <a:cubicBezTo>
                    <a:pt x="1096" y="1452"/>
                    <a:pt x="1118" y="1443"/>
                    <a:pt x="1135" y="1431"/>
                  </a:cubicBezTo>
                  <a:moveTo>
                    <a:pt x="1135" y="1431"/>
                  </a:moveTo>
                  <a:cubicBezTo>
                    <a:pt x="1137" y="1431"/>
                    <a:pt x="1137" y="1431"/>
                    <a:pt x="1137" y="1430"/>
                  </a:cubicBezTo>
                  <a:moveTo>
                    <a:pt x="1137" y="1430"/>
                  </a:moveTo>
                  <a:cubicBezTo>
                    <a:pt x="1138" y="1430"/>
                    <a:pt x="1139" y="1430"/>
                    <a:pt x="1139" y="1429"/>
                  </a:cubicBezTo>
                  <a:moveTo>
                    <a:pt x="1139" y="1429"/>
                  </a:moveTo>
                  <a:cubicBezTo>
                    <a:pt x="1141" y="1428"/>
                    <a:pt x="1139" y="1428"/>
                    <a:pt x="1139" y="1429"/>
                  </a:cubicBezTo>
                  <a:moveTo>
                    <a:pt x="789" y="1465"/>
                  </a:moveTo>
                  <a:cubicBezTo>
                    <a:pt x="825" y="1461"/>
                    <a:pt x="858" y="1454"/>
                    <a:pt x="891" y="1446"/>
                  </a:cubicBezTo>
                  <a:cubicBezTo>
                    <a:pt x="892" y="1440"/>
                    <a:pt x="897" y="1434"/>
                    <a:pt x="895" y="1429"/>
                  </a:cubicBezTo>
                  <a:cubicBezTo>
                    <a:pt x="863" y="1444"/>
                    <a:pt x="826" y="1455"/>
                    <a:pt x="789" y="1465"/>
                  </a:cubicBezTo>
                  <a:close/>
                  <a:moveTo>
                    <a:pt x="404" y="1435"/>
                  </a:moveTo>
                  <a:cubicBezTo>
                    <a:pt x="404" y="1434"/>
                    <a:pt x="405" y="1435"/>
                    <a:pt x="404" y="1435"/>
                  </a:cubicBezTo>
                  <a:close/>
                  <a:moveTo>
                    <a:pt x="407" y="1436"/>
                  </a:moveTo>
                  <a:cubicBezTo>
                    <a:pt x="407" y="1437"/>
                    <a:pt x="408" y="1436"/>
                    <a:pt x="409" y="1437"/>
                  </a:cubicBezTo>
                  <a:moveTo>
                    <a:pt x="409" y="1437"/>
                  </a:moveTo>
                  <a:cubicBezTo>
                    <a:pt x="409" y="1437"/>
                    <a:pt x="409" y="1437"/>
                    <a:pt x="409" y="1438"/>
                  </a:cubicBezTo>
                  <a:cubicBezTo>
                    <a:pt x="439" y="1456"/>
                    <a:pt x="472" y="1472"/>
                    <a:pt x="513" y="1480"/>
                  </a:cubicBezTo>
                  <a:moveTo>
                    <a:pt x="513" y="1480"/>
                  </a:moveTo>
                  <a:cubicBezTo>
                    <a:pt x="514" y="1483"/>
                    <a:pt x="517" y="1479"/>
                    <a:pt x="513" y="1480"/>
                  </a:cubicBezTo>
                  <a:moveTo>
                    <a:pt x="513" y="1480"/>
                  </a:moveTo>
                  <a:cubicBezTo>
                    <a:pt x="487" y="1457"/>
                    <a:pt x="441" y="1454"/>
                    <a:pt x="409" y="1437"/>
                  </a:cubicBezTo>
                  <a:moveTo>
                    <a:pt x="409" y="1437"/>
                  </a:moveTo>
                  <a:cubicBezTo>
                    <a:pt x="409" y="1436"/>
                    <a:pt x="408" y="1436"/>
                    <a:pt x="407" y="1436"/>
                  </a:cubicBezTo>
                  <a:moveTo>
                    <a:pt x="407" y="1436"/>
                  </a:moveTo>
                  <a:cubicBezTo>
                    <a:pt x="406" y="1434"/>
                    <a:pt x="406" y="1436"/>
                    <a:pt x="407" y="1436"/>
                  </a:cubicBezTo>
                  <a:moveTo>
                    <a:pt x="541" y="1455"/>
                  </a:moveTo>
                  <a:cubicBezTo>
                    <a:pt x="559" y="1457"/>
                    <a:pt x="575" y="1462"/>
                    <a:pt x="594" y="1463"/>
                  </a:cubicBezTo>
                  <a:cubicBezTo>
                    <a:pt x="592" y="1458"/>
                    <a:pt x="588" y="1454"/>
                    <a:pt x="586" y="1448"/>
                  </a:cubicBezTo>
                  <a:cubicBezTo>
                    <a:pt x="570" y="1444"/>
                    <a:pt x="554" y="1440"/>
                    <a:pt x="538" y="1435"/>
                  </a:cubicBezTo>
                  <a:cubicBezTo>
                    <a:pt x="536" y="1441"/>
                    <a:pt x="539" y="1450"/>
                    <a:pt x="541" y="1455"/>
                  </a:cubicBezTo>
                  <a:close/>
                  <a:moveTo>
                    <a:pt x="466" y="1437"/>
                  </a:moveTo>
                  <a:cubicBezTo>
                    <a:pt x="466" y="1437"/>
                    <a:pt x="466" y="1437"/>
                    <a:pt x="466" y="1438"/>
                  </a:cubicBezTo>
                  <a:cubicBezTo>
                    <a:pt x="476" y="1446"/>
                    <a:pt x="485" y="1455"/>
                    <a:pt x="495" y="1463"/>
                  </a:cubicBezTo>
                  <a:cubicBezTo>
                    <a:pt x="514" y="1467"/>
                    <a:pt x="531" y="1473"/>
                    <a:pt x="552" y="1474"/>
                  </a:cubicBezTo>
                  <a:moveTo>
                    <a:pt x="552" y="1474"/>
                  </a:moveTo>
                  <a:cubicBezTo>
                    <a:pt x="552" y="1475"/>
                    <a:pt x="553" y="1474"/>
                    <a:pt x="552" y="1474"/>
                  </a:cubicBezTo>
                  <a:moveTo>
                    <a:pt x="552" y="1474"/>
                  </a:moveTo>
                  <a:cubicBezTo>
                    <a:pt x="547" y="1468"/>
                    <a:pt x="542" y="1463"/>
                    <a:pt x="538" y="1456"/>
                  </a:cubicBezTo>
                  <a:cubicBezTo>
                    <a:pt x="512" y="1451"/>
                    <a:pt x="490" y="1443"/>
                    <a:pt x="466" y="1437"/>
                  </a:cubicBezTo>
                  <a:moveTo>
                    <a:pt x="466" y="1437"/>
                  </a:moveTo>
                  <a:cubicBezTo>
                    <a:pt x="466" y="1435"/>
                    <a:pt x="465" y="1437"/>
                    <a:pt x="466" y="1437"/>
                  </a:cubicBezTo>
                  <a:moveTo>
                    <a:pt x="888" y="1463"/>
                  </a:moveTo>
                  <a:cubicBezTo>
                    <a:pt x="888" y="1467"/>
                    <a:pt x="885" y="1469"/>
                    <a:pt x="884" y="1472"/>
                  </a:cubicBezTo>
                  <a:cubicBezTo>
                    <a:pt x="919" y="1472"/>
                    <a:pt x="949" y="1466"/>
                    <a:pt x="980" y="1462"/>
                  </a:cubicBezTo>
                  <a:cubicBezTo>
                    <a:pt x="982" y="1456"/>
                    <a:pt x="988" y="1448"/>
                    <a:pt x="986" y="1441"/>
                  </a:cubicBezTo>
                  <a:cubicBezTo>
                    <a:pt x="956" y="1451"/>
                    <a:pt x="922" y="1458"/>
                    <a:pt x="888" y="1463"/>
                  </a:cubicBezTo>
                  <a:close/>
                  <a:moveTo>
                    <a:pt x="1098" y="1445"/>
                  </a:moveTo>
                  <a:cubicBezTo>
                    <a:pt x="1098" y="1445"/>
                    <a:pt x="1099" y="1446"/>
                    <a:pt x="1098" y="1445"/>
                  </a:cubicBezTo>
                  <a:close/>
                  <a:moveTo>
                    <a:pt x="423" y="1450"/>
                  </a:moveTo>
                  <a:cubicBezTo>
                    <a:pt x="423" y="1450"/>
                    <a:pt x="424" y="1451"/>
                    <a:pt x="423" y="1450"/>
                  </a:cubicBezTo>
                  <a:close/>
                  <a:moveTo>
                    <a:pt x="600" y="1464"/>
                  </a:moveTo>
                  <a:cubicBezTo>
                    <a:pt x="639" y="1469"/>
                    <a:pt x="688" y="1474"/>
                    <a:pt x="730" y="1469"/>
                  </a:cubicBezTo>
                  <a:cubicBezTo>
                    <a:pt x="679" y="1467"/>
                    <a:pt x="633" y="1459"/>
                    <a:pt x="590" y="1449"/>
                  </a:cubicBezTo>
                  <a:cubicBezTo>
                    <a:pt x="593" y="1455"/>
                    <a:pt x="595" y="1461"/>
                    <a:pt x="600" y="1464"/>
                  </a:cubicBezTo>
                  <a:close/>
                  <a:moveTo>
                    <a:pt x="888" y="1449"/>
                  </a:moveTo>
                  <a:cubicBezTo>
                    <a:pt x="859" y="1457"/>
                    <a:pt x="828" y="1462"/>
                    <a:pt x="797" y="1467"/>
                  </a:cubicBezTo>
                  <a:cubicBezTo>
                    <a:pt x="795" y="1467"/>
                    <a:pt x="793" y="1467"/>
                    <a:pt x="792" y="1467"/>
                  </a:cubicBezTo>
                  <a:cubicBezTo>
                    <a:pt x="790" y="1468"/>
                    <a:pt x="792" y="1469"/>
                    <a:pt x="794" y="1468"/>
                  </a:cubicBezTo>
                  <a:cubicBezTo>
                    <a:pt x="826" y="1467"/>
                    <a:pt x="856" y="1465"/>
                    <a:pt x="885" y="1461"/>
                  </a:cubicBezTo>
                  <a:cubicBezTo>
                    <a:pt x="887" y="1457"/>
                    <a:pt x="888" y="1453"/>
                    <a:pt x="890" y="1449"/>
                  </a:cubicBezTo>
                  <a:cubicBezTo>
                    <a:pt x="889" y="1449"/>
                    <a:pt x="888" y="1449"/>
                    <a:pt x="888" y="1449"/>
                  </a:cubicBezTo>
                  <a:close/>
                  <a:moveTo>
                    <a:pt x="425" y="1451"/>
                  </a:moveTo>
                  <a:cubicBezTo>
                    <a:pt x="425" y="1451"/>
                    <a:pt x="426" y="1452"/>
                    <a:pt x="425" y="1451"/>
                  </a:cubicBezTo>
                  <a:close/>
                  <a:moveTo>
                    <a:pt x="427" y="1452"/>
                  </a:moveTo>
                  <a:cubicBezTo>
                    <a:pt x="427" y="1452"/>
                    <a:pt x="428" y="1453"/>
                    <a:pt x="427" y="1452"/>
                  </a:cubicBezTo>
                  <a:close/>
                  <a:moveTo>
                    <a:pt x="429" y="1453"/>
                  </a:moveTo>
                  <a:cubicBezTo>
                    <a:pt x="428" y="1453"/>
                    <a:pt x="430" y="1454"/>
                    <a:pt x="429" y="1453"/>
                  </a:cubicBezTo>
                  <a:close/>
                  <a:moveTo>
                    <a:pt x="749" y="1462"/>
                  </a:moveTo>
                  <a:cubicBezTo>
                    <a:pt x="749" y="1462"/>
                    <a:pt x="750" y="1462"/>
                    <a:pt x="750" y="1463"/>
                  </a:cubicBezTo>
                  <a:moveTo>
                    <a:pt x="750" y="1463"/>
                  </a:moveTo>
                  <a:cubicBezTo>
                    <a:pt x="751" y="1464"/>
                    <a:pt x="752" y="1462"/>
                    <a:pt x="750" y="1463"/>
                  </a:cubicBezTo>
                  <a:moveTo>
                    <a:pt x="750" y="1463"/>
                  </a:moveTo>
                  <a:cubicBezTo>
                    <a:pt x="750" y="1462"/>
                    <a:pt x="749" y="1462"/>
                    <a:pt x="749" y="1462"/>
                  </a:cubicBezTo>
                  <a:moveTo>
                    <a:pt x="749" y="1462"/>
                  </a:moveTo>
                  <a:cubicBezTo>
                    <a:pt x="746" y="1458"/>
                    <a:pt x="742" y="1456"/>
                    <a:pt x="739" y="1453"/>
                  </a:cubicBezTo>
                  <a:cubicBezTo>
                    <a:pt x="738" y="1460"/>
                    <a:pt x="744" y="1460"/>
                    <a:pt x="749" y="1462"/>
                  </a:cubicBezTo>
                  <a:moveTo>
                    <a:pt x="559" y="1476"/>
                  </a:moveTo>
                  <a:cubicBezTo>
                    <a:pt x="572" y="1480"/>
                    <a:pt x="590" y="1477"/>
                    <a:pt x="605" y="1480"/>
                  </a:cubicBezTo>
                  <a:cubicBezTo>
                    <a:pt x="605" y="1476"/>
                    <a:pt x="598" y="1472"/>
                    <a:pt x="597" y="1466"/>
                  </a:cubicBezTo>
                  <a:cubicBezTo>
                    <a:pt x="577" y="1465"/>
                    <a:pt x="561" y="1460"/>
                    <a:pt x="543" y="1458"/>
                  </a:cubicBezTo>
                  <a:cubicBezTo>
                    <a:pt x="547" y="1464"/>
                    <a:pt x="551" y="1473"/>
                    <a:pt x="559" y="1476"/>
                  </a:cubicBezTo>
                  <a:close/>
                  <a:moveTo>
                    <a:pt x="981" y="1463"/>
                  </a:moveTo>
                  <a:cubicBezTo>
                    <a:pt x="976" y="1471"/>
                    <a:pt x="970" y="1476"/>
                    <a:pt x="964" y="1481"/>
                  </a:cubicBezTo>
                  <a:cubicBezTo>
                    <a:pt x="972" y="1480"/>
                    <a:pt x="978" y="1479"/>
                    <a:pt x="986" y="1478"/>
                  </a:cubicBezTo>
                  <a:cubicBezTo>
                    <a:pt x="993" y="1472"/>
                    <a:pt x="1000" y="1466"/>
                    <a:pt x="1007" y="1460"/>
                  </a:cubicBezTo>
                  <a:cubicBezTo>
                    <a:pt x="1007" y="1458"/>
                    <a:pt x="1008" y="1458"/>
                    <a:pt x="1006" y="1458"/>
                  </a:cubicBezTo>
                  <a:cubicBezTo>
                    <a:pt x="998" y="1460"/>
                    <a:pt x="989" y="1461"/>
                    <a:pt x="981" y="1463"/>
                  </a:cubicBezTo>
                  <a:close/>
                  <a:moveTo>
                    <a:pt x="1069" y="1460"/>
                  </a:moveTo>
                  <a:cubicBezTo>
                    <a:pt x="1069" y="1459"/>
                    <a:pt x="1070" y="1460"/>
                    <a:pt x="1069" y="1460"/>
                  </a:cubicBezTo>
                  <a:close/>
                  <a:moveTo>
                    <a:pt x="1066" y="1461"/>
                  </a:moveTo>
                  <a:cubicBezTo>
                    <a:pt x="1041" y="1468"/>
                    <a:pt x="1016" y="1476"/>
                    <a:pt x="987" y="1480"/>
                  </a:cubicBezTo>
                  <a:cubicBezTo>
                    <a:pt x="984" y="1484"/>
                    <a:pt x="979" y="1485"/>
                    <a:pt x="976" y="1488"/>
                  </a:cubicBezTo>
                  <a:cubicBezTo>
                    <a:pt x="1008" y="1481"/>
                    <a:pt x="1042" y="1475"/>
                    <a:pt x="1066" y="1461"/>
                  </a:cubicBezTo>
                  <a:moveTo>
                    <a:pt x="1066" y="1461"/>
                  </a:moveTo>
                  <a:cubicBezTo>
                    <a:pt x="1070" y="1462"/>
                    <a:pt x="1067" y="1458"/>
                    <a:pt x="1066" y="1461"/>
                  </a:cubicBezTo>
                  <a:moveTo>
                    <a:pt x="742" y="1463"/>
                  </a:moveTo>
                  <a:cubicBezTo>
                    <a:pt x="742" y="1465"/>
                    <a:pt x="746" y="1462"/>
                    <a:pt x="742" y="1463"/>
                  </a:cubicBezTo>
                  <a:moveTo>
                    <a:pt x="742" y="1463"/>
                  </a:moveTo>
                  <a:cubicBezTo>
                    <a:pt x="741" y="1462"/>
                    <a:pt x="740" y="1461"/>
                    <a:pt x="739" y="1461"/>
                  </a:cubicBezTo>
                  <a:cubicBezTo>
                    <a:pt x="739" y="1463"/>
                    <a:pt x="740" y="1462"/>
                    <a:pt x="742" y="1463"/>
                  </a:cubicBezTo>
                  <a:moveTo>
                    <a:pt x="1072" y="1462"/>
                  </a:moveTo>
                  <a:cubicBezTo>
                    <a:pt x="1072" y="1461"/>
                    <a:pt x="1073" y="1462"/>
                    <a:pt x="1072" y="1462"/>
                  </a:cubicBezTo>
                  <a:close/>
                  <a:moveTo>
                    <a:pt x="774" y="1463"/>
                  </a:moveTo>
                  <a:cubicBezTo>
                    <a:pt x="774" y="1463"/>
                    <a:pt x="775" y="1464"/>
                    <a:pt x="774" y="1463"/>
                  </a:cubicBezTo>
                  <a:close/>
                  <a:moveTo>
                    <a:pt x="746" y="1464"/>
                  </a:moveTo>
                  <a:cubicBezTo>
                    <a:pt x="745" y="1464"/>
                    <a:pt x="746" y="1465"/>
                    <a:pt x="746" y="1464"/>
                  </a:cubicBezTo>
                  <a:close/>
                  <a:moveTo>
                    <a:pt x="780" y="1464"/>
                  </a:moveTo>
                  <a:cubicBezTo>
                    <a:pt x="780" y="1464"/>
                    <a:pt x="781" y="1465"/>
                    <a:pt x="780" y="1464"/>
                  </a:cubicBezTo>
                  <a:close/>
                  <a:moveTo>
                    <a:pt x="796" y="1472"/>
                  </a:moveTo>
                  <a:cubicBezTo>
                    <a:pt x="823" y="1473"/>
                    <a:pt x="851" y="1473"/>
                    <a:pt x="879" y="1473"/>
                  </a:cubicBezTo>
                  <a:cubicBezTo>
                    <a:pt x="879" y="1470"/>
                    <a:pt x="886" y="1464"/>
                    <a:pt x="882" y="1463"/>
                  </a:cubicBezTo>
                  <a:cubicBezTo>
                    <a:pt x="855" y="1469"/>
                    <a:pt x="823" y="1468"/>
                    <a:pt x="796" y="1472"/>
                  </a:cubicBezTo>
                  <a:close/>
                  <a:moveTo>
                    <a:pt x="882" y="1475"/>
                  </a:moveTo>
                  <a:cubicBezTo>
                    <a:pt x="882" y="1479"/>
                    <a:pt x="879" y="1481"/>
                    <a:pt x="878" y="1485"/>
                  </a:cubicBezTo>
                  <a:cubicBezTo>
                    <a:pt x="901" y="1482"/>
                    <a:pt x="937" y="1489"/>
                    <a:pt x="958" y="1482"/>
                  </a:cubicBezTo>
                  <a:cubicBezTo>
                    <a:pt x="961" y="1480"/>
                    <a:pt x="965" y="1476"/>
                    <a:pt x="968" y="1473"/>
                  </a:cubicBezTo>
                  <a:cubicBezTo>
                    <a:pt x="971" y="1470"/>
                    <a:pt x="977" y="1467"/>
                    <a:pt x="975" y="1464"/>
                  </a:cubicBezTo>
                  <a:cubicBezTo>
                    <a:pt x="946" y="1470"/>
                    <a:pt x="916" y="1474"/>
                    <a:pt x="882" y="1475"/>
                  </a:cubicBezTo>
                  <a:close/>
                  <a:moveTo>
                    <a:pt x="784" y="1466"/>
                  </a:moveTo>
                  <a:cubicBezTo>
                    <a:pt x="784" y="1466"/>
                    <a:pt x="785" y="1467"/>
                    <a:pt x="784" y="1466"/>
                  </a:cubicBezTo>
                  <a:close/>
                  <a:moveTo>
                    <a:pt x="503" y="1468"/>
                  </a:moveTo>
                  <a:cubicBezTo>
                    <a:pt x="520" y="1486"/>
                    <a:pt x="554" y="1491"/>
                    <a:pt x="582" y="1493"/>
                  </a:cubicBezTo>
                  <a:cubicBezTo>
                    <a:pt x="572" y="1490"/>
                    <a:pt x="565" y="1483"/>
                    <a:pt x="556" y="1478"/>
                  </a:cubicBezTo>
                  <a:cubicBezTo>
                    <a:pt x="537" y="1475"/>
                    <a:pt x="521" y="1471"/>
                    <a:pt x="503" y="1468"/>
                  </a:cubicBezTo>
                  <a:moveTo>
                    <a:pt x="503" y="1468"/>
                  </a:moveTo>
                  <a:cubicBezTo>
                    <a:pt x="502" y="1467"/>
                    <a:pt x="502" y="1468"/>
                    <a:pt x="503" y="1468"/>
                  </a:cubicBezTo>
                  <a:moveTo>
                    <a:pt x="611" y="1480"/>
                  </a:moveTo>
                  <a:cubicBezTo>
                    <a:pt x="653" y="1483"/>
                    <a:pt x="697" y="1480"/>
                    <a:pt x="732" y="1473"/>
                  </a:cubicBezTo>
                  <a:cubicBezTo>
                    <a:pt x="687" y="1475"/>
                    <a:pt x="642" y="1473"/>
                    <a:pt x="601" y="1467"/>
                  </a:cubicBezTo>
                  <a:cubicBezTo>
                    <a:pt x="604" y="1472"/>
                    <a:pt x="605" y="1478"/>
                    <a:pt x="611" y="1480"/>
                  </a:cubicBezTo>
                  <a:close/>
                  <a:moveTo>
                    <a:pt x="738" y="1472"/>
                  </a:moveTo>
                  <a:cubicBezTo>
                    <a:pt x="737" y="1472"/>
                    <a:pt x="736" y="1472"/>
                    <a:pt x="736" y="1473"/>
                  </a:cubicBezTo>
                  <a:cubicBezTo>
                    <a:pt x="737" y="1473"/>
                    <a:pt x="738" y="1473"/>
                    <a:pt x="738" y="1472"/>
                  </a:cubicBezTo>
                  <a:close/>
                  <a:moveTo>
                    <a:pt x="789" y="1473"/>
                  </a:moveTo>
                  <a:cubicBezTo>
                    <a:pt x="788" y="1473"/>
                    <a:pt x="786" y="1473"/>
                    <a:pt x="786" y="1474"/>
                  </a:cubicBezTo>
                  <a:cubicBezTo>
                    <a:pt x="787" y="1474"/>
                    <a:pt x="789" y="1474"/>
                    <a:pt x="789" y="1473"/>
                  </a:cubicBezTo>
                  <a:close/>
                  <a:moveTo>
                    <a:pt x="742" y="1475"/>
                  </a:moveTo>
                  <a:cubicBezTo>
                    <a:pt x="741" y="1475"/>
                    <a:pt x="742" y="1476"/>
                    <a:pt x="742" y="1475"/>
                  </a:cubicBezTo>
                  <a:close/>
                  <a:moveTo>
                    <a:pt x="745" y="1509"/>
                  </a:moveTo>
                  <a:cubicBezTo>
                    <a:pt x="748" y="1509"/>
                    <a:pt x="752" y="1509"/>
                    <a:pt x="755" y="1509"/>
                  </a:cubicBezTo>
                  <a:cubicBezTo>
                    <a:pt x="757" y="1498"/>
                    <a:pt x="761" y="1484"/>
                    <a:pt x="759" y="1474"/>
                  </a:cubicBezTo>
                  <a:cubicBezTo>
                    <a:pt x="754" y="1485"/>
                    <a:pt x="737" y="1490"/>
                    <a:pt x="745" y="1509"/>
                  </a:cubicBezTo>
                  <a:close/>
                  <a:moveTo>
                    <a:pt x="877" y="1476"/>
                  </a:moveTo>
                  <a:cubicBezTo>
                    <a:pt x="879" y="1475"/>
                    <a:pt x="877" y="1475"/>
                    <a:pt x="877" y="1476"/>
                  </a:cubicBezTo>
                  <a:moveTo>
                    <a:pt x="877" y="1476"/>
                  </a:moveTo>
                  <a:cubicBezTo>
                    <a:pt x="848" y="1477"/>
                    <a:pt x="817" y="1475"/>
                    <a:pt x="791" y="1475"/>
                  </a:cubicBezTo>
                  <a:cubicBezTo>
                    <a:pt x="817" y="1479"/>
                    <a:pt x="844" y="1483"/>
                    <a:pt x="873" y="1485"/>
                  </a:cubicBezTo>
                  <a:cubicBezTo>
                    <a:pt x="875" y="1482"/>
                    <a:pt x="877" y="1480"/>
                    <a:pt x="877" y="1476"/>
                  </a:cubicBezTo>
                  <a:moveTo>
                    <a:pt x="655" y="1493"/>
                  </a:moveTo>
                  <a:cubicBezTo>
                    <a:pt x="685" y="1490"/>
                    <a:pt x="715" y="1482"/>
                    <a:pt x="737" y="1477"/>
                  </a:cubicBezTo>
                  <a:cubicBezTo>
                    <a:pt x="737" y="1476"/>
                    <a:pt x="739" y="1475"/>
                    <a:pt x="736" y="1475"/>
                  </a:cubicBezTo>
                  <a:cubicBezTo>
                    <a:pt x="700" y="1482"/>
                    <a:pt x="655" y="1485"/>
                    <a:pt x="612" y="1483"/>
                  </a:cubicBezTo>
                  <a:cubicBezTo>
                    <a:pt x="615" y="1498"/>
                    <a:pt x="635" y="1496"/>
                    <a:pt x="655" y="1493"/>
                  </a:cubicBezTo>
                  <a:close/>
                  <a:moveTo>
                    <a:pt x="749" y="1476"/>
                  </a:moveTo>
                  <a:cubicBezTo>
                    <a:pt x="748" y="1476"/>
                    <a:pt x="749" y="1477"/>
                    <a:pt x="749" y="1476"/>
                  </a:cubicBezTo>
                  <a:close/>
                  <a:moveTo>
                    <a:pt x="754" y="1476"/>
                  </a:moveTo>
                  <a:cubicBezTo>
                    <a:pt x="749" y="1477"/>
                    <a:pt x="746" y="1481"/>
                    <a:pt x="741" y="1483"/>
                  </a:cubicBezTo>
                  <a:cubicBezTo>
                    <a:pt x="742" y="1484"/>
                    <a:pt x="741" y="1488"/>
                    <a:pt x="743" y="1489"/>
                  </a:cubicBezTo>
                  <a:cubicBezTo>
                    <a:pt x="746" y="1485"/>
                    <a:pt x="752" y="1481"/>
                    <a:pt x="754" y="1476"/>
                  </a:cubicBezTo>
                  <a:moveTo>
                    <a:pt x="754" y="1476"/>
                  </a:moveTo>
                  <a:cubicBezTo>
                    <a:pt x="756" y="1475"/>
                    <a:pt x="754" y="1475"/>
                    <a:pt x="754" y="1476"/>
                  </a:cubicBezTo>
                  <a:moveTo>
                    <a:pt x="773" y="1476"/>
                  </a:moveTo>
                  <a:cubicBezTo>
                    <a:pt x="772" y="1476"/>
                    <a:pt x="773" y="1477"/>
                    <a:pt x="773" y="1476"/>
                  </a:cubicBezTo>
                  <a:close/>
                  <a:moveTo>
                    <a:pt x="782" y="1475"/>
                  </a:moveTo>
                  <a:cubicBezTo>
                    <a:pt x="781" y="1475"/>
                    <a:pt x="780" y="1475"/>
                    <a:pt x="780" y="1476"/>
                  </a:cubicBezTo>
                  <a:cubicBezTo>
                    <a:pt x="781" y="1476"/>
                    <a:pt x="782" y="1476"/>
                    <a:pt x="782" y="1475"/>
                  </a:cubicBezTo>
                  <a:close/>
                  <a:moveTo>
                    <a:pt x="746" y="1477"/>
                  </a:moveTo>
                  <a:cubicBezTo>
                    <a:pt x="743" y="1476"/>
                    <a:pt x="739" y="1478"/>
                    <a:pt x="742" y="1480"/>
                  </a:cubicBezTo>
                  <a:cubicBezTo>
                    <a:pt x="742" y="1478"/>
                    <a:pt x="745" y="1479"/>
                    <a:pt x="746" y="1477"/>
                  </a:cubicBezTo>
                  <a:moveTo>
                    <a:pt x="746" y="1477"/>
                  </a:moveTo>
                  <a:cubicBezTo>
                    <a:pt x="750" y="1478"/>
                    <a:pt x="746" y="1474"/>
                    <a:pt x="746" y="1477"/>
                  </a:cubicBezTo>
                  <a:moveTo>
                    <a:pt x="758" y="1509"/>
                  </a:moveTo>
                  <a:cubicBezTo>
                    <a:pt x="768" y="1509"/>
                    <a:pt x="777" y="1509"/>
                    <a:pt x="787" y="1509"/>
                  </a:cubicBezTo>
                  <a:cubicBezTo>
                    <a:pt x="781" y="1500"/>
                    <a:pt x="770" y="1487"/>
                    <a:pt x="763" y="1476"/>
                  </a:cubicBezTo>
                  <a:cubicBezTo>
                    <a:pt x="761" y="1486"/>
                    <a:pt x="760" y="1498"/>
                    <a:pt x="758" y="1509"/>
                  </a:cubicBezTo>
                  <a:close/>
                  <a:moveTo>
                    <a:pt x="796" y="1509"/>
                  </a:moveTo>
                  <a:cubicBezTo>
                    <a:pt x="804" y="1511"/>
                    <a:pt x="813" y="1505"/>
                    <a:pt x="826" y="1508"/>
                  </a:cubicBezTo>
                  <a:cubicBezTo>
                    <a:pt x="807" y="1497"/>
                    <a:pt x="786" y="1489"/>
                    <a:pt x="769" y="1476"/>
                  </a:cubicBezTo>
                  <a:cubicBezTo>
                    <a:pt x="777" y="1485"/>
                    <a:pt x="782" y="1505"/>
                    <a:pt x="796" y="1509"/>
                  </a:cubicBezTo>
                  <a:close/>
                  <a:moveTo>
                    <a:pt x="837" y="1507"/>
                  </a:moveTo>
                  <a:cubicBezTo>
                    <a:pt x="844" y="1507"/>
                    <a:pt x="860" y="1507"/>
                    <a:pt x="864" y="1499"/>
                  </a:cubicBezTo>
                  <a:cubicBezTo>
                    <a:pt x="831" y="1496"/>
                    <a:pt x="800" y="1484"/>
                    <a:pt x="774" y="1477"/>
                  </a:cubicBezTo>
                  <a:cubicBezTo>
                    <a:pt x="791" y="1485"/>
                    <a:pt x="814" y="1505"/>
                    <a:pt x="837" y="1507"/>
                  </a:cubicBezTo>
                  <a:close/>
                  <a:moveTo>
                    <a:pt x="865" y="1497"/>
                  </a:moveTo>
                  <a:cubicBezTo>
                    <a:pt x="867" y="1494"/>
                    <a:pt x="870" y="1491"/>
                    <a:pt x="871" y="1487"/>
                  </a:cubicBezTo>
                  <a:cubicBezTo>
                    <a:pt x="839" y="1487"/>
                    <a:pt x="810" y="1479"/>
                    <a:pt x="783" y="1477"/>
                  </a:cubicBezTo>
                  <a:cubicBezTo>
                    <a:pt x="809" y="1485"/>
                    <a:pt x="835" y="1493"/>
                    <a:pt x="865" y="1497"/>
                  </a:cubicBezTo>
                  <a:close/>
                  <a:moveTo>
                    <a:pt x="617" y="1495"/>
                  </a:moveTo>
                  <a:cubicBezTo>
                    <a:pt x="616" y="1492"/>
                    <a:pt x="610" y="1486"/>
                    <a:pt x="606" y="1483"/>
                  </a:cubicBezTo>
                  <a:cubicBezTo>
                    <a:pt x="592" y="1483"/>
                    <a:pt x="576" y="1479"/>
                    <a:pt x="563" y="1480"/>
                  </a:cubicBezTo>
                  <a:cubicBezTo>
                    <a:pt x="577" y="1489"/>
                    <a:pt x="591" y="1498"/>
                    <a:pt x="617" y="1495"/>
                  </a:cubicBezTo>
                  <a:close/>
                  <a:moveTo>
                    <a:pt x="626" y="1499"/>
                  </a:moveTo>
                  <a:cubicBezTo>
                    <a:pt x="667" y="1513"/>
                    <a:pt x="710" y="1498"/>
                    <a:pt x="738" y="1480"/>
                  </a:cubicBezTo>
                  <a:cubicBezTo>
                    <a:pt x="706" y="1488"/>
                    <a:pt x="665" y="1495"/>
                    <a:pt x="626" y="1499"/>
                  </a:cubicBezTo>
                  <a:close/>
                  <a:moveTo>
                    <a:pt x="1025" y="1480"/>
                  </a:moveTo>
                  <a:cubicBezTo>
                    <a:pt x="1025" y="1479"/>
                    <a:pt x="1026" y="1480"/>
                    <a:pt x="1025" y="1480"/>
                  </a:cubicBezTo>
                  <a:close/>
                  <a:moveTo>
                    <a:pt x="1022" y="1481"/>
                  </a:moveTo>
                  <a:cubicBezTo>
                    <a:pt x="1023" y="1481"/>
                    <a:pt x="1022" y="1480"/>
                    <a:pt x="1022" y="1481"/>
                  </a:cubicBezTo>
                  <a:close/>
                  <a:moveTo>
                    <a:pt x="516" y="1482"/>
                  </a:moveTo>
                  <a:cubicBezTo>
                    <a:pt x="516" y="1481"/>
                    <a:pt x="517" y="1482"/>
                    <a:pt x="516" y="1482"/>
                  </a:cubicBezTo>
                  <a:close/>
                  <a:moveTo>
                    <a:pt x="1018" y="1482"/>
                  </a:moveTo>
                  <a:cubicBezTo>
                    <a:pt x="1001" y="1486"/>
                    <a:pt x="981" y="1488"/>
                    <a:pt x="966" y="1495"/>
                  </a:cubicBezTo>
                  <a:moveTo>
                    <a:pt x="966" y="1495"/>
                  </a:moveTo>
                  <a:cubicBezTo>
                    <a:pt x="962" y="1494"/>
                    <a:pt x="965" y="1498"/>
                    <a:pt x="966" y="1495"/>
                  </a:cubicBezTo>
                  <a:moveTo>
                    <a:pt x="966" y="1495"/>
                  </a:moveTo>
                  <a:cubicBezTo>
                    <a:pt x="985" y="1493"/>
                    <a:pt x="1002" y="1488"/>
                    <a:pt x="1018" y="1482"/>
                  </a:cubicBezTo>
                  <a:moveTo>
                    <a:pt x="1018" y="1482"/>
                  </a:moveTo>
                  <a:cubicBezTo>
                    <a:pt x="1022" y="1483"/>
                    <a:pt x="1019" y="1479"/>
                    <a:pt x="1018" y="1482"/>
                  </a:cubicBezTo>
                  <a:moveTo>
                    <a:pt x="940" y="1495"/>
                  </a:moveTo>
                  <a:cubicBezTo>
                    <a:pt x="955" y="1492"/>
                    <a:pt x="972" y="1491"/>
                    <a:pt x="980" y="1482"/>
                  </a:cubicBezTo>
                  <a:cubicBezTo>
                    <a:pt x="962" y="1482"/>
                    <a:pt x="950" y="1488"/>
                    <a:pt x="940" y="1495"/>
                  </a:cubicBezTo>
                  <a:close/>
                  <a:moveTo>
                    <a:pt x="681" y="1507"/>
                  </a:moveTo>
                  <a:cubicBezTo>
                    <a:pt x="694" y="1507"/>
                    <a:pt x="707" y="1507"/>
                    <a:pt x="719" y="1509"/>
                  </a:cubicBezTo>
                  <a:cubicBezTo>
                    <a:pt x="726" y="1503"/>
                    <a:pt x="734" y="1498"/>
                    <a:pt x="740" y="1491"/>
                  </a:cubicBezTo>
                  <a:cubicBezTo>
                    <a:pt x="737" y="1491"/>
                    <a:pt x="741" y="1484"/>
                    <a:pt x="738" y="1484"/>
                  </a:cubicBezTo>
                  <a:cubicBezTo>
                    <a:pt x="722" y="1494"/>
                    <a:pt x="700" y="1499"/>
                    <a:pt x="681" y="1507"/>
                  </a:cubicBezTo>
                  <a:close/>
                  <a:moveTo>
                    <a:pt x="876" y="1487"/>
                  </a:moveTo>
                  <a:cubicBezTo>
                    <a:pt x="874" y="1491"/>
                    <a:pt x="871" y="1493"/>
                    <a:pt x="870" y="1498"/>
                  </a:cubicBezTo>
                  <a:cubicBezTo>
                    <a:pt x="900" y="1502"/>
                    <a:pt x="934" y="1501"/>
                    <a:pt x="950" y="1486"/>
                  </a:cubicBezTo>
                  <a:cubicBezTo>
                    <a:pt x="927" y="1487"/>
                    <a:pt x="902" y="1488"/>
                    <a:pt x="876" y="1487"/>
                  </a:cubicBezTo>
                  <a:close/>
                  <a:moveTo>
                    <a:pt x="542" y="1492"/>
                  </a:moveTo>
                  <a:cubicBezTo>
                    <a:pt x="542" y="1492"/>
                    <a:pt x="543" y="1493"/>
                    <a:pt x="542" y="1492"/>
                  </a:cubicBezTo>
                  <a:close/>
                  <a:moveTo>
                    <a:pt x="570" y="1495"/>
                  </a:moveTo>
                  <a:cubicBezTo>
                    <a:pt x="565" y="1495"/>
                    <a:pt x="538" y="1491"/>
                    <a:pt x="548" y="1494"/>
                  </a:cubicBezTo>
                  <a:cubicBezTo>
                    <a:pt x="571" y="1502"/>
                    <a:pt x="600" y="1512"/>
                    <a:pt x="625" y="1510"/>
                  </a:cubicBezTo>
                  <a:cubicBezTo>
                    <a:pt x="606" y="1504"/>
                    <a:pt x="592" y="1498"/>
                    <a:pt x="570" y="1495"/>
                  </a:cubicBezTo>
                  <a:close/>
                  <a:moveTo>
                    <a:pt x="958" y="1495"/>
                  </a:moveTo>
                  <a:cubicBezTo>
                    <a:pt x="949" y="1496"/>
                    <a:pt x="942" y="1497"/>
                    <a:pt x="935" y="1499"/>
                  </a:cubicBezTo>
                  <a:cubicBezTo>
                    <a:pt x="943" y="1498"/>
                    <a:pt x="953" y="1499"/>
                    <a:pt x="958" y="1495"/>
                  </a:cubicBezTo>
                  <a:moveTo>
                    <a:pt x="958" y="1495"/>
                  </a:moveTo>
                  <a:cubicBezTo>
                    <a:pt x="962" y="1496"/>
                    <a:pt x="958" y="1492"/>
                    <a:pt x="958" y="1495"/>
                  </a:cubicBezTo>
                  <a:moveTo>
                    <a:pt x="724" y="1509"/>
                  </a:moveTo>
                  <a:cubicBezTo>
                    <a:pt x="730" y="1509"/>
                    <a:pt x="736" y="1509"/>
                    <a:pt x="742" y="1509"/>
                  </a:cubicBezTo>
                  <a:cubicBezTo>
                    <a:pt x="740" y="1505"/>
                    <a:pt x="741" y="1498"/>
                    <a:pt x="739" y="1495"/>
                  </a:cubicBezTo>
                  <a:cubicBezTo>
                    <a:pt x="735" y="1501"/>
                    <a:pt x="728" y="1504"/>
                    <a:pt x="724" y="1509"/>
                  </a:cubicBezTo>
                  <a:close/>
                  <a:moveTo>
                    <a:pt x="613" y="1499"/>
                  </a:moveTo>
                  <a:cubicBezTo>
                    <a:pt x="615" y="1500"/>
                    <a:pt x="623" y="1501"/>
                    <a:pt x="624" y="1500"/>
                  </a:cubicBezTo>
                  <a:cubicBezTo>
                    <a:pt x="622" y="1496"/>
                    <a:pt x="599" y="1499"/>
                    <a:pt x="613" y="1499"/>
                  </a:cubicBezTo>
                  <a:close/>
                  <a:moveTo>
                    <a:pt x="929" y="1500"/>
                  </a:moveTo>
                  <a:cubicBezTo>
                    <a:pt x="929" y="1500"/>
                    <a:pt x="930" y="1501"/>
                    <a:pt x="929" y="1500"/>
                  </a:cubicBezTo>
                  <a:close/>
                  <a:moveTo>
                    <a:pt x="865" y="1505"/>
                  </a:moveTo>
                  <a:cubicBezTo>
                    <a:pt x="871" y="1503"/>
                    <a:pt x="880" y="1504"/>
                    <a:pt x="886" y="1502"/>
                  </a:cubicBezTo>
                  <a:cubicBezTo>
                    <a:pt x="879" y="1502"/>
                    <a:pt x="867" y="1497"/>
                    <a:pt x="865" y="1505"/>
                  </a:cubicBezTo>
                  <a:close/>
                  <a:moveTo>
                    <a:pt x="608" y="1501"/>
                  </a:moveTo>
                  <a:cubicBezTo>
                    <a:pt x="608" y="1501"/>
                    <a:pt x="607" y="1501"/>
                    <a:pt x="606" y="1502"/>
                  </a:cubicBezTo>
                  <a:cubicBezTo>
                    <a:pt x="607" y="1502"/>
                    <a:pt x="608" y="1502"/>
                    <a:pt x="608" y="1501"/>
                  </a:cubicBezTo>
                  <a:close/>
                  <a:moveTo>
                    <a:pt x="885" y="1514"/>
                  </a:moveTo>
                  <a:cubicBezTo>
                    <a:pt x="909" y="1514"/>
                    <a:pt x="929" y="1509"/>
                    <a:pt x="946" y="1501"/>
                  </a:cubicBezTo>
                  <a:cubicBezTo>
                    <a:pt x="921" y="1500"/>
                    <a:pt x="904" y="1509"/>
                    <a:pt x="885" y="1514"/>
                  </a:cubicBezTo>
                  <a:close/>
                  <a:moveTo>
                    <a:pt x="633" y="1509"/>
                  </a:moveTo>
                  <a:cubicBezTo>
                    <a:pt x="629" y="1504"/>
                    <a:pt x="618" y="1501"/>
                    <a:pt x="609" y="1503"/>
                  </a:cubicBezTo>
                  <a:cubicBezTo>
                    <a:pt x="618" y="1504"/>
                    <a:pt x="626" y="1509"/>
                    <a:pt x="633" y="1509"/>
                  </a:cubicBezTo>
                  <a:close/>
                  <a:moveTo>
                    <a:pt x="858" y="1512"/>
                  </a:moveTo>
                  <a:cubicBezTo>
                    <a:pt x="879" y="1516"/>
                    <a:pt x="896" y="1508"/>
                    <a:pt x="912" y="1503"/>
                  </a:cubicBezTo>
                  <a:cubicBezTo>
                    <a:pt x="893" y="1506"/>
                    <a:pt x="869" y="1502"/>
                    <a:pt x="858" y="1512"/>
                  </a:cubicBezTo>
                  <a:close/>
                  <a:moveTo>
                    <a:pt x="659" y="1507"/>
                  </a:moveTo>
                  <a:cubicBezTo>
                    <a:pt x="650" y="1508"/>
                    <a:pt x="641" y="1503"/>
                    <a:pt x="633" y="1506"/>
                  </a:cubicBezTo>
                  <a:cubicBezTo>
                    <a:pt x="638" y="1512"/>
                    <a:pt x="652" y="1509"/>
                    <a:pt x="659" y="1507"/>
                  </a:cubicBezTo>
                  <a:close/>
                  <a:moveTo>
                    <a:pt x="645" y="1512"/>
                  </a:moveTo>
                  <a:cubicBezTo>
                    <a:pt x="667" y="1518"/>
                    <a:pt x="698" y="1526"/>
                    <a:pt x="714" y="1511"/>
                  </a:cubicBezTo>
                  <a:cubicBezTo>
                    <a:pt x="688" y="1510"/>
                    <a:pt x="666" y="1506"/>
                    <a:pt x="645" y="1512"/>
                  </a:cubicBezTo>
                  <a:close/>
                  <a:moveTo>
                    <a:pt x="845" y="1510"/>
                  </a:moveTo>
                  <a:cubicBezTo>
                    <a:pt x="849" y="1510"/>
                    <a:pt x="855" y="1512"/>
                    <a:pt x="856" y="1508"/>
                  </a:cubicBezTo>
                  <a:cubicBezTo>
                    <a:pt x="852" y="1509"/>
                    <a:pt x="847" y="1508"/>
                    <a:pt x="845" y="1510"/>
                  </a:cubicBezTo>
                  <a:close/>
                  <a:moveTo>
                    <a:pt x="798" y="1512"/>
                  </a:moveTo>
                  <a:cubicBezTo>
                    <a:pt x="808" y="1524"/>
                    <a:pt x="839" y="1525"/>
                    <a:pt x="850" y="1513"/>
                  </a:cubicBezTo>
                  <a:cubicBezTo>
                    <a:pt x="837" y="1508"/>
                    <a:pt x="813" y="1509"/>
                    <a:pt x="798" y="1512"/>
                  </a:cubicBezTo>
                  <a:close/>
                  <a:moveTo>
                    <a:pt x="699" y="1522"/>
                  </a:moveTo>
                  <a:cubicBezTo>
                    <a:pt x="714" y="1522"/>
                    <a:pt x="731" y="1526"/>
                    <a:pt x="746" y="1524"/>
                  </a:cubicBezTo>
                  <a:cubicBezTo>
                    <a:pt x="743" y="1521"/>
                    <a:pt x="744" y="1515"/>
                    <a:pt x="742" y="1511"/>
                  </a:cubicBezTo>
                  <a:cubicBezTo>
                    <a:pt x="721" y="1509"/>
                    <a:pt x="710" y="1514"/>
                    <a:pt x="699" y="1522"/>
                  </a:cubicBezTo>
                  <a:close/>
                  <a:moveTo>
                    <a:pt x="750" y="1525"/>
                  </a:moveTo>
                  <a:cubicBezTo>
                    <a:pt x="753" y="1522"/>
                    <a:pt x="754" y="1517"/>
                    <a:pt x="754" y="1511"/>
                  </a:cubicBezTo>
                  <a:cubicBezTo>
                    <a:pt x="751" y="1511"/>
                    <a:pt x="748" y="1511"/>
                    <a:pt x="745" y="1511"/>
                  </a:cubicBezTo>
                  <a:cubicBezTo>
                    <a:pt x="747" y="1516"/>
                    <a:pt x="745" y="1524"/>
                    <a:pt x="750" y="1525"/>
                  </a:cubicBezTo>
                  <a:close/>
                  <a:moveTo>
                    <a:pt x="790" y="1511"/>
                  </a:moveTo>
                  <a:cubicBezTo>
                    <a:pt x="779" y="1511"/>
                    <a:pt x="768" y="1511"/>
                    <a:pt x="757" y="1511"/>
                  </a:cubicBezTo>
                  <a:cubicBezTo>
                    <a:pt x="757" y="1517"/>
                    <a:pt x="755" y="1520"/>
                    <a:pt x="754" y="1525"/>
                  </a:cubicBezTo>
                  <a:cubicBezTo>
                    <a:pt x="773" y="1525"/>
                    <a:pt x="792" y="1526"/>
                    <a:pt x="807" y="1522"/>
                  </a:cubicBezTo>
                  <a:cubicBezTo>
                    <a:pt x="800" y="1520"/>
                    <a:pt x="797" y="1514"/>
                    <a:pt x="790" y="1511"/>
                  </a:cubicBezTo>
                  <a:close/>
                  <a:moveTo>
                    <a:pt x="852" y="1517"/>
                  </a:moveTo>
                  <a:cubicBezTo>
                    <a:pt x="851" y="1518"/>
                    <a:pt x="852" y="1518"/>
                    <a:pt x="852" y="1517"/>
                  </a:cubicBezTo>
                  <a:moveTo>
                    <a:pt x="852" y="1517"/>
                  </a:moveTo>
                  <a:cubicBezTo>
                    <a:pt x="857" y="1517"/>
                    <a:pt x="861" y="1517"/>
                    <a:pt x="864" y="1515"/>
                  </a:cubicBezTo>
                  <a:cubicBezTo>
                    <a:pt x="859" y="1515"/>
                    <a:pt x="854" y="1513"/>
                    <a:pt x="852" y="1517"/>
                  </a:cubicBezTo>
                  <a:moveTo>
                    <a:pt x="655" y="1518"/>
                  </a:moveTo>
                  <a:cubicBezTo>
                    <a:pt x="655" y="1518"/>
                    <a:pt x="656" y="1519"/>
                    <a:pt x="655" y="1518"/>
                  </a:cubicBezTo>
                  <a:close/>
                  <a:moveTo>
                    <a:pt x="674" y="1522"/>
                  </a:moveTo>
                  <a:cubicBezTo>
                    <a:pt x="679" y="1522"/>
                    <a:pt x="678" y="1522"/>
                    <a:pt x="674" y="1521"/>
                  </a:cubicBezTo>
                  <a:cubicBezTo>
                    <a:pt x="672" y="1521"/>
                    <a:pt x="662" y="1518"/>
                    <a:pt x="658" y="1519"/>
                  </a:cubicBezTo>
                  <a:cubicBezTo>
                    <a:pt x="665" y="1520"/>
                    <a:pt x="671" y="1522"/>
                    <a:pt x="674" y="1522"/>
                  </a:cubicBezTo>
                  <a:close/>
                </a:path>
              </a:pathLst>
            </a:custGeom>
            <a:grpFill/>
            <a:ln w="9525">
              <a:noFill/>
              <a:round/>
            </a:ln>
          </p:spPr>
          <p:txBody>
            <a:bodyPr/>
            <a:lstStyle/>
            <a:p>
              <a:endParaRPr lang="de-DE"/>
            </a:p>
          </p:txBody>
        </p:sp>
        <p:sp>
          <p:nvSpPr>
            <p:cNvPr id="72" name="Freeform 12"/>
            <p:cNvSpPr>
              <a:spLocks noEditPoints="1"/>
            </p:cNvSpPr>
            <p:nvPr/>
          </p:nvSpPr>
          <p:spPr bwMode="gray">
            <a:xfrm>
              <a:off x="2812310" y="1987741"/>
              <a:ext cx="3470441" cy="3332809"/>
            </a:xfrm>
            <a:custGeom>
              <a:avLst/>
              <a:gdLst/>
              <a:ahLst/>
              <a:cxnLst>
                <a:cxn ang="0">
                  <a:pos x="1157" y="29"/>
                </a:cxn>
                <a:cxn ang="0">
                  <a:pos x="617" y="117"/>
                </a:cxn>
                <a:cxn ang="0">
                  <a:pos x="656" y="178"/>
                </a:cxn>
                <a:cxn ang="0">
                  <a:pos x="239" y="258"/>
                </a:cxn>
                <a:cxn ang="0">
                  <a:pos x="536" y="255"/>
                </a:cxn>
                <a:cxn ang="0">
                  <a:pos x="663" y="454"/>
                </a:cxn>
                <a:cxn ang="0">
                  <a:pos x="900" y="474"/>
                </a:cxn>
                <a:cxn ang="0">
                  <a:pos x="922" y="511"/>
                </a:cxn>
                <a:cxn ang="0">
                  <a:pos x="908" y="527"/>
                </a:cxn>
                <a:cxn ang="0">
                  <a:pos x="895" y="533"/>
                </a:cxn>
                <a:cxn ang="0">
                  <a:pos x="1040" y="559"/>
                </a:cxn>
                <a:cxn ang="0">
                  <a:pos x="1319" y="1342"/>
                </a:cxn>
                <a:cxn ang="0">
                  <a:pos x="1320" y="1379"/>
                </a:cxn>
                <a:cxn ang="0">
                  <a:pos x="576" y="31"/>
                </a:cxn>
                <a:cxn ang="0">
                  <a:pos x="469" y="123"/>
                </a:cxn>
                <a:cxn ang="0">
                  <a:pos x="676" y="54"/>
                </a:cxn>
                <a:cxn ang="0">
                  <a:pos x="618" y="4"/>
                </a:cxn>
                <a:cxn ang="0">
                  <a:pos x="595" y="5"/>
                </a:cxn>
                <a:cxn ang="0">
                  <a:pos x="513" y="46"/>
                </a:cxn>
                <a:cxn ang="0">
                  <a:pos x="422" y="75"/>
                </a:cxn>
                <a:cxn ang="0">
                  <a:pos x="459" y="67"/>
                </a:cxn>
                <a:cxn ang="0">
                  <a:pos x="1681" y="642"/>
                </a:cxn>
                <a:cxn ang="0">
                  <a:pos x="1077" y="36"/>
                </a:cxn>
                <a:cxn ang="0">
                  <a:pos x="1098" y="110"/>
                </a:cxn>
                <a:cxn ang="0">
                  <a:pos x="979" y="117"/>
                </a:cxn>
                <a:cxn ang="0">
                  <a:pos x="948" y="122"/>
                </a:cxn>
                <a:cxn ang="0">
                  <a:pos x="820" y="97"/>
                </a:cxn>
                <a:cxn ang="0">
                  <a:pos x="698" y="200"/>
                </a:cxn>
                <a:cxn ang="0">
                  <a:pos x="828" y="182"/>
                </a:cxn>
                <a:cxn ang="0">
                  <a:pos x="734" y="228"/>
                </a:cxn>
                <a:cxn ang="0">
                  <a:pos x="635" y="272"/>
                </a:cxn>
                <a:cxn ang="0">
                  <a:pos x="593" y="234"/>
                </a:cxn>
                <a:cxn ang="0">
                  <a:pos x="621" y="295"/>
                </a:cxn>
                <a:cxn ang="0">
                  <a:pos x="441" y="441"/>
                </a:cxn>
                <a:cxn ang="0">
                  <a:pos x="621" y="411"/>
                </a:cxn>
                <a:cxn ang="0">
                  <a:pos x="709" y="512"/>
                </a:cxn>
                <a:cxn ang="0">
                  <a:pos x="740" y="381"/>
                </a:cxn>
                <a:cxn ang="0">
                  <a:pos x="870" y="536"/>
                </a:cxn>
                <a:cxn ang="0">
                  <a:pos x="911" y="470"/>
                </a:cxn>
                <a:cxn ang="0">
                  <a:pos x="1059" y="616"/>
                </a:cxn>
                <a:cxn ang="0">
                  <a:pos x="834" y="603"/>
                </a:cxn>
                <a:cxn ang="0">
                  <a:pos x="677" y="539"/>
                </a:cxn>
                <a:cxn ang="0">
                  <a:pos x="369" y="587"/>
                </a:cxn>
                <a:cxn ang="0">
                  <a:pos x="215" y="834"/>
                </a:cxn>
                <a:cxn ang="0">
                  <a:pos x="317" y="1065"/>
                </a:cxn>
                <a:cxn ang="0">
                  <a:pos x="592" y="1115"/>
                </a:cxn>
                <a:cxn ang="0">
                  <a:pos x="681" y="1291"/>
                </a:cxn>
                <a:cxn ang="0">
                  <a:pos x="733" y="1503"/>
                </a:cxn>
                <a:cxn ang="0">
                  <a:pos x="1016" y="1556"/>
                </a:cxn>
                <a:cxn ang="0">
                  <a:pos x="1197" y="1373"/>
                </a:cxn>
                <a:cxn ang="0">
                  <a:pos x="1271" y="1154"/>
                </a:cxn>
                <a:cxn ang="0">
                  <a:pos x="1311" y="967"/>
                </a:cxn>
                <a:cxn ang="0">
                  <a:pos x="1135" y="797"/>
                </a:cxn>
                <a:cxn ang="0">
                  <a:pos x="1197" y="810"/>
                </a:cxn>
                <a:cxn ang="0">
                  <a:pos x="1447" y="788"/>
                </a:cxn>
                <a:cxn ang="0">
                  <a:pos x="1277" y="635"/>
                </a:cxn>
                <a:cxn ang="0">
                  <a:pos x="1531" y="652"/>
                </a:cxn>
                <a:cxn ang="0">
                  <a:pos x="1658" y="862"/>
                </a:cxn>
                <a:cxn ang="0">
                  <a:pos x="1038" y="440"/>
                </a:cxn>
                <a:cxn ang="0">
                  <a:pos x="991" y="389"/>
                </a:cxn>
                <a:cxn ang="0">
                  <a:pos x="1099" y="418"/>
                </a:cxn>
                <a:cxn ang="0">
                  <a:pos x="287" y="206"/>
                </a:cxn>
                <a:cxn ang="0">
                  <a:pos x="50" y="1063"/>
                </a:cxn>
              </a:cxnLst>
              <a:rect l="0" t="0" r="r" b="b"/>
              <a:pathLst>
                <a:path w="1683" h="1609">
                  <a:moveTo>
                    <a:pt x="1008" y="20"/>
                  </a:moveTo>
                  <a:cubicBezTo>
                    <a:pt x="1021" y="27"/>
                    <a:pt x="1028" y="27"/>
                    <a:pt x="1045" y="29"/>
                  </a:cubicBezTo>
                  <a:cubicBezTo>
                    <a:pt x="1035" y="22"/>
                    <a:pt x="1023" y="21"/>
                    <a:pt x="1008" y="20"/>
                  </a:cubicBezTo>
                  <a:close/>
                  <a:moveTo>
                    <a:pt x="1146" y="26"/>
                  </a:moveTo>
                  <a:cubicBezTo>
                    <a:pt x="1143" y="26"/>
                    <a:pt x="1143" y="22"/>
                    <a:pt x="1141" y="21"/>
                  </a:cubicBezTo>
                  <a:cubicBezTo>
                    <a:pt x="1142" y="21"/>
                    <a:pt x="1146" y="24"/>
                    <a:pt x="1147" y="21"/>
                  </a:cubicBezTo>
                  <a:cubicBezTo>
                    <a:pt x="1138" y="19"/>
                    <a:pt x="1136" y="20"/>
                    <a:pt x="1128" y="22"/>
                  </a:cubicBezTo>
                  <a:cubicBezTo>
                    <a:pt x="1134" y="24"/>
                    <a:pt x="1139" y="27"/>
                    <a:pt x="1146" y="26"/>
                  </a:cubicBezTo>
                  <a:close/>
                  <a:moveTo>
                    <a:pt x="1063" y="27"/>
                  </a:moveTo>
                  <a:cubicBezTo>
                    <a:pt x="1057" y="27"/>
                    <a:pt x="1049" y="23"/>
                    <a:pt x="1045" y="25"/>
                  </a:cubicBezTo>
                  <a:cubicBezTo>
                    <a:pt x="1050" y="26"/>
                    <a:pt x="1053" y="31"/>
                    <a:pt x="1059" y="32"/>
                  </a:cubicBezTo>
                  <a:cubicBezTo>
                    <a:pt x="1060" y="30"/>
                    <a:pt x="1063" y="30"/>
                    <a:pt x="1063" y="27"/>
                  </a:cubicBezTo>
                  <a:close/>
                  <a:moveTo>
                    <a:pt x="1157" y="29"/>
                  </a:moveTo>
                  <a:cubicBezTo>
                    <a:pt x="1159" y="30"/>
                    <a:pt x="1161" y="30"/>
                    <a:pt x="1163" y="31"/>
                  </a:cubicBezTo>
                  <a:cubicBezTo>
                    <a:pt x="1163" y="28"/>
                    <a:pt x="1158" y="27"/>
                    <a:pt x="1157" y="29"/>
                  </a:cubicBezTo>
                  <a:close/>
                  <a:moveTo>
                    <a:pt x="966" y="79"/>
                  </a:moveTo>
                  <a:cubicBezTo>
                    <a:pt x="979" y="79"/>
                    <a:pt x="987" y="91"/>
                    <a:pt x="1000" y="85"/>
                  </a:cubicBezTo>
                  <a:cubicBezTo>
                    <a:pt x="983" y="83"/>
                    <a:pt x="971" y="65"/>
                    <a:pt x="984" y="55"/>
                  </a:cubicBezTo>
                  <a:cubicBezTo>
                    <a:pt x="988" y="52"/>
                    <a:pt x="993" y="54"/>
                    <a:pt x="996" y="49"/>
                  </a:cubicBezTo>
                  <a:cubicBezTo>
                    <a:pt x="992" y="41"/>
                    <a:pt x="983" y="46"/>
                    <a:pt x="978" y="50"/>
                  </a:cubicBezTo>
                  <a:cubicBezTo>
                    <a:pt x="970" y="49"/>
                    <a:pt x="966" y="53"/>
                    <a:pt x="962" y="58"/>
                  </a:cubicBezTo>
                  <a:cubicBezTo>
                    <a:pt x="969" y="61"/>
                    <a:pt x="963" y="73"/>
                    <a:pt x="966" y="79"/>
                  </a:cubicBezTo>
                  <a:close/>
                  <a:moveTo>
                    <a:pt x="1026" y="63"/>
                  </a:moveTo>
                  <a:cubicBezTo>
                    <a:pt x="1029" y="64"/>
                    <a:pt x="1031" y="68"/>
                    <a:pt x="1033" y="64"/>
                  </a:cubicBezTo>
                  <a:cubicBezTo>
                    <a:pt x="1032" y="63"/>
                    <a:pt x="1028" y="61"/>
                    <a:pt x="1026" y="63"/>
                  </a:cubicBezTo>
                  <a:close/>
                  <a:moveTo>
                    <a:pt x="1025" y="92"/>
                  </a:moveTo>
                  <a:cubicBezTo>
                    <a:pt x="1021" y="90"/>
                    <a:pt x="1015" y="86"/>
                    <a:pt x="1011" y="88"/>
                  </a:cubicBezTo>
                  <a:cubicBezTo>
                    <a:pt x="1014" y="90"/>
                    <a:pt x="1020" y="94"/>
                    <a:pt x="1025" y="92"/>
                  </a:cubicBezTo>
                  <a:close/>
                  <a:moveTo>
                    <a:pt x="618" y="123"/>
                  </a:moveTo>
                  <a:cubicBezTo>
                    <a:pt x="612" y="123"/>
                    <a:pt x="617" y="119"/>
                    <a:pt x="617" y="117"/>
                  </a:cubicBezTo>
                  <a:cubicBezTo>
                    <a:pt x="614" y="117"/>
                    <a:pt x="614" y="116"/>
                    <a:pt x="614" y="114"/>
                  </a:cubicBezTo>
                  <a:cubicBezTo>
                    <a:pt x="605" y="120"/>
                    <a:pt x="599" y="113"/>
                    <a:pt x="590" y="118"/>
                  </a:cubicBezTo>
                  <a:cubicBezTo>
                    <a:pt x="590" y="117"/>
                    <a:pt x="590" y="115"/>
                    <a:pt x="589" y="115"/>
                  </a:cubicBezTo>
                  <a:cubicBezTo>
                    <a:pt x="588" y="118"/>
                    <a:pt x="582" y="120"/>
                    <a:pt x="580" y="119"/>
                  </a:cubicBezTo>
                  <a:cubicBezTo>
                    <a:pt x="582" y="117"/>
                    <a:pt x="585" y="116"/>
                    <a:pt x="584" y="111"/>
                  </a:cubicBezTo>
                  <a:cubicBezTo>
                    <a:pt x="577" y="113"/>
                    <a:pt x="569" y="115"/>
                    <a:pt x="565" y="119"/>
                  </a:cubicBezTo>
                  <a:cubicBezTo>
                    <a:pt x="568" y="121"/>
                    <a:pt x="572" y="116"/>
                    <a:pt x="574" y="119"/>
                  </a:cubicBezTo>
                  <a:cubicBezTo>
                    <a:pt x="573" y="125"/>
                    <a:pt x="562" y="121"/>
                    <a:pt x="559" y="125"/>
                  </a:cubicBezTo>
                  <a:cubicBezTo>
                    <a:pt x="563" y="124"/>
                    <a:pt x="564" y="126"/>
                    <a:pt x="566" y="129"/>
                  </a:cubicBezTo>
                  <a:cubicBezTo>
                    <a:pt x="563" y="133"/>
                    <a:pt x="556" y="128"/>
                    <a:pt x="555" y="134"/>
                  </a:cubicBezTo>
                  <a:cubicBezTo>
                    <a:pt x="559" y="135"/>
                    <a:pt x="561" y="134"/>
                    <a:pt x="564" y="133"/>
                  </a:cubicBezTo>
                  <a:cubicBezTo>
                    <a:pt x="564" y="137"/>
                    <a:pt x="567" y="137"/>
                    <a:pt x="568" y="140"/>
                  </a:cubicBezTo>
                  <a:cubicBezTo>
                    <a:pt x="584" y="136"/>
                    <a:pt x="608" y="137"/>
                    <a:pt x="618" y="123"/>
                  </a:cubicBezTo>
                  <a:close/>
                  <a:moveTo>
                    <a:pt x="651" y="184"/>
                  </a:moveTo>
                  <a:cubicBezTo>
                    <a:pt x="654" y="184"/>
                    <a:pt x="656" y="182"/>
                    <a:pt x="656" y="178"/>
                  </a:cubicBezTo>
                  <a:cubicBezTo>
                    <a:pt x="653" y="178"/>
                    <a:pt x="651" y="180"/>
                    <a:pt x="651" y="184"/>
                  </a:cubicBezTo>
                  <a:close/>
                  <a:moveTo>
                    <a:pt x="635" y="196"/>
                  </a:moveTo>
                  <a:cubicBezTo>
                    <a:pt x="634" y="194"/>
                    <a:pt x="634" y="192"/>
                    <a:pt x="633" y="191"/>
                  </a:cubicBezTo>
                  <a:cubicBezTo>
                    <a:pt x="631" y="192"/>
                    <a:pt x="631" y="196"/>
                    <a:pt x="635" y="196"/>
                  </a:cubicBezTo>
                  <a:close/>
                  <a:moveTo>
                    <a:pt x="604" y="197"/>
                  </a:moveTo>
                  <a:cubicBezTo>
                    <a:pt x="601" y="200"/>
                    <a:pt x="595" y="199"/>
                    <a:pt x="595" y="204"/>
                  </a:cubicBezTo>
                  <a:cubicBezTo>
                    <a:pt x="601" y="205"/>
                    <a:pt x="606" y="201"/>
                    <a:pt x="604" y="197"/>
                  </a:cubicBezTo>
                  <a:close/>
                  <a:moveTo>
                    <a:pt x="595" y="213"/>
                  </a:moveTo>
                  <a:cubicBezTo>
                    <a:pt x="599" y="213"/>
                    <a:pt x="599" y="210"/>
                    <a:pt x="599" y="207"/>
                  </a:cubicBezTo>
                  <a:cubicBezTo>
                    <a:pt x="595" y="207"/>
                    <a:pt x="593" y="211"/>
                    <a:pt x="595" y="213"/>
                  </a:cubicBezTo>
                  <a:close/>
                  <a:moveTo>
                    <a:pt x="280" y="210"/>
                  </a:moveTo>
                  <a:cubicBezTo>
                    <a:pt x="262" y="220"/>
                    <a:pt x="248" y="231"/>
                    <a:pt x="232" y="242"/>
                  </a:cubicBezTo>
                  <a:cubicBezTo>
                    <a:pt x="234" y="251"/>
                    <a:pt x="231" y="253"/>
                    <a:pt x="227" y="259"/>
                  </a:cubicBezTo>
                  <a:cubicBezTo>
                    <a:pt x="232" y="260"/>
                    <a:pt x="226" y="264"/>
                    <a:pt x="227" y="266"/>
                  </a:cubicBezTo>
                  <a:cubicBezTo>
                    <a:pt x="232" y="265"/>
                    <a:pt x="235" y="261"/>
                    <a:pt x="239" y="258"/>
                  </a:cubicBezTo>
                  <a:cubicBezTo>
                    <a:pt x="241" y="246"/>
                    <a:pt x="254" y="245"/>
                    <a:pt x="258" y="235"/>
                  </a:cubicBezTo>
                  <a:cubicBezTo>
                    <a:pt x="257" y="234"/>
                    <a:pt x="255" y="238"/>
                    <a:pt x="255" y="235"/>
                  </a:cubicBezTo>
                  <a:cubicBezTo>
                    <a:pt x="261" y="225"/>
                    <a:pt x="272" y="219"/>
                    <a:pt x="280" y="210"/>
                  </a:cubicBezTo>
                  <a:close/>
                  <a:moveTo>
                    <a:pt x="252" y="214"/>
                  </a:moveTo>
                  <a:cubicBezTo>
                    <a:pt x="250" y="216"/>
                    <a:pt x="245" y="220"/>
                    <a:pt x="248" y="224"/>
                  </a:cubicBezTo>
                  <a:cubicBezTo>
                    <a:pt x="250" y="221"/>
                    <a:pt x="254" y="217"/>
                    <a:pt x="252" y="214"/>
                  </a:cubicBezTo>
                  <a:close/>
                  <a:moveTo>
                    <a:pt x="520" y="272"/>
                  </a:moveTo>
                  <a:cubicBezTo>
                    <a:pt x="521" y="276"/>
                    <a:pt x="521" y="277"/>
                    <a:pt x="522" y="280"/>
                  </a:cubicBezTo>
                  <a:cubicBezTo>
                    <a:pt x="540" y="274"/>
                    <a:pt x="569" y="277"/>
                    <a:pt x="570" y="252"/>
                  </a:cubicBezTo>
                  <a:cubicBezTo>
                    <a:pt x="576" y="249"/>
                    <a:pt x="586" y="246"/>
                    <a:pt x="582" y="235"/>
                  </a:cubicBezTo>
                  <a:cubicBezTo>
                    <a:pt x="572" y="230"/>
                    <a:pt x="564" y="233"/>
                    <a:pt x="556" y="239"/>
                  </a:cubicBezTo>
                  <a:cubicBezTo>
                    <a:pt x="556" y="241"/>
                    <a:pt x="557" y="241"/>
                    <a:pt x="557" y="243"/>
                  </a:cubicBezTo>
                  <a:cubicBezTo>
                    <a:pt x="554" y="243"/>
                    <a:pt x="554" y="245"/>
                    <a:pt x="551" y="245"/>
                  </a:cubicBezTo>
                  <a:cubicBezTo>
                    <a:pt x="549" y="244"/>
                    <a:pt x="549" y="241"/>
                    <a:pt x="546" y="242"/>
                  </a:cubicBezTo>
                  <a:cubicBezTo>
                    <a:pt x="542" y="246"/>
                    <a:pt x="538" y="250"/>
                    <a:pt x="536" y="255"/>
                  </a:cubicBezTo>
                  <a:cubicBezTo>
                    <a:pt x="536" y="258"/>
                    <a:pt x="540" y="256"/>
                    <a:pt x="540" y="259"/>
                  </a:cubicBezTo>
                  <a:cubicBezTo>
                    <a:pt x="532" y="263"/>
                    <a:pt x="527" y="268"/>
                    <a:pt x="520" y="272"/>
                  </a:cubicBezTo>
                  <a:close/>
                  <a:moveTo>
                    <a:pt x="591" y="247"/>
                  </a:moveTo>
                  <a:cubicBezTo>
                    <a:pt x="588" y="244"/>
                    <a:pt x="585" y="248"/>
                    <a:pt x="585" y="251"/>
                  </a:cubicBezTo>
                  <a:cubicBezTo>
                    <a:pt x="588" y="251"/>
                    <a:pt x="589" y="249"/>
                    <a:pt x="591" y="247"/>
                  </a:cubicBezTo>
                  <a:close/>
                  <a:moveTo>
                    <a:pt x="212" y="259"/>
                  </a:moveTo>
                  <a:cubicBezTo>
                    <a:pt x="216" y="258"/>
                    <a:pt x="220" y="253"/>
                    <a:pt x="219" y="251"/>
                  </a:cubicBezTo>
                  <a:cubicBezTo>
                    <a:pt x="218" y="254"/>
                    <a:pt x="213" y="255"/>
                    <a:pt x="212" y="259"/>
                  </a:cubicBezTo>
                  <a:close/>
                  <a:moveTo>
                    <a:pt x="673" y="447"/>
                  </a:moveTo>
                  <a:cubicBezTo>
                    <a:pt x="678" y="442"/>
                    <a:pt x="685" y="428"/>
                    <a:pt x="678" y="420"/>
                  </a:cubicBezTo>
                  <a:cubicBezTo>
                    <a:pt x="670" y="427"/>
                    <a:pt x="664" y="431"/>
                    <a:pt x="666" y="444"/>
                  </a:cubicBezTo>
                  <a:cubicBezTo>
                    <a:pt x="669" y="445"/>
                    <a:pt x="669" y="448"/>
                    <a:pt x="673" y="447"/>
                  </a:cubicBezTo>
                  <a:close/>
                  <a:moveTo>
                    <a:pt x="654" y="488"/>
                  </a:moveTo>
                  <a:cubicBezTo>
                    <a:pt x="663" y="487"/>
                    <a:pt x="664" y="483"/>
                    <a:pt x="671" y="485"/>
                  </a:cubicBezTo>
                  <a:cubicBezTo>
                    <a:pt x="677" y="471"/>
                    <a:pt x="685" y="438"/>
                    <a:pt x="663" y="454"/>
                  </a:cubicBezTo>
                  <a:cubicBezTo>
                    <a:pt x="660" y="453"/>
                    <a:pt x="658" y="450"/>
                    <a:pt x="656" y="452"/>
                  </a:cubicBezTo>
                  <a:cubicBezTo>
                    <a:pt x="654" y="456"/>
                    <a:pt x="658" y="457"/>
                    <a:pt x="658" y="461"/>
                  </a:cubicBezTo>
                  <a:cubicBezTo>
                    <a:pt x="658" y="469"/>
                    <a:pt x="651" y="479"/>
                    <a:pt x="654" y="488"/>
                  </a:cubicBezTo>
                  <a:close/>
                  <a:moveTo>
                    <a:pt x="602" y="468"/>
                  </a:moveTo>
                  <a:cubicBezTo>
                    <a:pt x="603" y="464"/>
                    <a:pt x="597" y="462"/>
                    <a:pt x="594" y="465"/>
                  </a:cubicBezTo>
                  <a:cubicBezTo>
                    <a:pt x="595" y="468"/>
                    <a:pt x="599" y="471"/>
                    <a:pt x="602" y="468"/>
                  </a:cubicBezTo>
                  <a:close/>
                  <a:moveTo>
                    <a:pt x="590" y="468"/>
                  </a:moveTo>
                  <a:cubicBezTo>
                    <a:pt x="587" y="463"/>
                    <a:pt x="577" y="465"/>
                    <a:pt x="575" y="470"/>
                  </a:cubicBezTo>
                  <a:cubicBezTo>
                    <a:pt x="578" y="477"/>
                    <a:pt x="590" y="478"/>
                    <a:pt x="590" y="468"/>
                  </a:cubicBezTo>
                  <a:close/>
                  <a:moveTo>
                    <a:pt x="880" y="468"/>
                  </a:moveTo>
                  <a:cubicBezTo>
                    <a:pt x="879" y="472"/>
                    <a:pt x="883" y="470"/>
                    <a:pt x="884" y="470"/>
                  </a:cubicBezTo>
                  <a:cubicBezTo>
                    <a:pt x="885" y="468"/>
                    <a:pt x="881" y="467"/>
                    <a:pt x="880" y="468"/>
                  </a:cubicBezTo>
                  <a:close/>
                  <a:moveTo>
                    <a:pt x="900" y="474"/>
                  </a:moveTo>
                  <a:cubicBezTo>
                    <a:pt x="898" y="473"/>
                    <a:pt x="894" y="473"/>
                    <a:pt x="893" y="474"/>
                  </a:cubicBezTo>
                  <a:cubicBezTo>
                    <a:pt x="892" y="480"/>
                    <a:pt x="900" y="479"/>
                    <a:pt x="900" y="474"/>
                  </a:cubicBezTo>
                  <a:close/>
                  <a:moveTo>
                    <a:pt x="563" y="477"/>
                  </a:moveTo>
                  <a:cubicBezTo>
                    <a:pt x="561" y="477"/>
                    <a:pt x="560" y="477"/>
                    <a:pt x="559" y="476"/>
                  </a:cubicBezTo>
                  <a:cubicBezTo>
                    <a:pt x="558" y="478"/>
                    <a:pt x="555" y="480"/>
                    <a:pt x="557" y="483"/>
                  </a:cubicBezTo>
                  <a:cubicBezTo>
                    <a:pt x="560" y="482"/>
                    <a:pt x="563" y="481"/>
                    <a:pt x="563" y="477"/>
                  </a:cubicBezTo>
                  <a:close/>
                  <a:moveTo>
                    <a:pt x="826" y="506"/>
                  </a:moveTo>
                  <a:cubicBezTo>
                    <a:pt x="828" y="507"/>
                    <a:pt x="832" y="508"/>
                    <a:pt x="834" y="506"/>
                  </a:cubicBezTo>
                  <a:cubicBezTo>
                    <a:pt x="834" y="501"/>
                    <a:pt x="825" y="499"/>
                    <a:pt x="826" y="506"/>
                  </a:cubicBezTo>
                  <a:close/>
                  <a:moveTo>
                    <a:pt x="830" y="510"/>
                  </a:moveTo>
                  <a:cubicBezTo>
                    <a:pt x="830" y="515"/>
                    <a:pt x="830" y="515"/>
                    <a:pt x="830" y="515"/>
                  </a:cubicBezTo>
                  <a:cubicBezTo>
                    <a:pt x="835" y="519"/>
                    <a:pt x="836" y="510"/>
                    <a:pt x="832" y="509"/>
                  </a:cubicBezTo>
                  <a:cubicBezTo>
                    <a:pt x="831" y="510"/>
                    <a:pt x="831" y="510"/>
                    <a:pt x="830" y="510"/>
                  </a:cubicBezTo>
                  <a:close/>
                  <a:moveTo>
                    <a:pt x="892" y="511"/>
                  </a:moveTo>
                  <a:cubicBezTo>
                    <a:pt x="895" y="513"/>
                    <a:pt x="895" y="518"/>
                    <a:pt x="899" y="515"/>
                  </a:cubicBezTo>
                  <a:cubicBezTo>
                    <a:pt x="900" y="511"/>
                    <a:pt x="893" y="507"/>
                    <a:pt x="892" y="511"/>
                  </a:cubicBezTo>
                  <a:close/>
                  <a:moveTo>
                    <a:pt x="922" y="511"/>
                  </a:moveTo>
                  <a:cubicBezTo>
                    <a:pt x="922" y="512"/>
                    <a:pt x="920" y="513"/>
                    <a:pt x="921" y="515"/>
                  </a:cubicBezTo>
                  <a:cubicBezTo>
                    <a:pt x="922" y="516"/>
                    <a:pt x="925" y="516"/>
                    <a:pt x="927" y="515"/>
                  </a:cubicBezTo>
                  <a:cubicBezTo>
                    <a:pt x="926" y="512"/>
                    <a:pt x="925" y="510"/>
                    <a:pt x="922" y="511"/>
                  </a:cubicBezTo>
                  <a:close/>
                  <a:moveTo>
                    <a:pt x="915" y="515"/>
                  </a:moveTo>
                  <a:cubicBezTo>
                    <a:pt x="912" y="514"/>
                    <a:pt x="911" y="515"/>
                    <a:pt x="911" y="518"/>
                  </a:cubicBezTo>
                  <a:cubicBezTo>
                    <a:pt x="915" y="518"/>
                    <a:pt x="915" y="518"/>
                    <a:pt x="915" y="518"/>
                  </a:cubicBezTo>
                  <a:lnTo>
                    <a:pt x="915" y="515"/>
                  </a:lnTo>
                  <a:close/>
                  <a:moveTo>
                    <a:pt x="890" y="517"/>
                  </a:moveTo>
                  <a:cubicBezTo>
                    <a:pt x="889" y="516"/>
                    <a:pt x="886" y="514"/>
                    <a:pt x="884" y="516"/>
                  </a:cubicBezTo>
                  <a:cubicBezTo>
                    <a:pt x="884" y="518"/>
                    <a:pt x="885" y="519"/>
                    <a:pt x="885" y="519"/>
                  </a:cubicBezTo>
                  <a:cubicBezTo>
                    <a:pt x="888" y="519"/>
                    <a:pt x="889" y="519"/>
                    <a:pt x="890" y="517"/>
                  </a:cubicBezTo>
                  <a:close/>
                  <a:moveTo>
                    <a:pt x="923" y="522"/>
                  </a:moveTo>
                  <a:cubicBezTo>
                    <a:pt x="925" y="522"/>
                    <a:pt x="927" y="522"/>
                    <a:pt x="927" y="519"/>
                  </a:cubicBezTo>
                  <a:cubicBezTo>
                    <a:pt x="924" y="519"/>
                    <a:pt x="923" y="520"/>
                    <a:pt x="923" y="522"/>
                  </a:cubicBezTo>
                  <a:close/>
                  <a:moveTo>
                    <a:pt x="908" y="527"/>
                  </a:moveTo>
                  <a:cubicBezTo>
                    <a:pt x="910" y="522"/>
                    <a:pt x="906" y="522"/>
                    <a:pt x="903" y="521"/>
                  </a:cubicBezTo>
                  <a:cubicBezTo>
                    <a:pt x="901" y="523"/>
                    <a:pt x="902" y="526"/>
                    <a:pt x="903" y="528"/>
                  </a:cubicBezTo>
                  <a:cubicBezTo>
                    <a:pt x="905" y="528"/>
                    <a:pt x="907" y="528"/>
                    <a:pt x="908" y="527"/>
                  </a:cubicBezTo>
                  <a:close/>
                  <a:moveTo>
                    <a:pt x="929" y="531"/>
                  </a:moveTo>
                  <a:cubicBezTo>
                    <a:pt x="933" y="531"/>
                    <a:pt x="936" y="529"/>
                    <a:pt x="936" y="524"/>
                  </a:cubicBezTo>
                  <a:cubicBezTo>
                    <a:pt x="931" y="524"/>
                    <a:pt x="928" y="525"/>
                    <a:pt x="929" y="531"/>
                  </a:cubicBezTo>
                  <a:close/>
                  <a:moveTo>
                    <a:pt x="916" y="534"/>
                  </a:moveTo>
                  <a:cubicBezTo>
                    <a:pt x="920" y="537"/>
                    <a:pt x="926" y="533"/>
                    <a:pt x="920" y="531"/>
                  </a:cubicBezTo>
                  <a:cubicBezTo>
                    <a:pt x="920" y="533"/>
                    <a:pt x="916" y="531"/>
                    <a:pt x="916" y="534"/>
                  </a:cubicBezTo>
                  <a:close/>
                  <a:moveTo>
                    <a:pt x="898" y="536"/>
                  </a:moveTo>
                  <a:cubicBezTo>
                    <a:pt x="898" y="535"/>
                    <a:pt x="898" y="535"/>
                    <a:pt x="899" y="535"/>
                  </a:cubicBezTo>
                  <a:cubicBezTo>
                    <a:pt x="899" y="533"/>
                    <a:pt x="899" y="533"/>
                    <a:pt x="899" y="533"/>
                  </a:cubicBezTo>
                  <a:cubicBezTo>
                    <a:pt x="898" y="533"/>
                    <a:pt x="898" y="533"/>
                    <a:pt x="898" y="532"/>
                  </a:cubicBezTo>
                  <a:cubicBezTo>
                    <a:pt x="896" y="532"/>
                    <a:pt x="896" y="532"/>
                    <a:pt x="896" y="532"/>
                  </a:cubicBezTo>
                  <a:cubicBezTo>
                    <a:pt x="896" y="532"/>
                    <a:pt x="896" y="533"/>
                    <a:pt x="895" y="533"/>
                  </a:cubicBezTo>
                  <a:cubicBezTo>
                    <a:pt x="895" y="535"/>
                    <a:pt x="895" y="535"/>
                    <a:pt x="895" y="535"/>
                  </a:cubicBezTo>
                  <a:cubicBezTo>
                    <a:pt x="896" y="535"/>
                    <a:pt x="896" y="535"/>
                    <a:pt x="896" y="536"/>
                  </a:cubicBezTo>
                  <a:lnTo>
                    <a:pt x="898" y="536"/>
                  </a:lnTo>
                  <a:close/>
                  <a:moveTo>
                    <a:pt x="948" y="535"/>
                  </a:moveTo>
                  <a:cubicBezTo>
                    <a:pt x="942" y="531"/>
                    <a:pt x="937" y="543"/>
                    <a:pt x="943" y="545"/>
                  </a:cubicBezTo>
                  <a:cubicBezTo>
                    <a:pt x="945" y="542"/>
                    <a:pt x="948" y="540"/>
                    <a:pt x="948" y="535"/>
                  </a:cubicBezTo>
                  <a:close/>
                  <a:moveTo>
                    <a:pt x="738" y="546"/>
                  </a:moveTo>
                  <a:cubicBezTo>
                    <a:pt x="742" y="530"/>
                    <a:pt x="721" y="544"/>
                    <a:pt x="738" y="546"/>
                  </a:cubicBezTo>
                  <a:close/>
                  <a:moveTo>
                    <a:pt x="871" y="540"/>
                  </a:moveTo>
                  <a:cubicBezTo>
                    <a:pt x="870" y="538"/>
                    <a:pt x="866" y="538"/>
                    <a:pt x="864" y="539"/>
                  </a:cubicBezTo>
                  <a:cubicBezTo>
                    <a:pt x="863" y="543"/>
                    <a:pt x="871" y="543"/>
                    <a:pt x="871" y="540"/>
                  </a:cubicBezTo>
                  <a:close/>
                  <a:moveTo>
                    <a:pt x="931" y="546"/>
                  </a:moveTo>
                  <a:cubicBezTo>
                    <a:pt x="931" y="549"/>
                    <a:pt x="928" y="555"/>
                    <a:pt x="933" y="555"/>
                  </a:cubicBezTo>
                  <a:cubicBezTo>
                    <a:pt x="937" y="554"/>
                    <a:pt x="935" y="546"/>
                    <a:pt x="931" y="546"/>
                  </a:cubicBezTo>
                  <a:close/>
                  <a:moveTo>
                    <a:pt x="1040" y="559"/>
                  </a:moveTo>
                  <a:cubicBezTo>
                    <a:pt x="1041" y="555"/>
                    <a:pt x="1041" y="550"/>
                    <a:pt x="1043" y="546"/>
                  </a:cubicBezTo>
                  <a:cubicBezTo>
                    <a:pt x="1033" y="551"/>
                    <a:pt x="1019" y="551"/>
                    <a:pt x="1011" y="557"/>
                  </a:cubicBezTo>
                  <a:cubicBezTo>
                    <a:pt x="1017" y="570"/>
                    <a:pt x="1029" y="563"/>
                    <a:pt x="1040" y="559"/>
                  </a:cubicBezTo>
                  <a:close/>
                  <a:moveTo>
                    <a:pt x="879" y="557"/>
                  </a:moveTo>
                  <a:cubicBezTo>
                    <a:pt x="888" y="556"/>
                    <a:pt x="895" y="564"/>
                    <a:pt x="901" y="564"/>
                  </a:cubicBezTo>
                  <a:cubicBezTo>
                    <a:pt x="907" y="565"/>
                    <a:pt x="915" y="562"/>
                    <a:pt x="921" y="560"/>
                  </a:cubicBezTo>
                  <a:cubicBezTo>
                    <a:pt x="921" y="557"/>
                    <a:pt x="921" y="557"/>
                    <a:pt x="921" y="557"/>
                  </a:cubicBezTo>
                  <a:cubicBezTo>
                    <a:pt x="909" y="556"/>
                    <a:pt x="890" y="552"/>
                    <a:pt x="880" y="550"/>
                  </a:cubicBezTo>
                  <a:cubicBezTo>
                    <a:pt x="877" y="551"/>
                    <a:pt x="878" y="554"/>
                    <a:pt x="879" y="557"/>
                  </a:cubicBezTo>
                  <a:close/>
                  <a:moveTo>
                    <a:pt x="1674" y="879"/>
                  </a:moveTo>
                  <a:cubicBezTo>
                    <a:pt x="1683" y="865"/>
                    <a:pt x="1681" y="833"/>
                    <a:pt x="1670" y="822"/>
                  </a:cubicBezTo>
                  <a:cubicBezTo>
                    <a:pt x="1671" y="839"/>
                    <a:pt x="1667" y="864"/>
                    <a:pt x="1674" y="879"/>
                  </a:cubicBezTo>
                  <a:close/>
                  <a:moveTo>
                    <a:pt x="1346" y="1324"/>
                  </a:moveTo>
                  <a:cubicBezTo>
                    <a:pt x="1340" y="1316"/>
                    <a:pt x="1334" y="1319"/>
                    <a:pt x="1330" y="1326"/>
                  </a:cubicBezTo>
                  <a:cubicBezTo>
                    <a:pt x="1326" y="1332"/>
                    <a:pt x="1326" y="1337"/>
                    <a:pt x="1319" y="1342"/>
                  </a:cubicBezTo>
                  <a:cubicBezTo>
                    <a:pt x="1316" y="1344"/>
                    <a:pt x="1314" y="1344"/>
                    <a:pt x="1311" y="1347"/>
                  </a:cubicBezTo>
                  <a:cubicBezTo>
                    <a:pt x="1310" y="1350"/>
                    <a:pt x="1310" y="1355"/>
                    <a:pt x="1307" y="1357"/>
                  </a:cubicBezTo>
                  <a:cubicBezTo>
                    <a:pt x="1299" y="1352"/>
                    <a:pt x="1299" y="1365"/>
                    <a:pt x="1294" y="1369"/>
                  </a:cubicBezTo>
                  <a:cubicBezTo>
                    <a:pt x="1293" y="1369"/>
                    <a:pt x="1294" y="1366"/>
                    <a:pt x="1290" y="1367"/>
                  </a:cubicBezTo>
                  <a:cubicBezTo>
                    <a:pt x="1290" y="1370"/>
                    <a:pt x="1289" y="1373"/>
                    <a:pt x="1288" y="1375"/>
                  </a:cubicBezTo>
                  <a:cubicBezTo>
                    <a:pt x="1274" y="1380"/>
                    <a:pt x="1261" y="1387"/>
                    <a:pt x="1246" y="1392"/>
                  </a:cubicBezTo>
                  <a:cubicBezTo>
                    <a:pt x="1245" y="1399"/>
                    <a:pt x="1239" y="1403"/>
                    <a:pt x="1234" y="1406"/>
                  </a:cubicBezTo>
                  <a:cubicBezTo>
                    <a:pt x="1229" y="1419"/>
                    <a:pt x="1234" y="1431"/>
                    <a:pt x="1228" y="1440"/>
                  </a:cubicBezTo>
                  <a:cubicBezTo>
                    <a:pt x="1222" y="1449"/>
                    <a:pt x="1206" y="1451"/>
                    <a:pt x="1200" y="1461"/>
                  </a:cubicBezTo>
                  <a:cubicBezTo>
                    <a:pt x="1196" y="1468"/>
                    <a:pt x="1195" y="1479"/>
                    <a:pt x="1200" y="1486"/>
                  </a:cubicBezTo>
                  <a:cubicBezTo>
                    <a:pt x="1199" y="1488"/>
                    <a:pt x="1197" y="1489"/>
                    <a:pt x="1196" y="1492"/>
                  </a:cubicBezTo>
                  <a:cubicBezTo>
                    <a:pt x="1210" y="1500"/>
                    <a:pt x="1225" y="1491"/>
                    <a:pt x="1237" y="1484"/>
                  </a:cubicBezTo>
                  <a:cubicBezTo>
                    <a:pt x="1249" y="1477"/>
                    <a:pt x="1252" y="1470"/>
                    <a:pt x="1258" y="1461"/>
                  </a:cubicBezTo>
                  <a:cubicBezTo>
                    <a:pt x="1266" y="1449"/>
                    <a:pt x="1279" y="1438"/>
                    <a:pt x="1290" y="1426"/>
                  </a:cubicBezTo>
                  <a:cubicBezTo>
                    <a:pt x="1303" y="1412"/>
                    <a:pt x="1321" y="1396"/>
                    <a:pt x="1320" y="1379"/>
                  </a:cubicBezTo>
                  <a:cubicBezTo>
                    <a:pt x="1329" y="1372"/>
                    <a:pt x="1331" y="1358"/>
                    <a:pt x="1346" y="1357"/>
                  </a:cubicBezTo>
                  <a:cubicBezTo>
                    <a:pt x="1347" y="1353"/>
                    <a:pt x="1345" y="1350"/>
                    <a:pt x="1343" y="1348"/>
                  </a:cubicBezTo>
                  <a:cubicBezTo>
                    <a:pt x="1345" y="1344"/>
                    <a:pt x="1348" y="1342"/>
                    <a:pt x="1349" y="1337"/>
                  </a:cubicBezTo>
                  <a:cubicBezTo>
                    <a:pt x="1346" y="1333"/>
                    <a:pt x="1345" y="1330"/>
                    <a:pt x="1346" y="1324"/>
                  </a:cubicBezTo>
                  <a:close/>
                  <a:moveTo>
                    <a:pt x="543" y="30"/>
                  </a:moveTo>
                  <a:cubicBezTo>
                    <a:pt x="549" y="31"/>
                    <a:pt x="558" y="29"/>
                    <a:pt x="561" y="24"/>
                  </a:cubicBezTo>
                  <a:cubicBezTo>
                    <a:pt x="559" y="23"/>
                    <a:pt x="555" y="25"/>
                    <a:pt x="555" y="23"/>
                  </a:cubicBezTo>
                  <a:cubicBezTo>
                    <a:pt x="557" y="20"/>
                    <a:pt x="562" y="20"/>
                    <a:pt x="565" y="18"/>
                  </a:cubicBezTo>
                  <a:cubicBezTo>
                    <a:pt x="566" y="22"/>
                    <a:pt x="567" y="23"/>
                    <a:pt x="567" y="25"/>
                  </a:cubicBezTo>
                  <a:cubicBezTo>
                    <a:pt x="591" y="20"/>
                    <a:pt x="609" y="13"/>
                    <a:pt x="635" y="14"/>
                  </a:cubicBezTo>
                  <a:cubicBezTo>
                    <a:pt x="628" y="14"/>
                    <a:pt x="628" y="14"/>
                    <a:pt x="628" y="14"/>
                  </a:cubicBezTo>
                  <a:cubicBezTo>
                    <a:pt x="619" y="24"/>
                    <a:pt x="601" y="16"/>
                    <a:pt x="593" y="22"/>
                  </a:cubicBezTo>
                  <a:cubicBezTo>
                    <a:pt x="592" y="24"/>
                    <a:pt x="595" y="25"/>
                    <a:pt x="593" y="26"/>
                  </a:cubicBezTo>
                  <a:cubicBezTo>
                    <a:pt x="591" y="26"/>
                    <a:pt x="590" y="24"/>
                    <a:pt x="589" y="23"/>
                  </a:cubicBezTo>
                  <a:cubicBezTo>
                    <a:pt x="584" y="25"/>
                    <a:pt x="579" y="26"/>
                    <a:pt x="576" y="31"/>
                  </a:cubicBezTo>
                  <a:cubicBezTo>
                    <a:pt x="580" y="32"/>
                    <a:pt x="584" y="29"/>
                    <a:pt x="586" y="34"/>
                  </a:cubicBezTo>
                  <a:cubicBezTo>
                    <a:pt x="573" y="46"/>
                    <a:pt x="553" y="51"/>
                    <a:pt x="537" y="59"/>
                  </a:cubicBezTo>
                  <a:cubicBezTo>
                    <a:pt x="541" y="61"/>
                    <a:pt x="545" y="57"/>
                    <a:pt x="546" y="59"/>
                  </a:cubicBezTo>
                  <a:cubicBezTo>
                    <a:pt x="542" y="61"/>
                    <a:pt x="540" y="65"/>
                    <a:pt x="534" y="66"/>
                  </a:cubicBezTo>
                  <a:cubicBezTo>
                    <a:pt x="534" y="62"/>
                    <a:pt x="534" y="62"/>
                    <a:pt x="534" y="62"/>
                  </a:cubicBezTo>
                  <a:cubicBezTo>
                    <a:pt x="528" y="61"/>
                    <a:pt x="525" y="67"/>
                    <a:pt x="527" y="71"/>
                  </a:cubicBezTo>
                  <a:cubicBezTo>
                    <a:pt x="521" y="74"/>
                    <a:pt x="515" y="77"/>
                    <a:pt x="508" y="79"/>
                  </a:cubicBezTo>
                  <a:cubicBezTo>
                    <a:pt x="508" y="77"/>
                    <a:pt x="510" y="77"/>
                    <a:pt x="507" y="77"/>
                  </a:cubicBezTo>
                  <a:cubicBezTo>
                    <a:pt x="503" y="77"/>
                    <a:pt x="503" y="80"/>
                    <a:pt x="499" y="81"/>
                  </a:cubicBezTo>
                  <a:cubicBezTo>
                    <a:pt x="479" y="84"/>
                    <a:pt x="469" y="99"/>
                    <a:pt x="452" y="107"/>
                  </a:cubicBezTo>
                  <a:cubicBezTo>
                    <a:pt x="456" y="107"/>
                    <a:pt x="458" y="102"/>
                    <a:pt x="461" y="106"/>
                  </a:cubicBezTo>
                  <a:cubicBezTo>
                    <a:pt x="441" y="111"/>
                    <a:pt x="429" y="123"/>
                    <a:pt x="419" y="138"/>
                  </a:cubicBezTo>
                  <a:cubicBezTo>
                    <a:pt x="422" y="140"/>
                    <a:pt x="423" y="138"/>
                    <a:pt x="426" y="137"/>
                  </a:cubicBezTo>
                  <a:cubicBezTo>
                    <a:pt x="423" y="141"/>
                    <a:pt x="417" y="144"/>
                    <a:pt x="418" y="149"/>
                  </a:cubicBezTo>
                  <a:cubicBezTo>
                    <a:pt x="438" y="144"/>
                    <a:pt x="451" y="129"/>
                    <a:pt x="469" y="123"/>
                  </a:cubicBezTo>
                  <a:cubicBezTo>
                    <a:pt x="476" y="120"/>
                    <a:pt x="483" y="118"/>
                    <a:pt x="490" y="114"/>
                  </a:cubicBezTo>
                  <a:cubicBezTo>
                    <a:pt x="490" y="112"/>
                    <a:pt x="492" y="111"/>
                    <a:pt x="494" y="110"/>
                  </a:cubicBezTo>
                  <a:cubicBezTo>
                    <a:pt x="515" y="109"/>
                    <a:pt x="539" y="103"/>
                    <a:pt x="564" y="92"/>
                  </a:cubicBezTo>
                  <a:cubicBezTo>
                    <a:pt x="562" y="94"/>
                    <a:pt x="564" y="93"/>
                    <a:pt x="565" y="95"/>
                  </a:cubicBezTo>
                  <a:cubicBezTo>
                    <a:pt x="585" y="94"/>
                    <a:pt x="601" y="89"/>
                    <a:pt x="619" y="85"/>
                  </a:cubicBezTo>
                  <a:cubicBezTo>
                    <a:pt x="618" y="82"/>
                    <a:pt x="614" y="82"/>
                    <a:pt x="612" y="80"/>
                  </a:cubicBezTo>
                  <a:cubicBezTo>
                    <a:pt x="616" y="79"/>
                    <a:pt x="616" y="74"/>
                    <a:pt x="622" y="75"/>
                  </a:cubicBezTo>
                  <a:cubicBezTo>
                    <a:pt x="622" y="77"/>
                    <a:pt x="619" y="77"/>
                    <a:pt x="618" y="80"/>
                  </a:cubicBezTo>
                  <a:cubicBezTo>
                    <a:pt x="627" y="89"/>
                    <a:pt x="641" y="68"/>
                    <a:pt x="631" y="63"/>
                  </a:cubicBezTo>
                  <a:cubicBezTo>
                    <a:pt x="634" y="62"/>
                    <a:pt x="637" y="64"/>
                    <a:pt x="641" y="62"/>
                  </a:cubicBezTo>
                  <a:cubicBezTo>
                    <a:pt x="643" y="63"/>
                    <a:pt x="642" y="67"/>
                    <a:pt x="645" y="67"/>
                  </a:cubicBezTo>
                  <a:cubicBezTo>
                    <a:pt x="648" y="62"/>
                    <a:pt x="652" y="64"/>
                    <a:pt x="659" y="63"/>
                  </a:cubicBezTo>
                  <a:cubicBezTo>
                    <a:pt x="660" y="56"/>
                    <a:pt x="669" y="62"/>
                    <a:pt x="672" y="57"/>
                  </a:cubicBezTo>
                  <a:cubicBezTo>
                    <a:pt x="671" y="56"/>
                    <a:pt x="669" y="56"/>
                    <a:pt x="669" y="54"/>
                  </a:cubicBezTo>
                  <a:cubicBezTo>
                    <a:pt x="672" y="51"/>
                    <a:pt x="673" y="53"/>
                    <a:pt x="676" y="54"/>
                  </a:cubicBezTo>
                  <a:cubicBezTo>
                    <a:pt x="678" y="52"/>
                    <a:pt x="679" y="51"/>
                    <a:pt x="681" y="50"/>
                  </a:cubicBezTo>
                  <a:cubicBezTo>
                    <a:pt x="682" y="46"/>
                    <a:pt x="678" y="47"/>
                    <a:pt x="679" y="44"/>
                  </a:cubicBezTo>
                  <a:cubicBezTo>
                    <a:pt x="687" y="44"/>
                    <a:pt x="691" y="46"/>
                    <a:pt x="696" y="43"/>
                  </a:cubicBezTo>
                  <a:cubicBezTo>
                    <a:pt x="698" y="40"/>
                    <a:pt x="693" y="43"/>
                    <a:pt x="693" y="40"/>
                  </a:cubicBezTo>
                  <a:cubicBezTo>
                    <a:pt x="704" y="32"/>
                    <a:pt x="724" y="28"/>
                    <a:pt x="740" y="25"/>
                  </a:cubicBezTo>
                  <a:cubicBezTo>
                    <a:pt x="736" y="19"/>
                    <a:pt x="724" y="24"/>
                    <a:pt x="718" y="23"/>
                  </a:cubicBezTo>
                  <a:cubicBezTo>
                    <a:pt x="718" y="19"/>
                    <a:pt x="724" y="21"/>
                    <a:pt x="725" y="18"/>
                  </a:cubicBezTo>
                  <a:cubicBezTo>
                    <a:pt x="713" y="13"/>
                    <a:pt x="688" y="10"/>
                    <a:pt x="674" y="16"/>
                  </a:cubicBezTo>
                  <a:cubicBezTo>
                    <a:pt x="674" y="13"/>
                    <a:pt x="674" y="13"/>
                    <a:pt x="674" y="13"/>
                  </a:cubicBezTo>
                  <a:cubicBezTo>
                    <a:pt x="666" y="16"/>
                    <a:pt x="660" y="11"/>
                    <a:pt x="653" y="12"/>
                  </a:cubicBezTo>
                  <a:cubicBezTo>
                    <a:pt x="653" y="10"/>
                    <a:pt x="655" y="10"/>
                    <a:pt x="656" y="9"/>
                  </a:cubicBezTo>
                  <a:cubicBezTo>
                    <a:pt x="645" y="5"/>
                    <a:pt x="629" y="0"/>
                    <a:pt x="616" y="7"/>
                  </a:cubicBezTo>
                  <a:cubicBezTo>
                    <a:pt x="617" y="7"/>
                    <a:pt x="619" y="6"/>
                    <a:pt x="619" y="8"/>
                  </a:cubicBezTo>
                  <a:cubicBezTo>
                    <a:pt x="613" y="8"/>
                    <a:pt x="615" y="9"/>
                    <a:pt x="611" y="11"/>
                  </a:cubicBezTo>
                  <a:cubicBezTo>
                    <a:pt x="608" y="7"/>
                    <a:pt x="615" y="6"/>
                    <a:pt x="618" y="4"/>
                  </a:cubicBezTo>
                  <a:cubicBezTo>
                    <a:pt x="604" y="5"/>
                    <a:pt x="594" y="9"/>
                    <a:pt x="584" y="13"/>
                  </a:cubicBezTo>
                  <a:cubicBezTo>
                    <a:pt x="585" y="14"/>
                    <a:pt x="585" y="15"/>
                    <a:pt x="585" y="16"/>
                  </a:cubicBezTo>
                  <a:cubicBezTo>
                    <a:pt x="582" y="18"/>
                    <a:pt x="575" y="13"/>
                    <a:pt x="576" y="17"/>
                  </a:cubicBezTo>
                  <a:cubicBezTo>
                    <a:pt x="572" y="17"/>
                    <a:pt x="570" y="19"/>
                    <a:pt x="566" y="18"/>
                  </a:cubicBezTo>
                  <a:cubicBezTo>
                    <a:pt x="566" y="16"/>
                    <a:pt x="570" y="16"/>
                    <a:pt x="570" y="14"/>
                  </a:cubicBezTo>
                  <a:cubicBezTo>
                    <a:pt x="563" y="14"/>
                    <a:pt x="559" y="22"/>
                    <a:pt x="553" y="20"/>
                  </a:cubicBezTo>
                  <a:cubicBezTo>
                    <a:pt x="554" y="20"/>
                    <a:pt x="554" y="19"/>
                    <a:pt x="553" y="18"/>
                  </a:cubicBezTo>
                  <a:cubicBezTo>
                    <a:pt x="558" y="18"/>
                    <a:pt x="560" y="16"/>
                    <a:pt x="565" y="15"/>
                  </a:cubicBezTo>
                  <a:cubicBezTo>
                    <a:pt x="561" y="11"/>
                    <a:pt x="571" y="11"/>
                    <a:pt x="570" y="8"/>
                  </a:cubicBezTo>
                  <a:cubicBezTo>
                    <a:pt x="563" y="10"/>
                    <a:pt x="556" y="12"/>
                    <a:pt x="550" y="15"/>
                  </a:cubicBezTo>
                  <a:cubicBezTo>
                    <a:pt x="553" y="17"/>
                    <a:pt x="554" y="14"/>
                    <a:pt x="556" y="16"/>
                  </a:cubicBezTo>
                  <a:cubicBezTo>
                    <a:pt x="552" y="17"/>
                    <a:pt x="550" y="19"/>
                    <a:pt x="550" y="20"/>
                  </a:cubicBezTo>
                  <a:cubicBezTo>
                    <a:pt x="547" y="18"/>
                    <a:pt x="548" y="22"/>
                    <a:pt x="545" y="23"/>
                  </a:cubicBezTo>
                  <a:cubicBezTo>
                    <a:pt x="549" y="23"/>
                    <a:pt x="541" y="26"/>
                    <a:pt x="543" y="30"/>
                  </a:cubicBezTo>
                  <a:close/>
                  <a:moveTo>
                    <a:pt x="595" y="5"/>
                  </a:moveTo>
                  <a:cubicBezTo>
                    <a:pt x="588" y="5"/>
                    <a:pt x="580" y="11"/>
                    <a:pt x="577" y="13"/>
                  </a:cubicBezTo>
                  <a:cubicBezTo>
                    <a:pt x="580" y="13"/>
                    <a:pt x="582" y="12"/>
                    <a:pt x="586" y="11"/>
                  </a:cubicBezTo>
                  <a:cubicBezTo>
                    <a:pt x="585" y="7"/>
                    <a:pt x="592" y="9"/>
                    <a:pt x="595" y="5"/>
                  </a:cubicBezTo>
                  <a:close/>
                  <a:moveTo>
                    <a:pt x="397" y="110"/>
                  </a:moveTo>
                  <a:cubicBezTo>
                    <a:pt x="404" y="109"/>
                    <a:pt x="408" y="99"/>
                    <a:pt x="414" y="99"/>
                  </a:cubicBezTo>
                  <a:cubicBezTo>
                    <a:pt x="414" y="102"/>
                    <a:pt x="410" y="102"/>
                    <a:pt x="409" y="105"/>
                  </a:cubicBezTo>
                  <a:cubicBezTo>
                    <a:pt x="428" y="100"/>
                    <a:pt x="438" y="84"/>
                    <a:pt x="454" y="80"/>
                  </a:cubicBezTo>
                  <a:cubicBezTo>
                    <a:pt x="451" y="85"/>
                    <a:pt x="443" y="87"/>
                    <a:pt x="439" y="92"/>
                  </a:cubicBezTo>
                  <a:cubicBezTo>
                    <a:pt x="448" y="87"/>
                    <a:pt x="457" y="87"/>
                    <a:pt x="467" y="82"/>
                  </a:cubicBezTo>
                  <a:cubicBezTo>
                    <a:pt x="467" y="78"/>
                    <a:pt x="467" y="78"/>
                    <a:pt x="467" y="78"/>
                  </a:cubicBezTo>
                  <a:cubicBezTo>
                    <a:pt x="469" y="76"/>
                    <a:pt x="472" y="75"/>
                    <a:pt x="474" y="74"/>
                  </a:cubicBezTo>
                  <a:cubicBezTo>
                    <a:pt x="478" y="62"/>
                    <a:pt x="492" y="66"/>
                    <a:pt x="499" y="59"/>
                  </a:cubicBezTo>
                  <a:cubicBezTo>
                    <a:pt x="499" y="58"/>
                    <a:pt x="498" y="59"/>
                    <a:pt x="498" y="58"/>
                  </a:cubicBezTo>
                  <a:cubicBezTo>
                    <a:pt x="504" y="58"/>
                    <a:pt x="509" y="55"/>
                    <a:pt x="507" y="51"/>
                  </a:cubicBezTo>
                  <a:cubicBezTo>
                    <a:pt x="510" y="52"/>
                    <a:pt x="517" y="49"/>
                    <a:pt x="513" y="46"/>
                  </a:cubicBezTo>
                  <a:cubicBezTo>
                    <a:pt x="518" y="44"/>
                    <a:pt x="525" y="44"/>
                    <a:pt x="526" y="38"/>
                  </a:cubicBezTo>
                  <a:cubicBezTo>
                    <a:pt x="530" y="40"/>
                    <a:pt x="536" y="38"/>
                    <a:pt x="536" y="34"/>
                  </a:cubicBezTo>
                  <a:cubicBezTo>
                    <a:pt x="532" y="32"/>
                    <a:pt x="532" y="33"/>
                    <a:pt x="535" y="30"/>
                  </a:cubicBezTo>
                  <a:cubicBezTo>
                    <a:pt x="505" y="33"/>
                    <a:pt x="487" y="53"/>
                    <a:pt x="461" y="57"/>
                  </a:cubicBezTo>
                  <a:cubicBezTo>
                    <a:pt x="484" y="51"/>
                    <a:pt x="499" y="35"/>
                    <a:pt x="520" y="31"/>
                  </a:cubicBezTo>
                  <a:cubicBezTo>
                    <a:pt x="523" y="30"/>
                    <a:pt x="536" y="31"/>
                    <a:pt x="540" y="24"/>
                  </a:cubicBezTo>
                  <a:cubicBezTo>
                    <a:pt x="538" y="23"/>
                    <a:pt x="537" y="27"/>
                    <a:pt x="536" y="24"/>
                  </a:cubicBezTo>
                  <a:cubicBezTo>
                    <a:pt x="538" y="24"/>
                    <a:pt x="540" y="24"/>
                    <a:pt x="540" y="21"/>
                  </a:cubicBezTo>
                  <a:cubicBezTo>
                    <a:pt x="536" y="21"/>
                    <a:pt x="537" y="21"/>
                    <a:pt x="531" y="21"/>
                  </a:cubicBezTo>
                  <a:cubicBezTo>
                    <a:pt x="531" y="23"/>
                    <a:pt x="531" y="23"/>
                    <a:pt x="530" y="24"/>
                  </a:cubicBezTo>
                  <a:cubicBezTo>
                    <a:pt x="520" y="31"/>
                    <a:pt x="502" y="35"/>
                    <a:pt x="492" y="39"/>
                  </a:cubicBezTo>
                  <a:cubicBezTo>
                    <a:pt x="509" y="31"/>
                    <a:pt x="495" y="38"/>
                    <a:pt x="485" y="41"/>
                  </a:cubicBezTo>
                  <a:cubicBezTo>
                    <a:pt x="483" y="43"/>
                    <a:pt x="484" y="44"/>
                    <a:pt x="483" y="45"/>
                  </a:cubicBezTo>
                  <a:cubicBezTo>
                    <a:pt x="481" y="45"/>
                    <a:pt x="479" y="45"/>
                    <a:pt x="478" y="47"/>
                  </a:cubicBezTo>
                  <a:cubicBezTo>
                    <a:pt x="459" y="52"/>
                    <a:pt x="439" y="65"/>
                    <a:pt x="422" y="75"/>
                  </a:cubicBezTo>
                  <a:cubicBezTo>
                    <a:pt x="423" y="75"/>
                    <a:pt x="424" y="75"/>
                    <a:pt x="425" y="76"/>
                  </a:cubicBezTo>
                  <a:cubicBezTo>
                    <a:pt x="421" y="77"/>
                    <a:pt x="420" y="77"/>
                    <a:pt x="420" y="75"/>
                  </a:cubicBezTo>
                  <a:cubicBezTo>
                    <a:pt x="422" y="78"/>
                    <a:pt x="410" y="83"/>
                    <a:pt x="412" y="83"/>
                  </a:cubicBezTo>
                  <a:cubicBezTo>
                    <a:pt x="414" y="83"/>
                    <a:pt x="415" y="81"/>
                    <a:pt x="415" y="83"/>
                  </a:cubicBezTo>
                  <a:cubicBezTo>
                    <a:pt x="413" y="84"/>
                    <a:pt x="411" y="85"/>
                    <a:pt x="409" y="87"/>
                  </a:cubicBezTo>
                  <a:cubicBezTo>
                    <a:pt x="411" y="87"/>
                    <a:pt x="411" y="89"/>
                    <a:pt x="412" y="89"/>
                  </a:cubicBezTo>
                  <a:cubicBezTo>
                    <a:pt x="411" y="83"/>
                    <a:pt x="438" y="72"/>
                    <a:pt x="445" y="66"/>
                  </a:cubicBezTo>
                  <a:cubicBezTo>
                    <a:pt x="445" y="67"/>
                    <a:pt x="445" y="68"/>
                    <a:pt x="446" y="68"/>
                  </a:cubicBezTo>
                  <a:cubicBezTo>
                    <a:pt x="461" y="62"/>
                    <a:pt x="476" y="54"/>
                    <a:pt x="492" y="49"/>
                  </a:cubicBezTo>
                  <a:cubicBezTo>
                    <a:pt x="489" y="52"/>
                    <a:pt x="491" y="51"/>
                    <a:pt x="493" y="52"/>
                  </a:cubicBezTo>
                  <a:cubicBezTo>
                    <a:pt x="489" y="56"/>
                    <a:pt x="481" y="56"/>
                    <a:pt x="481" y="57"/>
                  </a:cubicBezTo>
                  <a:cubicBezTo>
                    <a:pt x="481" y="60"/>
                    <a:pt x="484" y="54"/>
                    <a:pt x="484" y="58"/>
                  </a:cubicBezTo>
                  <a:cubicBezTo>
                    <a:pt x="474" y="60"/>
                    <a:pt x="475" y="66"/>
                    <a:pt x="467" y="64"/>
                  </a:cubicBezTo>
                  <a:cubicBezTo>
                    <a:pt x="468" y="64"/>
                    <a:pt x="469" y="64"/>
                    <a:pt x="470" y="62"/>
                  </a:cubicBezTo>
                  <a:cubicBezTo>
                    <a:pt x="465" y="63"/>
                    <a:pt x="461" y="63"/>
                    <a:pt x="459" y="67"/>
                  </a:cubicBezTo>
                  <a:cubicBezTo>
                    <a:pt x="462" y="67"/>
                    <a:pt x="466" y="64"/>
                    <a:pt x="468" y="67"/>
                  </a:cubicBezTo>
                  <a:cubicBezTo>
                    <a:pt x="457" y="71"/>
                    <a:pt x="446" y="75"/>
                    <a:pt x="436" y="80"/>
                  </a:cubicBezTo>
                  <a:cubicBezTo>
                    <a:pt x="435" y="79"/>
                    <a:pt x="435" y="79"/>
                    <a:pt x="435" y="78"/>
                  </a:cubicBezTo>
                  <a:cubicBezTo>
                    <a:pt x="430" y="79"/>
                    <a:pt x="424" y="81"/>
                    <a:pt x="421" y="84"/>
                  </a:cubicBezTo>
                  <a:cubicBezTo>
                    <a:pt x="424" y="85"/>
                    <a:pt x="425" y="84"/>
                    <a:pt x="426" y="85"/>
                  </a:cubicBezTo>
                  <a:cubicBezTo>
                    <a:pt x="420" y="91"/>
                    <a:pt x="401" y="99"/>
                    <a:pt x="403" y="103"/>
                  </a:cubicBezTo>
                  <a:cubicBezTo>
                    <a:pt x="399" y="103"/>
                    <a:pt x="400" y="108"/>
                    <a:pt x="397" y="110"/>
                  </a:cubicBezTo>
                  <a:close/>
                  <a:moveTo>
                    <a:pt x="1664" y="783"/>
                  </a:moveTo>
                  <a:cubicBezTo>
                    <a:pt x="1662" y="757"/>
                    <a:pt x="1654" y="739"/>
                    <a:pt x="1657" y="715"/>
                  </a:cubicBezTo>
                  <a:cubicBezTo>
                    <a:pt x="1657" y="713"/>
                    <a:pt x="1660" y="711"/>
                    <a:pt x="1660" y="709"/>
                  </a:cubicBezTo>
                  <a:cubicBezTo>
                    <a:pt x="1661" y="704"/>
                    <a:pt x="1658" y="695"/>
                    <a:pt x="1659" y="688"/>
                  </a:cubicBezTo>
                  <a:cubicBezTo>
                    <a:pt x="1663" y="662"/>
                    <a:pt x="1657" y="631"/>
                    <a:pt x="1654" y="604"/>
                  </a:cubicBezTo>
                  <a:cubicBezTo>
                    <a:pt x="1657" y="604"/>
                    <a:pt x="1656" y="608"/>
                    <a:pt x="1658" y="609"/>
                  </a:cubicBezTo>
                  <a:cubicBezTo>
                    <a:pt x="1657" y="596"/>
                    <a:pt x="1656" y="594"/>
                    <a:pt x="1660" y="586"/>
                  </a:cubicBezTo>
                  <a:cubicBezTo>
                    <a:pt x="1665" y="605"/>
                    <a:pt x="1677" y="623"/>
                    <a:pt x="1681" y="642"/>
                  </a:cubicBezTo>
                  <a:cubicBezTo>
                    <a:pt x="1653" y="494"/>
                    <a:pt x="1586" y="373"/>
                    <a:pt x="1504" y="271"/>
                  </a:cubicBezTo>
                  <a:cubicBezTo>
                    <a:pt x="1433" y="183"/>
                    <a:pt x="1339" y="108"/>
                    <a:pt x="1233" y="55"/>
                  </a:cubicBezTo>
                  <a:cubicBezTo>
                    <a:pt x="1211" y="44"/>
                    <a:pt x="1193" y="32"/>
                    <a:pt x="1170" y="30"/>
                  </a:cubicBezTo>
                  <a:cubicBezTo>
                    <a:pt x="1169" y="38"/>
                    <a:pt x="1191" y="35"/>
                    <a:pt x="1181" y="42"/>
                  </a:cubicBezTo>
                  <a:cubicBezTo>
                    <a:pt x="1185" y="42"/>
                    <a:pt x="1187" y="44"/>
                    <a:pt x="1190" y="46"/>
                  </a:cubicBezTo>
                  <a:cubicBezTo>
                    <a:pt x="1176" y="44"/>
                    <a:pt x="1163" y="34"/>
                    <a:pt x="1149" y="38"/>
                  </a:cubicBezTo>
                  <a:cubicBezTo>
                    <a:pt x="1153" y="40"/>
                    <a:pt x="1156" y="40"/>
                    <a:pt x="1159" y="42"/>
                  </a:cubicBezTo>
                  <a:cubicBezTo>
                    <a:pt x="1149" y="43"/>
                    <a:pt x="1137" y="42"/>
                    <a:pt x="1133" y="43"/>
                  </a:cubicBezTo>
                  <a:cubicBezTo>
                    <a:pt x="1134" y="43"/>
                    <a:pt x="1134" y="43"/>
                    <a:pt x="1134" y="44"/>
                  </a:cubicBezTo>
                  <a:cubicBezTo>
                    <a:pt x="1129" y="45"/>
                    <a:pt x="1128" y="38"/>
                    <a:pt x="1123" y="41"/>
                  </a:cubicBezTo>
                  <a:cubicBezTo>
                    <a:pt x="1128" y="43"/>
                    <a:pt x="1130" y="44"/>
                    <a:pt x="1134" y="48"/>
                  </a:cubicBezTo>
                  <a:cubicBezTo>
                    <a:pt x="1134" y="49"/>
                    <a:pt x="1133" y="50"/>
                    <a:pt x="1132" y="51"/>
                  </a:cubicBezTo>
                  <a:cubicBezTo>
                    <a:pt x="1122" y="41"/>
                    <a:pt x="1110" y="28"/>
                    <a:pt x="1092" y="32"/>
                  </a:cubicBezTo>
                  <a:cubicBezTo>
                    <a:pt x="1084" y="33"/>
                    <a:pt x="1075" y="30"/>
                    <a:pt x="1069" y="33"/>
                  </a:cubicBezTo>
                  <a:cubicBezTo>
                    <a:pt x="1071" y="34"/>
                    <a:pt x="1075" y="34"/>
                    <a:pt x="1077" y="36"/>
                  </a:cubicBezTo>
                  <a:cubicBezTo>
                    <a:pt x="1073" y="36"/>
                    <a:pt x="1080" y="39"/>
                    <a:pt x="1076" y="41"/>
                  </a:cubicBezTo>
                  <a:cubicBezTo>
                    <a:pt x="1073" y="41"/>
                    <a:pt x="1073" y="39"/>
                    <a:pt x="1069" y="39"/>
                  </a:cubicBezTo>
                  <a:cubicBezTo>
                    <a:pt x="1069" y="44"/>
                    <a:pt x="1063" y="43"/>
                    <a:pt x="1064" y="47"/>
                  </a:cubicBezTo>
                  <a:cubicBezTo>
                    <a:pt x="1065" y="53"/>
                    <a:pt x="1072" y="50"/>
                    <a:pt x="1074" y="57"/>
                  </a:cubicBezTo>
                  <a:cubicBezTo>
                    <a:pt x="1068" y="57"/>
                    <a:pt x="1065" y="56"/>
                    <a:pt x="1062" y="59"/>
                  </a:cubicBezTo>
                  <a:cubicBezTo>
                    <a:pt x="1067" y="66"/>
                    <a:pt x="1081" y="64"/>
                    <a:pt x="1088" y="69"/>
                  </a:cubicBezTo>
                  <a:cubicBezTo>
                    <a:pt x="1080" y="69"/>
                    <a:pt x="1076" y="66"/>
                    <a:pt x="1068" y="66"/>
                  </a:cubicBezTo>
                  <a:cubicBezTo>
                    <a:pt x="1070" y="70"/>
                    <a:pt x="1066" y="68"/>
                    <a:pt x="1065" y="70"/>
                  </a:cubicBezTo>
                  <a:cubicBezTo>
                    <a:pt x="1066" y="72"/>
                    <a:pt x="1072" y="73"/>
                    <a:pt x="1070" y="74"/>
                  </a:cubicBezTo>
                  <a:cubicBezTo>
                    <a:pt x="1063" y="73"/>
                    <a:pt x="1059" y="64"/>
                    <a:pt x="1052" y="66"/>
                  </a:cubicBezTo>
                  <a:cubicBezTo>
                    <a:pt x="1056" y="67"/>
                    <a:pt x="1057" y="70"/>
                    <a:pt x="1058" y="74"/>
                  </a:cubicBezTo>
                  <a:cubicBezTo>
                    <a:pt x="1073" y="77"/>
                    <a:pt x="1082" y="94"/>
                    <a:pt x="1098" y="88"/>
                  </a:cubicBezTo>
                  <a:cubicBezTo>
                    <a:pt x="1098" y="91"/>
                    <a:pt x="1095" y="90"/>
                    <a:pt x="1096" y="93"/>
                  </a:cubicBezTo>
                  <a:cubicBezTo>
                    <a:pt x="1104" y="97"/>
                    <a:pt x="1113" y="103"/>
                    <a:pt x="1113" y="112"/>
                  </a:cubicBezTo>
                  <a:cubicBezTo>
                    <a:pt x="1108" y="111"/>
                    <a:pt x="1100" y="114"/>
                    <a:pt x="1098" y="110"/>
                  </a:cubicBezTo>
                  <a:cubicBezTo>
                    <a:pt x="1101" y="110"/>
                    <a:pt x="1103" y="108"/>
                    <a:pt x="1105" y="107"/>
                  </a:cubicBezTo>
                  <a:cubicBezTo>
                    <a:pt x="1101" y="101"/>
                    <a:pt x="1099" y="93"/>
                    <a:pt x="1087" y="94"/>
                  </a:cubicBezTo>
                  <a:cubicBezTo>
                    <a:pt x="1083" y="92"/>
                    <a:pt x="1081" y="89"/>
                    <a:pt x="1077" y="86"/>
                  </a:cubicBezTo>
                  <a:cubicBezTo>
                    <a:pt x="1071" y="83"/>
                    <a:pt x="1063" y="81"/>
                    <a:pt x="1057" y="77"/>
                  </a:cubicBezTo>
                  <a:cubicBezTo>
                    <a:pt x="1050" y="72"/>
                    <a:pt x="1045" y="64"/>
                    <a:pt x="1031" y="66"/>
                  </a:cubicBezTo>
                  <a:cubicBezTo>
                    <a:pt x="1031" y="71"/>
                    <a:pt x="1040" y="73"/>
                    <a:pt x="1038" y="81"/>
                  </a:cubicBezTo>
                  <a:cubicBezTo>
                    <a:pt x="1046" y="82"/>
                    <a:pt x="1050" y="87"/>
                    <a:pt x="1055" y="91"/>
                  </a:cubicBezTo>
                  <a:cubicBezTo>
                    <a:pt x="1061" y="91"/>
                    <a:pt x="1070" y="92"/>
                    <a:pt x="1073" y="98"/>
                  </a:cubicBezTo>
                  <a:cubicBezTo>
                    <a:pt x="1055" y="95"/>
                    <a:pt x="1045" y="90"/>
                    <a:pt x="1026" y="91"/>
                  </a:cubicBezTo>
                  <a:cubicBezTo>
                    <a:pt x="1025" y="96"/>
                    <a:pt x="1033" y="94"/>
                    <a:pt x="1033" y="99"/>
                  </a:cubicBezTo>
                  <a:cubicBezTo>
                    <a:pt x="1030" y="99"/>
                    <a:pt x="1036" y="102"/>
                    <a:pt x="1032" y="102"/>
                  </a:cubicBezTo>
                  <a:cubicBezTo>
                    <a:pt x="1028" y="102"/>
                    <a:pt x="1030" y="96"/>
                    <a:pt x="1025" y="97"/>
                  </a:cubicBezTo>
                  <a:cubicBezTo>
                    <a:pt x="1022" y="104"/>
                    <a:pt x="1011" y="98"/>
                    <a:pt x="1008" y="106"/>
                  </a:cubicBezTo>
                  <a:cubicBezTo>
                    <a:pt x="1001" y="107"/>
                    <a:pt x="1004" y="99"/>
                    <a:pt x="999" y="99"/>
                  </a:cubicBezTo>
                  <a:cubicBezTo>
                    <a:pt x="994" y="105"/>
                    <a:pt x="978" y="105"/>
                    <a:pt x="979" y="117"/>
                  </a:cubicBezTo>
                  <a:cubicBezTo>
                    <a:pt x="974" y="119"/>
                    <a:pt x="964" y="118"/>
                    <a:pt x="964" y="111"/>
                  </a:cubicBezTo>
                  <a:cubicBezTo>
                    <a:pt x="971" y="111"/>
                    <a:pt x="971" y="111"/>
                    <a:pt x="971" y="111"/>
                  </a:cubicBezTo>
                  <a:cubicBezTo>
                    <a:pt x="968" y="105"/>
                    <a:pt x="960" y="104"/>
                    <a:pt x="950" y="105"/>
                  </a:cubicBezTo>
                  <a:cubicBezTo>
                    <a:pt x="953" y="108"/>
                    <a:pt x="958" y="109"/>
                    <a:pt x="956" y="116"/>
                  </a:cubicBezTo>
                  <a:cubicBezTo>
                    <a:pt x="959" y="119"/>
                    <a:pt x="967" y="118"/>
                    <a:pt x="966" y="125"/>
                  </a:cubicBezTo>
                  <a:cubicBezTo>
                    <a:pt x="961" y="127"/>
                    <a:pt x="959" y="121"/>
                    <a:pt x="953" y="122"/>
                  </a:cubicBezTo>
                  <a:cubicBezTo>
                    <a:pt x="951" y="127"/>
                    <a:pt x="945" y="128"/>
                    <a:pt x="943" y="133"/>
                  </a:cubicBezTo>
                  <a:cubicBezTo>
                    <a:pt x="945" y="136"/>
                    <a:pt x="951" y="136"/>
                    <a:pt x="952" y="141"/>
                  </a:cubicBezTo>
                  <a:cubicBezTo>
                    <a:pt x="942" y="142"/>
                    <a:pt x="937" y="138"/>
                    <a:pt x="930" y="135"/>
                  </a:cubicBezTo>
                  <a:cubicBezTo>
                    <a:pt x="929" y="136"/>
                    <a:pt x="928" y="138"/>
                    <a:pt x="926" y="138"/>
                  </a:cubicBezTo>
                  <a:cubicBezTo>
                    <a:pt x="927" y="144"/>
                    <a:pt x="935" y="143"/>
                    <a:pt x="939" y="146"/>
                  </a:cubicBezTo>
                  <a:cubicBezTo>
                    <a:pt x="932" y="152"/>
                    <a:pt x="927" y="141"/>
                    <a:pt x="917" y="144"/>
                  </a:cubicBezTo>
                  <a:cubicBezTo>
                    <a:pt x="916" y="138"/>
                    <a:pt x="912" y="137"/>
                    <a:pt x="914" y="131"/>
                  </a:cubicBezTo>
                  <a:cubicBezTo>
                    <a:pt x="908" y="127"/>
                    <a:pt x="897" y="126"/>
                    <a:pt x="894" y="119"/>
                  </a:cubicBezTo>
                  <a:cubicBezTo>
                    <a:pt x="908" y="124"/>
                    <a:pt x="935" y="135"/>
                    <a:pt x="948" y="122"/>
                  </a:cubicBezTo>
                  <a:cubicBezTo>
                    <a:pt x="937" y="105"/>
                    <a:pt x="911" y="105"/>
                    <a:pt x="888" y="100"/>
                  </a:cubicBezTo>
                  <a:cubicBezTo>
                    <a:pt x="888" y="98"/>
                    <a:pt x="889" y="98"/>
                    <a:pt x="889" y="96"/>
                  </a:cubicBezTo>
                  <a:cubicBezTo>
                    <a:pt x="886" y="97"/>
                    <a:pt x="885" y="94"/>
                    <a:pt x="882" y="95"/>
                  </a:cubicBezTo>
                  <a:cubicBezTo>
                    <a:pt x="882" y="98"/>
                    <a:pt x="874" y="99"/>
                    <a:pt x="872" y="97"/>
                  </a:cubicBezTo>
                  <a:cubicBezTo>
                    <a:pt x="873" y="95"/>
                    <a:pt x="876" y="96"/>
                    <a:pt x="877" y="93"/>
                  </a:cubicBezTo>
                  <a:cubicBezTo>
                    <a:pt x="874" y="91"/>
                    <a:pt x="870" y="90"/>
                    <a:pt x="866" y="89"/>
                  </a:cubicBezTo>
                  <a:cubicBezTo>
                    <a:pt x="864" y="89"/>
                    <a:pt x="865" y="93"/>
                    <a:pt x="862" y="93"/>
                  </a:cubicBezTo>
                  <a:cubicBezTo>
                    <a:pt x="864" y="90"/>
                    <a:pt x="862" y="88"/>
                    <a:pt x="858" y="87"/>
                  </a:cubicBezTo>
                  <a:cubicBezTo>
                    <a:pt x="855" y="88"/>
                    <a:pt x="858" y="94"/>
                    <a:pt x="854" y="93"/>
                  </a:cubicBezTo>
                  <a:cubicBezTo>
                    <a:pt x="852" y="93"/>
                    <a:pt x="853" y="90"/>
                    <a:pt x="852" y="90"/>
                  </a:cubicBezTo>
                  <a:cubicBezTo>
                    <a:pt x="851" y="92"/>
                    <a:pt x="848" y="96"/>
                    <a:pt x="847" y="94"/>
                  </a:cubicBezTo>
                  <a:cubicBezTo>
                    <a:pt x="847" y="91"/>
                    <a:pt x="851" y="91"/>
                    <a:pt x="851" y="87"/>
                  </a:cubicBezTo>
                  <a:cubicBezTo>
                    <a:pt x="844" y="88"/>
                    <a:pt x="840" y="91"/>
                    <a:pt x="836" y="94"/>
                  </a:cubicBezTo>
                  <a:cubicBezTo>
                    <a:pt x="828" y="94"/>
                    <a:pt x="826" y="96"/>
                    <a:pt x="821" y="100"/>
                  </a:cubicBezTo>
                  <a:cubicBezTo>
                    <a:pt x="820" y="100"/>
                    <a:pt x="820" y="98"/>
                    <a:pt x="820" y="97"/>
                  </a:cubicBezTo>
                  <a:cubicBezTo>
                    <a:pt x="816" y="96"/>
                    <a:pt x="816" y="100"/>
                    <a:pt x="813" y="101"/>
                  </a:cubicBezTo>
                  <a:cubicBezTo>
                    <a:pt x="814" y="98"/>
                    <a:pt x="816" y="97"/>
                    <a:pt x="812" y="95"/>
                  </a:cubicBezTo>
                  <a:cubicBezTo>
                    <a:pt x="808" y="104"/>
                    <a:pt x="800" y="109"/>
                    <a:pt x="790" y="111"/>
                  </a:cubicBezTo>
                  <a:cubicBezTo>
                    <a:pt x="789" y="114"/>
                    <a:pt x="793" y="115"/>
                    <a:pt x="790" y="115"/>
                  </a:cubicBezTo>
                  <a:cubicBezTo>
                    <a:pt x="779" y="120"/>
                    <a:pt x="771" y="128"/>
                    <a:pt x="766" y="139"/>
                  </a:cubicBezTo>
                  <a:cubicBezTo>
                    <a:pt x="759" y="142"/>
                    <a:pt x="752" y="144"/>
                    <a:pt x="747" y="150"/>
                  </a:cubicBezTo>
                  <a:cubicBezTo>
                    <a:pt x="735" y="145"/>
                    <a:pt x="734" y="160"/>
                    <a:pt x="722" y="159"/>
                  </a:cubicBezTo>
                  <a:cubicBezTo>
                    <a:pt x="721" y="162"/>
                    <a:pt x="726" y="162"/>
                    <a:pt x="723" y="163"/>
                  </a:cubicBezTo>
                  <a:cubicBezTo>
                    <a:pt x="715" y="161"/>
                    <a:pt x="709" y="166"/>
                    <a:pt x="708" y="174"/>
                  </a:cubicBezTo>
                  <a:cubicBezTo>
                    <a:pt x="708" y="176"/>
                    <a:pt x="713" y="173"/>
                    <a:pt x="714" y="176"/>
                  </a:cubicBezTo>
                  <a:cubicBezTo>
                    <a:pt x="705" y="176"/>
                    <a:pt x="705" y="176"/>
                    <a:pt x="705" y="176"/>
                  </a:cubicBezTo>
                  <a:cubicBezTo>
                    <a:pt x="707" y="179"/>
                    <a:pt x="704" y="183"/>
                    <a:pt x="706" y="186"/>
                  </a:cubicBezTo>
                  <a:cubicBezTo>
                    <a:pt x="704" y="189"/>
                    <a:pt x="700" y="189"/>
                    <a:pt x="699" y="193"/>
                  </a:cubicBezTo>
                  <a:cubicBezTo>
                    <a:pt x="702" y="193"/>
                    <a:pt x="705" y="193"/>
                    <a:pt x="705" y="196"/>
                  </a:cubicBezTo>
                  <a:cubicBezTo>
                    <a:pt x="705" y="199"/>
                    <a:pt x="698" y="196"/>
                    <a:pt x="698" y="200"/>
                  </a:cubicBezTo>
                  <a:cubicBezTo>
                    <a:pt x="707" y="222"/>
                    <a:pt x="728" y="200"/>
                    <a:pt x="741" y="196"/>
                  </a:cubicBezTo>
                  <a:cubicBezTo>
                    <a:pt x="749" y="204"/>
                    <a:pt x="742" y="220"/>
                    <a:pt x="752" y="229"/>
                  </a:cubicBezTo>
                  <a:cubicBezTo>
                    <a:pt x="747" y="233"/>
                    <a:pt x="752" y="236"/>
                    <a:pt x="751" y="243"/>
                  </a:cubicBezTo>
                  <a:cubicBezTo>
                    <a:pt x="754" y="244"/>
                    <a:pt x="759" y="244"/>
                    <a:pt x="763" y="244"/>
                  </a:cubicBezTo>
                  <a:cubicBezTo>
                    <a:pt x="765" y="235"/>
                    <a:pt x="771" y="232"/>
                    <a:pt x="781" y="235"/>
                  </a:cubicBezTo>
                  <a:cubicBezTo>
                    <a:pt x="785" y="227"/>
                    <a:pt x="791" y="216"/>
                    <a:pt x="790" y="206"/>
                  </a:cubicBezTo>
                  <a:cubicBezTo>
                    <a:pt x="799" y="203"/>
                    <a:pt x="805" y="201"/>
                    <a:pt x="810" y="192"/>
                  </a:cubicBezTo>
                  <a:cubicBezTo>
                    <a:pt x="807" y="187"/>
                    <a:pt x="804" y="183"/>
                    <a:pt x="797" y="182"/>
                  </a:cubicBezTo>
                  <a:cubicBezTo>
                    <a:pt x="794" y="175"/>
                    <a:pt x="798" y="173"/>
                    <a:pt x="800" y="170"/>
                  </a:cubicBezTo>
                  <a:cubicBezTo>
                    <a:pt x="802" y="166"/>
                    <a:pt x="800" y="162"/>
                    <a:pt x="803" y="159"/>
                  </a:cubicBezTo>
                  <a:cubicBezTo>
                    <a:pt x="807" y="155"/>
                    <a:pt x="816" y="157"/>
                    <a:pt x="822" y="153"/>
                  </a:cubicBezTo>
                  <a:cubicBezTo>
                    <a:pt x="828" y="148"/>
                    <a:pt x="827" y="141"/>
                    <a:pt x="830" y="133"/>
                  </a:cubicBezTo>
                  <a:cubicBezTo>
                    <a:pt x="838" y="131"/>
                    <a:pt x="850" y="130"/>
                    <a:pt x="852" y="138"/>
                  </a:cubicBezTo>
                  <a:cubicBezTo>
                    <a:pt x="844" y="146"/>
                    <a:pt x="835" y="152"/>
                    <a:pt x="827" y="158"/>
                  </a:cubicBezTo>
                  <a:cubicBezTo>
                    <a:pt x="825" y="167"/>
                    <a:pt x="830" y="173"/>
                    <a:pt x="828" y="182"/>
                  </a:cubicBezTo>
                  <a:cubicBezTo>
                    <a:pt x="841" y="199"/>
                    <a:pt x="865" y="184"/>
                    <a:pt x="883" y="183"/>
                  </a:cubicBezTo>
                  <a:cubicBezTo>
                    <a:pt x="886" y="185"/>
                    <a:pt x="888" y="187"/>
                    <a:pt x="891" y="189"/>
                  </a:cubicBezTo>
                  <a:cubicBezTo>
                    <a:pt x="889" y="192"/>
                    <a:pt x="883" y="192"/>
                    <a:pt x="882" y="196"/>
                  </a:cubicBezTo>
                  <a:cubicBezTo>
                    <a:pt x="869" y="188"/>
                    <a:pt x="830" y="199"/>
                    <a:pt x="854" y="209"/>
                  </a:cubicBezTo>
                  <a:cubicBezTo>
                    <a:pt x="852" y="215"/>
                    <a:pt x="855" y="217"/>
                    <a:pt x="855" y="224"/>
                  </a:cubicBezTo>
                  <a:cubicBezTo>
                    <a:pt x="844" y="226"/>
                    <a:pt x="846" y="216"/>
                    <a:pt x="840" y="215"/>
                  </a:cubicBezTo>
                  <a:cubicBezTo>
                    <a:pt x="827" y="212"/>
                    <a:pt x="823" y="237"/>
                    <a:pt x="829" y="248"/>
                  </a:cubicBezTo>
                  <a:cubicBezTo>
                    <a:pt x="826" y="251"/>
                    <a:pt x="821" y="247"/>
                    <a:pt x="816" y="250"/>
                  </a:cubicBezTo>
                  <a:cubicBezTo>
                    <a:pt x="814" y="251"/>
                    <a:pt x="818" y="256"/>
                    <a:pt x="814" y="256"/>
                  </a:cubicBezTo>
                  <a:cubicBezTo>
                    <a:pt x="807" y="258"/>
                    <a:pt x="806" y="253"/>
                    <a:pt x="802" y="251"/>
                  </a:cubicBezTo>
                  <a:cubicBezTo>
                    <a:pt x="785" y="249"/>
                    <a:pt x="782" y="260"/>
                    <a:pt x="766" y="259"/>
                  </a:cubicBezTo>
                  <a:cubicBezTo>
                    <a:pt x="765" y="261"/>
                    <a:pt x="762" y="262"/>
                    <a:pt x="761" y="265"/>
                  </a:cubicBezTo>
                  <a:cubicBezTo>
                    <a:pt x="754" y="254"/>
                    <a:pt x="741" y="255"/>
                    <a:pt x="729" y="260"/>
                  </a:cubicBezTo>
                  <a:cubicBezTo>
                    <a:pt x="728" y="257"/>
                    <a:pt x="733" y="255"/>
                    <a:pt x="730" y="253"/>
                  </a:cubicBezTo>
                  <a:cubicBezTo>
                    <a:pt x="710" y="255"/>
                    <a:pt x="726" y="232"/>
                    <a:pt x="734" y="228"/>
                  </a:cubicBezTo>
                  <a:cubicBezTo>
                    <a:pt x="734" y="226"/>
                    <a:pt x="728" y="229"/>
                    <a:pt x="730" y="226"/>
                  </a:cubicBezTo>
                  <a:cubicBezTo>
                    <a:pt x="731" y="221"/>
                    <a:pt x="736" y="220"/>
                    <a:pt x="734" y="215"/>
                  </a:cubicBezTo>
                  <a:cubicBezTo>
                    <a:pt x="726" y="214"/>
                    <a:pt x="726" y="222"/>
                    <a:pt x="720" y="223"/>
                  </a:cubicBezTo>
                  <a:cubicBezTo>
                    <a:pt x="721" y="221"/>
                    <a:pt x="720" y="219"/>
                    <a:pt x="718" y="219"/>
                  </a:cubicBezTo>
                  <a:cubicBezTo>
                    <a:pt x="717" y="220"/>
                    <a:pt x="715" y="222"/>
                    <a:pt x="714" y="223"/>
                  </a:cubicBezTo>
                  <a:cubicBezTo>
                    <a:pt x="713" y="226"/>
                    <a:pt x="717" y="224"/>
                    <a:pt x="715" y="227"/>
                  </a:cubicBezTo>
                  <a:cubicBezTo>
                    <a:pt x="712" y="226"/>
                    <a:pt x="709" y="229"/>
                    <a:pt x="708" y="231"/>
                  </a:cubicBezTo>
                  <a:cubicBezTo>
                    <a:pt x="708" y="231"/>
                    <a:pt x="708" y="247"/>
                    <a:pt x="708" y="247"/>
                  </a:cubicBezTo>
                  <a:cubicBezTo>
                    <a:pt x="708" y="250"/>
                    <a:pt x="711" y="251"/>
                    <a:pt x="711" y="253"/>
                  </a:cubicBezTo>
                  <a:cubicBezTo>
                    <a:pt x="710" y="260"/>
                    <a:pt x="706" y="261"/>
                    <a:pt x="701" y="266"/>
                  </a:cubicBezTo>
                  <a:cubicBezTo>
                    <a:pt x="699" y="264"/>
                    <a:pt x="697" y="261"/>
                    <a:pt x="692" y="262"/>
                  </a:cubicBezTo>
                  <a:cubicBezTo>
                    <a:pt x="690" y="263"/>
                    <a:pt x="691" y="267"/>
                    <a:pt x="689" y="267"/>
                  </a:cubicBezTo>
                  <a:cubicBezTo>
                    <a:pt x="658" y="260"/>
                    <a:pt x="655" y="300"/>
                    <a:pt x="622" y="295"/>
                  </a:cubicBezTo>
                  <a:cubicBezTo>
                    <a:pt x="624" y="289"/>
                    <a:pt x="622" y="290"/>
                    <a:pt x="619" y="287"/>
                  </a:cubicBezTo>
                  <a:cubicBezTo>
                    <a:pt x="624" y="281"/>
                    <a:pt x="635" y="282"/>
                    <a:pt x="635" y="272"/>
                  </a:cubicBezTo>
                  <a:cubicBezTo>
                    <a:pt x="632" y="268"/>
                    <a:pt x="626" y="267"/>
                    <a:pt x="621" y="270"/>
                  </a:cubicBezTo>
                  <a:cubicBezTo>
                    <a:pt x="626" y="261"/>
                    <a:pt x="625" y="249"/>
                    <a:pt x="618" y="242"/>
                  </a:cubicBezTo>
                  <a:cubicBezTo>
                    <a:pt x="620" y="240"/>
                    <a:pt x="621" y="236"/>
                    <a:pt x="622" y="234"/>
                  </a:cubicBezTo>
                  <a:cubicBezTo>
                    <a:pt x="621" y="231"/>
                    <a:pt x="619" y="228"/>
                    <a:pt x="616" y="227"/>
                  </a:cubicBezTo>
                  <a:cubicBezTo>
                    <a:pt x="622" y="221"/>
                    <a:pt x="630" y="217"/>
                    <a:pt x="634" y="209"/>
                  </a:cubicBezTo>
                  <a:cubicBezTo>
                    <a:pt x="629" y="208"/>
                    <a:pt x="623" y="208"/>
                    <a:pt x="618" y="206"/>
                  </a:cubicBezTo>
                  <a:cubicBezTo>
                    <a:pt x="622" y="203"/>
                    <a:pt x="629" y="203"/>
                    <a:pt x="629" y="197"/>
                  </a:cubicBezTo>
                  <a:cubicBezTo>
                    <a:pt x="623" y="197"/>
                    <a:pt x="620" y="198"/>
                    <a:pt x="615" y="197"/>
                  </a:cubicBezTo>
                  <a:cubicBezTo>
                    <a:pt x="610" y="200"/>
                    <a:pt x="608" y="205"/>
                    <a:pt x="602" y="206"/>
                  </a:cubicBezTo>
                  <a:cubicBezTo>
                    <a:pt x="604" y="217"/>
                    <a:pt x="593" y="215"/>
                    <a:pt x="591" y="222"/>
                  </a:cubicBezTo>
                  <a:cubicBezTo>
                    <a:pt x="592" y="225"/>
                    <a:pt x="595" y="217"/>
                    <a:pt x="596" y="221"/>
                  </a:cubicBezTo>
                  <a:cubicBezTo>
                    <a:pt x="592" y="222"/>
                    <a:pt x="592" y="228"/>
                    <a:pt x="589" y="230"/>
                  </a:cubicBezTo>
                  <a:cubicBezTo>
                    <a:pt x="589" y="227"/>
                    <a:pt x="587" y="226"/>
                    <a:pt x="583" y="228"/>
                  </a:cubicBezTo>
                  <a:cubicBezTo>
                    <a:pt x="586" y="231"/>
                    <a:pt x="586" y="232"/>
                    <a:pt x="586" y="235"/>
                  </a:cubicBezTo>
                  <a:cubicBezTo>
                    <a:pt x="588" y="233"/>
                    <a:pt x="590" y="232"/>
                    <a:pt x="593" y="234"/>
                  </a:cubicBezTo>
                  <a:cubicBezTo>
                    <a:pt x="591" y="237"/>
                    <a:pt x="587" y="237"/>
                    <a:pt x="587" y="242"/>
                  </a:cubicBezTo>
                  <a:cubicBezTo>
                    <a:pt x="590" y="244"/>
                    <a:pt x="600" y="240"/>
                    <a:pt x="602" y="241"/>
                  </a:cubicBezTo>
                  <a:cubicBezTo>
                    <a:pt x="601" y="243"/>
                    <a:pt x="597" y="243"/>
                    <a:pt x="597" y="248"/>
                  </a:cubicBezTo>
                  <a:cubicBezTo>
                    <a:pt x="597" y="250"/>
                    <a:pt x="601" y="249"/>
                    <a:pt x="601" y="252"/>
                  </a:cubicBezTo>
                  <a:cubicBezTo>
                    <a:pt x="598" y="255"/>
                    <a:pt x="597" y="260"/>
                    <a:pt x="593" y="262"/>
                  </a:cubicBezTo>
                  <a:cubicBezTo>
                    <a:pt x="589" y="260"/>
                    <a:pt x="585" y="259"/>
                    <a:pt x="580" y="259"/>
                  </a:cubicBezTo>
                  <a:cubicBezTo>
                    <a:pt x="580" y="262"/>
                    <a:pt x="578" y="263"/>
                    <a:pt x="576" y="266"/>
                  </a:cubicBezTo>
                  <a:cubicBezTo>
                    <a:pt x="578" y="266"/>
                    <a:pt x="580" y="266"/>
                    <a:pt x="581" y="268"/>
                  </a:cubicBezTo>
                  <a:cubicBezTo>
                    <a:pt x="579" y="276"/>
                    <a:pt x="565" y="272"/>
                    <a:pt x="565" y="282"/>
                  </a:cubicBezTo>
                  <a:cubicBezTo>
                    <a:pt x="572" y="279"/>
                    <a:pt x="575" y="286"/>
                    <a:pt x="581" y="287"/>
                  </a:cubicBezTo>
                  <a:cubicBezTo>
                    <a:pt x="565" y="287"/>
                    <a:pt x="557" y="295"/>
                    <a:pt x="547" y="303"/>
                  </a:cubicBezTo>
                  <a:cubicBezTo>
                    <a:pt x="554" y="307"/>
                    <a:pt x="560" y="294"/>
                    <a:pt x="567" y="302"/>
                  </a:cubicBezTo>
                  <a:cubicBezTo>
                    <a:pt x="571" y="301"/>
                    <a:pt x="573" y="297"/>
                    <a:pt x="577" y="296"/>
                  </a:cubicBezTo>
                  <a:cubicBezTo>
                    <a:pt x="580" y="295"/>
                    <a:pt x="578" y="299"/>
                    <a:pt x="581" y="299"/>
                  </a:cubicBezTo>
                  <a:cubicBezTo>
                    <a:pt x="594" y="297"/>
                    <a:pt x="607" y="300"/>
                    <a:pt x="621" y="295"/>
                  </a:cubicBezTo>
                  <a:cubicBezTo>
                    <a:pt x="626" y="312"/>
                    <a:pt x="603" y="306"/>
                    <a:pt x="599" y="317"/>
                  </a:cubicBezTo>
                  <a:cubicBezTo>
                    <a:pt x="595" y="317"/>
                    <a:pt x="591" y="317"/>
                    <a:pt x="589" y="316"/>
                  </a:cubicBezTo>
                  <a:cubicBezTo>
                    <a:pt x="589" y="312"/>
                    <a:pt x="588" y="309"/>
                    <a:pt x="583" y="310"/>
                  </a:cubicBezTo>
                  <a:cubicBezTo>
                    <a:pt x="588" y="324"/>
                    <a:pt x="570" y="328"/>
                    <a:pt x="562" y="320"/>
                  </a:cubicBezTo>
                  <a:cubicBezTo>
                    <a:pt x="558" y="323"/>
                    <a:pt x="549" y="320"/>
                    <a:pt x="546" y="323"/>
                  </a:cubicBezTo>
                  <a:cubicBezTo>
                    <a:pt x="549" y="328"/>
                    <a:pt x="541" y="328"/>
                    <a:pt x="542" y="332"/>
                  </a:cubicBezTo>
                  <a:cubicBezTo>
                    <a:pt x="549" y="336"/>
                    <a:pt x="557" y="338"/>
                    <a:pt x="562" y="345"/>
                  </a:cubicBezTo>
                  <a:cubicBezTo>
                    <a:pt x="559" y="351"/>
                    <a:pt x="563" y="357"/>
                    <a:pt x="567" y="361"/>
                  </a:cubicBezTo>
                  <a:cubicBezTo>
                    <a:pt x="564" y="378"/>
                    <a:pt x="554" y="391"/>
                    <a:pt x="545" y="403"/>
                  </a:cubicBezTo>
                  <a:cubicBezTo>
                    <a:pt x="534" y="401"/>
                    <a:pt x="525" y="401"/>
                    <a:pt x="516" y="400"/>
                  </a:cubicBezTo>
                  <a:cubicBezTo>
                    <a:pt x="510" y="400"/>
                    <a:pt x="509" y="396"/>
                    <a:pt x="504" y="395"/>
                  </a:cubicBezTo>
                  <a:cubicBezTo>
                    <a:pt x="493" y="391"/>
                    <a:pt x="483" y="396"/>
                    <a:pt x="479" y="389"/>
                  </a:cubicBezTo>
                  <a:cubicBezTo>
                    <a:pt x="474" y="395"/>
                    <a:pt x="462" y="393"/>
                    <a:pt x="457" y="398"/>
                  </a:cubicBezTo>
                  <a:cubicBezTo>
                    <a:pt x="460" y="407"/>
                    <a:pt x="456" y="410"/>
                    <a:pt x="454" y="414"/>
                  </a:cubicBezTo>
                  <a:cubicBezTo>
                    <a:pt x="451" y="422"/>
                    <a:pt x="449" y="431"/>
                    <a:pt x="441" y="441"/>
                  </a:cubicBezTo>
                  <a:cubicBezTo>
                    <a:pt x="435" y="448"/>
                    <a:pt x="425" y="458"/>
                    <a:pt x="425" y="465"/>
                  </a:cubicBezTo>
                  <a:cubicBezTo>
                    <a:pt x="424" y="467"/>
                    <a:pt x="427" y="471"/>
                    <a:pt x="427" y="472"/>
                  </a:cubicBezTo>
                  <a:cubicBezTo>
                    <a:pt x="428" y="481"/>
                    <a:pt x="421" y="484"/>
                    <a:pt x="418" y="493"/>
                  </a:cubicBezTo>
                  <a:cubicBezTo>
                    <a:pt x="421" y="496"/>
                    <a:pt x="427" y="495"/>
                    <a:pt x="429" y="498"/>
                  </a:cubicBezTo>
                  <a:cubicBezTo>
                    <a:pt x="433" y="497"/>
                    <a:pt x="436" y="495"/>
                    <a:pt x="441" y="495"/>
                  </a:cubicBezTo>
                  <a:cubicBezTo>
                    <a:pt x="446" y="500"/>
                    <a:pt x="447" y="504"/>
                    <a:pt x="446" y="514"/>
                  </a:cubicBezTo>
                  <a:cubicBezTo>
                    <a:pt x="451" y="521"/>
                    <a:pt x="455" y="514"/>
                    <a:pt x="462" y="512"/>
                  </a:cubicBezTo>
                  <a:cubicBezTo>
                    <a:pt x="476" y="506"/>
                    <a:pt x="489" y="512"/>
                    <a:pt x="501" y="513"/>
                  </a:cubicBezTo>
                  <a:cubicBezTo>
                    <a:pt x="508" y="507"/>
                    <a:pt x="510" y="498"/>
                    <a:pt x="523" y="499"/>
                  </a:cubicBezTo>
                  <a:cubicBezTo>
                    <a:pt x="527" y="491"/>
                    <a:pt x="532" y="485"/>
                    <a:pt x="542" y="483"/>
                  </a:cubicBezTo>
                  <a:cubicBezTo>
                    <a:pt x="543" y="476"/>
                    <a:pt x="538" y="477"/>
                    <a:pt x="538" y="471"/>
                  </a:cubicBezTo>
                  <a:cubicBezTo>
                    <a:pt x="543" y="459"/>
                    <a:pt x="557" y="456"/>
                    <a:pt x="564" y="445"/>
                  </a:cubicBezTo>
                  <a:cubicBezTo>
                    <a:pt x="578" y="441"/>
                    <a:pt x="602" y="440"/>
                    <a:pt x="596" y="421"/>
                  </a:cubicBezTo>
                  <a:cubicBezTo>
                    <a:pt x="602" y="415"/>
                    <a:pt x="607" y="408"/>
                    <a:pt x="615" y="408"/>
                  </a:cubicBezTo>
                  <a:cubicBezTo>
                    <a:pt x="616" y="408"/>
                    <a:pt x="618" y="410"/>
                    <a:pt x="621" y="411"/>
                  </a:cubicBezTo>
                  <a:cubicBezTo>
                    <a:pt x="632" y="413"/>
                    <a:pt x="631" y="419"/>
                    <a:pt x="644" y="418"/>
                  </a:cubicBezTo>
                  <a:cubicBezTo>
                    <a:pt x="645" y="409"/>
                    <a:pt x="656" y="410"/>
                    <a:pt x="664" y="407"/>
                  </a:cubicBezTo>
                  <a:cubicBezTo>
                    <a:pt x="670" y="404"/>
                    <a:pt x="672" y="399"/>
                    <a:pt x="676" y="398"/>
                  </a:cubicBezTo>
                  <a:cubicBezTo>
                    <a:pt x="687" y="398"/>
                    <a:pt x="695" y="409"/>
                    <a:pt x="692" y="422"/>
                  </a:cubicBezTo>
                  <a:cubicBezTo>
                    <a:pt x="703" y="432"/>
                    <a:pt x="715" y="440"/>
                    <a:pt x="723" y="453"/>
                  </a:cubicBezTo>
                  <a:cubicBezTo>
                    <a:pt x="731" y="453"/>
                    <a:pt x="731" y="453"/>
                    <a:pt x="731" y="453"/>
                  </a:cubicBezTo>
                  <a:cubicBezTo>
                    <a:pt x="732" y="462"/>
                    <a:pt x="745" y="458"/>
                    <a:pt x="749" y="464"/>
                  </a:cubicBezTo>
                  <a:cubicBezTo>
                    <a:pt x="748" y="468"/>
                    <a:pt x="750" y="469"/>
                    <a:pt x="751" y="472"/>
                  </a:cubicBezTo>
                  <a:cubicBezTo>
                    <a:pt x="753" y="473"/>
                    <a:pt x="757" y="473"/>
                    <a:pt x="759" y="475"/>
                  </a:cubicBezTo>
                  <a:cubicBezTo>
                    <a:pt x="760" y="481"/>
                    <a:pt x="762" y="487"/>
                    <a:pt x="764" y="491"/>
                  </a:cubicBezTo>
                  <a:cubicBezTo>
                    <a:pt x="760" y="496"/>
                    <a:pt x="760" y="503"/>
                    <a:pt x="753" y="505"/>
                  </a:cubicBezTo>
                  <a:cubicBezTo>
                    <a:pt x="751" y="505"/>
                    <a:pt x="747" y="504"/>
                    <a:pt x="743" y="504"/>
                  </a:cubicBezTo>
                  <a:cubicBezTo>
                    <a:pt x="733" y="505"/>
                    <a:pt x="728" y="509"/>
                    <a:pt x="722" y="503"/>
                  </a:cubicBezTo>
                  <a:cubicBezTo>
                    <a:pt x="718" y="506"/>
                    <a:pt x="716" y="504"/>
                    <a:pt x="710" y="504"/>
                  </a:cubicBezTo>
                  <a:cubicBezTo>
                    <a:pt x="709" y="507"/>
                    <a:pt x="707" y="508"/>
                    <a:pt x="709" y="512"/>
                  </a:cubicBezTo>
                  <a:cubicBezTo>
                    <a:pt x="717" y="512"/>
                    <a:pt x="720" y="521"/>
                    <a:pt x="727" y="524"/>
                  </a:cubicBezTo>
                  <a:cubicBezTo>
                    <a:pt x="729" y="525"/>
                    <a:pt x="732" y="523"/>
                    <a:pt x="734" y="524"/>
                  </a:cubicBezTo>
                  <a:cubicBezTo>
                    <a:pt x="738" y="526"/>
                    <a:pt x="742" y="535"/>
                    <a:pt x="748" y="530"/>
                  </a:cubicBezTo>
                  <a:cubicBezTo>
                    <a:pt x="750" y="523"/>
                    <a:pt x="746" y="512"/>
                    <a:pt x="754" y="510"/>
                  </a:cubicBezTo>
                  <a:cubicBezTo>
                    <a:pt x="768" y="513"/>
                    <a:pt x="768" y="494"/>
                    <a:pt x="780" y="492"/>
                  </a:cubicBezTo>
                  <a:cubicBezTo>
                    <a:pt x="781" y="483"/>
                    <a:pt x="773" y="483"/>
                    <a:pt x="771" y="477"/>
                  </a:cubicBezTo>
                  <a:cubicBezTo>
                    <a:pt x="774" y="474"/>
                    <a:pt x="774" y="468"/>
                    <a:pt x="779" y="467"/>
                  </a:cubicBezTo>
                  <a:cubicBezTo>
                    <a:pt x="788" y="467"/>
                    <a:pt x="791" y="482"/>
                    <a:pt x="800" y="475"/>
                  </a:cubicBezTo>
                  <a:cubicBezTo>
                    <a:pt x="796" y="458"/>
                    <a:pt x="776" y="458"/>
                    <a:pt x="764" y="449"/>
                  </a:cubicBezTo>
                  <a:cubicBezTo>
                    <a:pt x="766" y="447"/>
                    <a:pt x="768" y="446"/>
                    <a:pt x="767" y="442"/>
                  </a:cubicBezTo>
                  <a:cubicBezTo>
                    <a:pt x="757" y="440"/>
                    <a:pt x="749" y="439"/>
                    <a:pt x="743" y="433"/>
                  </a:cubicBezTo>
                  <a:cubicBezTo>
                    <a:pt x="739" y="428"/>
                    <a:pt x="739" y="420"/>
                    <a:pt x="736" y="414"/>
                  </a:cubicBezTo>
                  <a:cubicBezTo>
                    <a:pt x="731" y="406"/>
                    <a:pt x="720" y="405"/>
                    <a:pt x="720" y="395"/>
                  </a:cubicBezTo>
                  <a:cubicBezTo>
                    <a:pt x="724" y="394"/>
                    <a:pt x="725" y="389"/>
                    <a:pt x="722" y="386"/>
                  </a:cubicBezTo>
                  <a:cubicBezTo>
                    <a:pt x="726" y="383"/>
                    <a:pt x="734" y="378"/>
                    <a:pt x="740" y="381"/>
                  </a:cubicBezTo>
                  <a:cubicBezTo>
                    <a:pt x="740" y="386"/>
                    <a:pt x="736" y="388"/>
                    <a:pt x="738" y="394"/>
                  </a:cubicBezTo>
                  <a:cubicBezTo>
                    <a:pt x="744" y="394"/>
                    <a:pt x="742" y="388"/>
                    <a:pt x="748" y="390"/>
                  </a:cubicBezTo>
                  <a:cubicBezTo>
                    <a:pt x="751" y="402"/>
                    <a:pt x="761" y="406"/>
                    <a:pt x="765" y="417"/>
                  </a:cubicBezTo>
                  <a:cubicBezTo>
                    <a:pt x="770" y="416"/>
                    <a:pt x="773" y="418"/>
                    <a:pt x="777" y="418"/>
                  </a:cubicBezTo>
                  <a:cubicBezTo>
                    <a:pt x="778" y="420"/>
                    <a:pt x="778" y="423"/>
                    <a:pt x="780" y="424"/>
                  </a:cubicBezTo>
                  <a:cubicBezTo>
                    <a:pt x="795" y="428"/>
                    <a:pt x="801" y="441"/>
                    <a:pt x="814" y="446"/>
                  </a:cubicBezTo>
                  <a:cubicBezTo>
                    <a:pt x="813" y="455"/>
                    <a:pt x="811" y="463"/>
                    <a:pt x="809" y="469"/>
                  </a:cubicBezTo>
                  <a:cubicBezTo>
                    <a:pt x="811" y="473"/>
                    <a:pt x="818" y="473"/>
                    <a:pt x="817" y="481"/>
                  </a:cubicBezTo>
                  <a:cubicBezTo>
                    <a:pt x="827" y="485"/>
                    <a:pt x="831" y="496"/>
                    <a:pt x="838" y="503"/>
                  </a:cubicBezTo>
                  <a:cubicBezTo>
                    <a:pt x="841" y="504"/>
                    <a:pt x="847" y="501"/>
                    <a:pt x="847" y="505"/>
                  </a:cubicBezTo>
                  <a:cubicBezTo>
                    <a:pt x="845" y="507"/>
                    <a:pt x="840" y="506"/>
                    <a:pt x="839" y="510"/>
                  </a:cubicBezTo>
                  <a:cubicBezTo>
                    <a:pt x="843" y="516"/>
                    <a:pt x="846" y="518"/>
                    <a:pt x="844" y="529"/>
                  </a:cubicBezTo>
                  <a:cubicBezTo>
                    <a:pt x="848" y="531"/>
                    <a:pt x="851" y="529"/>
                    <a:pt x="856" y="529"/>
                  </a:cubicBezTo>
                  <a:cubicBezTo>
                    <a:pt x="856" y="531"/>
                    <a:pt x="857" y="532"/>
                    <a:pt x="858" y="535"/>
                  </a:cubicBezTo>
                  <a:cubicBezTo>
                    <a:pt x="863" y="530"/>
                    <a:pt x="865" y="538"/>
                    <a:pt x="870" y="536"/>
                  </a:cubicBezTo>
                  <a:cubicBezTo>
                    <a:pt x="870" y="528"/>
                    <a:pt x="864" y="521"/>
                    <a:pt x="864" y="516"/>
                  </a:cubicBezTo>
                  <a:cubicBezTo>
                    <a:pt x="869" y="516"/>
                    <a:pt x="868" y="521"/>
                    <a:pt x="874" y="519"/>
                  </a:cubicBezTo>
                  <a:cubicBezTo>
                    <a:pt x="873" y="511"/>
                    <a:pt x="857" y="510"/>
                    <a:pt x="852" y="503"/>
                  </a:cubicBezTo>
                  <a:cubicBezTo>
                    <a:pt x="863" y="501"/>
                    <a:pt x="870" y="511"/>
                    <a:pt x="881" y="513"/>
                  </a:cubicBezTo>
                  <a:cubicBezTo>
                    <a:pt x="883" y="510"/>
                    <a:pt x="881" y="506"/>
                    <a:pt x="880" y="504"/>
                  </a:cubicBezTo>
                  <a:cubicBezTo>
                    <a:pt x="883" y="503"/>
                    <a:pt x="886" y="502"/>
                    <a:pt x="885" y="496"/>
                  </a:cubicBezTo>
                  <a:cubicBezTo>
                    <a:pt x="881" y="496"/>
                    <a:pt x="876" y="496"/>
                    <a:pt x="873" y="493"/>
                  </a:cubicBezTo>
                  <a:cubicBezTo>
                    <a:pt x="867" y="489"/>
                    <a:pt x="860" y="474"/>
                    <a:pt x="858" y="467"/>
                  </a:cubicBezTo>
                  <a:cubicBezTo>
                    <a:pt x="864" y="469"/>
                    <a:pt x="866" y="474"/>
                    <a:pt x="872" y="476"/>
                  </a:cubicBezTo>
                  <a:cubicBezTo>
                    <a:pt x="878" y="473"/>
                    <a:pt x="872" y="463"/>
                    <a:pt x="880" y="461"/>
                  </a:cubicBezTo>
                  <a:cubicBezTo>
                    <a:pt x="884" y="461"/>
                    <a:pt x="884" y="464"/>
                    <a:pt x="887" y="465"/>
                  </a:cubicBezTo>
                  <a:cubicBezTo>
                    <a:pt x="891" y="463"/>
                    <a:pt x="891" y="459"/>
                    <a:pt x="895" y="459"/>
                  </a:cubicBezTo>
                  <a:cubicBezTo>
                    <a:pt x="900" y="461"/>
                    <a:pt x="908" y="461"/>
                    <a:pt x="908" y="467"/>
                  </a:cubicBezTo>
                  <a:cubicBezTo>
                    <a:pt x="906" y="469"/>
                    <a:pt x="900" y="468"/>
                    <a:pt x="902" y="473"/>
                  </a:cubicBezTo>
                  <a:cubicBezTo>
                    <a:pt x="906" y="477"/>
                    <a:pt x="907" y="470"/>
                    <a:pt x="911" y="470"/>
                  </a:cubicBezTo>
                  <a:cubicBezTo>
                    <a:pt x="910" y="479"/>
                    <a:pt x="910" y="484"/>
                    <a:pt x="906" y="490"/>
                  </a:cubicBezTo>
                  <a:cubicBezTo>
                    <a:pt x="910" y="490"/>
                    <a:pt x="912" y="492"/>
                    <a:pt x="916" y="492"/>
                  </a:cubicBezTo>
                  <a:cubicBezTo>
                    <a:pt x="920" y="487"/>
                    <a:pt x="914" y="487"/>
                    <a:pt x="912" y="484"/>
                  </a:cubicBezTo>
                  <a:cubicBezTo>
                    <a:pt x="922" y="483"/>
                    <a:pt x="922" y="498"/>
                    <a:pt x="923" y="502"/>
                  </a:cubicBezTo>
                  <a:cubicBezTo>
                    <a:pt x="919" y="497"/>
                    <a:pt x="915" y="497"/>
                    <a:pt x="907" y="498"/>
                  </a:cubicBezTo>
                  <a:cubicBezTo>
                    <a:pt x="907" y="504"/>
                    <a:pt x="907" y="504"/>
                    <a:pt x="907" y="504"/>
                  </a:cubicBezTo>
                  <a:cubicBezTo>
                    <a:pt x="918" y="505"/>
                    <a:pt x="933" y="506"/>
                    <a:pt x="930" y="519"/>
                  </a:cubicBezTo>
                  <a:cubicBezTo>
                    <a:pt x="936" y="523"/>
                    <a:pt x="943" y="525"/>
                    <a:pt x="946" y="531"/>
                  </a:cubicBezTo>
                  <a:cubicBezTo>
                    <a:pt x="957" y="529"/>
                    <a:pt x="965" y="543"/>
                    <a:pt x="980" y="537"/>
                  </a:cubicBezTo>
                  <a:cubicBezTo>
                    <a:pt x="978" y="524"/>
                    <a:pt x="995" y="524"/>
                    <a:pt x="1003" y="530"/>
                  </a:cubicBezTo>
                  <a:cubicBezTo>
                    <a:pt x="1006" y="532"/>
                    <a:pt x="1006" y="537"/>
                    <a:pt x="1010" y="539"/>
                  </a:cubicBezTo>
                  <a:cubicBezTo>
                    <a:pt x="1030" y="545"/>
                    <a:pt x="1038" y="516"/>
                    <a:pt x="1055" y="528"/>
                  </a:cubicBezTo>
                  <a:cubicBezTo>
                    <a:pt x="1059" y="527"/>
                    <a:pt x="1058" y="522"/>
                    <a:pt x="1063" y="522"/>
                  </a:cubicBezTo>
                  <a:cubicBezTo>
                    <a:pt x="1064" y="533"/>
                    <a:pt x="1056" y="553"/>
                    <a:pt x="1068" y="561"/>
                  </a:cubicBezTo>
                  <a:cubicBezTo>
                    <a:pt x="1054" y="576"/>
                    <a:pt x="1068" y="603"/>
                    <a:pt x="1059" y="616"/>
                  </a:cubicBezTo>
                  <a:cubicBezTo>
                    <a:pt x="1054" y="616"/>
                    <a:pt x="1054" y="616"/>
                    <a:pt x="1054" y="616"/>
                  </a:cubicBezTo>
                  <a:cubicBezTo>
                    <a:pt x="1052" y="630"/>
                    <a:pt x="1039" y="623"/>
                    <a:pt x="1027" y="625"/>
                  </a:cubicBezTo>
                  <a:cubicBezTo>
                    <a:pt x="1022" y="616"/>
                    <a:pt x="1015" y="621"/>
                    <a:pt x="1005" y="622"/>
                  </a:cubicBezTo>
                  <a:cubicBezTo>
                    <a:pt x="1002" y="622"/>
                    <a:pt x="1000" y="621"/>
                    <a:pt x="999" y="621"/>
                  </a:cubicBezTo>
                  <a:cubicBezTo>
                    <a:pt x="990" y="623"/>
                    <a:pt x="983" y="633"/>
                    <a:pt x="977" y="634"/>
                  </a:cubicBezTo>
                  <a:cubicBezTo>
                    <a:pt x="970" y="628"/>
                    <a:pt x="960" y="632"/>
                    <a:pt x="952" y="630"/>
                  </a:cubicBezTo>
                  <a:cubicBezTo>
                    <a:pt x="949" y="629"/>
                    <a:pt x="947" y="626"/>
                    <a:pt x="944" y="625"/>
                  </a:cubicBezTo>
                  <a:cubicBezTo>
                    <a:pt x="942" y="624"/>
                    <a:pt x="938" y="626"/>
                    <a:pt x="934" y="625"/>
                  </a:cubicBezTo>
                  <a:cubicBezTo>
                    <a:pt x="925" y="624"/>
                    <a:pt x="920" y="619"/>
                    <a:pt x="913" y="624"/>
                  </a:cubicBezTo>
                  <a:cubicBezTo>
                    <a:pt x="911" y="622"/>
                    <a:pt x="908" y="621"/>
                    <a:pt x="908" y="616"/>
                  </a:cubicBezTo>
                  <a:cubicBezTo>
                    <a:pt x="895" y="618"/>
                    <a:pt x="893" y="610"/>
                    <a:pt x="879" y="612"/>
                  </a:cubicBezTo>
                  <a:cubicBezTo>
                    <a:pt x="875" y="611"/>
                    <a:pt x="874" y="606"/>
                    <a:pt x="872" y="603"/>
                  </a:cubicBezTo>
                  <a:cubicBezTo>
                    <a:pt x="866" y="605"/>
                    <a:pt x="862" y="600"/>
                    <a:pt x="857" y="600"/>
                  </a:cubicBezTo>
                  <a:cubicBezTo>
                    <a:pt x="850" y="599"/>
                    <a:pt x="847" y="602"/>
                    <a:pt x="843" y="603"/>
                  </a:cubicBezTo>
                  <a:cubicBezTo>
                    <a:pt x="839" y="604"/>
                    <a:pt x="834" y="602"/>
                    <a:pt x="834" y="603"/>
                  </a:cubicBezTo>
                  <a:cubicBezTo>
                    <a:pt x="831" y="604"/>
                    <a:pt x="822" y="612"/>
                    <a:pt x="821" y="615"/>
                  </a:cubicBezTo>
                  <a:cubicBezTo>
                    <a:pt x="819" y="622"/>
                    <a:pt x="827" y="628"/>
                    <a:pt x="826" y="635"/>
                  </a:cubicBezTo>
                  <a:cubicBezTo>
                    <a:pt x="825" y="641"/>
                    <a:pt x="818" y="646"/>
                    <a:pt x="813" y="647"/>
                  </a:cubicBezTo>
                  <a:cubicBezTo>
                    <a:pt x="803" y="649"/>
                    <a:pt x="802" y="644"/>
                    <a:pt x="797" y="640"/>
                  </a:cubicBezTo>
                  <a:cubicBezTo>
                    <a:pt x="792" y="636"/>
                    <a:pt x="782" y="631"/>
                    <a:pt x="778" y="630"/>
                  </a:cubicBezTo>
                  <a:cubicBezTo>
                    <a:pt x="768" y="628"/>
                    <a:pt x="760" y="632"/>
                    <a:pt x="754" y="628"/>
                  </a:cubicBezTo>
                  <a:cubicBezTo>
                    <a:pt x="748" y="624"/>
                    <a:pt x="751" y="613"/>
                    <a:pt x="744" y="608"/>
                  </a:cubicBezTo>
                  <a:cubicBezTo>
                    <a:pt x="743" y="606"/>
                    <a:pt x="738" y="606"/>
                    <a:pt x="735" y="605"/>
                  </a:cubicBezTo>
                  <a:cubicBezTo>
                    <a:pt x="731" y="603"/>
                    <a:pt x="729" y="600"/>
                    <a:pt x="727" y="599"/>
                  </a:cubicBezTo>
                  <a:cubicBezTo>
                    <a:pt x="718" y="596"/>
                    <a:pt x="709" y="601"/>
                    <a:pt x="701" y="599"/>
                  </a:cubicBezTo>
                  <a:cubicBezTo>
                    <a:pt x="693" y="597"/>
                    <a:pt x="691" y="590"/>
                    <a:pt x="683" y="588"/>
                  </a:cubicBezTo>
                  <a:cubicBezTo>
                    <a:pt x="682" y="586"/>
                    <a:pt x="681" y="584"/>
                    <a:pt x="680" y="582"/>
                  </a:cubicBezTo>
                  <a:cubicBezTo>
                    <a:pt x="672" y="582"/>
                    <a:pt x="667" y="579"/>
                    <a:pt x="666" y="573"/>
                  </a:cubicBezTo>
                  <a:cubicBezTo>
                    <a:pt x="673" y="563"/>
                    <a:pt x="687" y="562"/>
                    <a:pt x="685" y="550"/>
                  </a:cubicBezTo>
                  <a:cubicBezTo>
                    <a:pt x="684" y="546"/>
                    <a:pt x="677" y="544"/>
                    <a:pt x="677" y="539"/>
                  </a:cubicBezTo>
                  <a:cubicBezTo>
                    <a:pt x="676" y="531"/>
                    <a:pt x="690" y="530"/>
                    <a:pt x="687" y="521"/>
                  </a:cubicBezTo>
                  <a:cubicBezTo>
                    <a:pt x="680" y="521"/>
                    <a:pt x="678" y="529"/>
                    <a:pt x="673" y="527"/>
                  </a:cubicBezTo>
                  <a:cubicBezTo>
                    <a:pt x="672" y="522"/>
                    <a:pt x="677" y="521"/>
                    <a:pt x="674" y="516"/>
                  </a:cubicBezTo>
                  <a:cubicBezTo>
                    <a:pt x="663" y="512"/>
                    <a:pt x="646" y="528"/>
                    <a:pt x="635" y="516"/>
                  </a:cubicBezTo>
                  <a:cubicBezTo>
                    <a:pt x="631" y="521"/>
                    <a:pt x="623" y="519"/>
                    <a:pt x="619" y="515"/>
                  </a:cubicBezTo>
                  <a:cubicBezTo>
                    <a:pt x="615" y="521"/>
                    <a:pt x="608" y="518"/>
                    <a:pt x="602" y="522"/>
                  </a:cubicBezTo>
                  <a:cubicBezTo>
                    <a:pt x="590" y="516"/>
                    <a:pt x="573" y="518"/>
                    <a:pt x="559" y="518"/>
                  </a:cubicBezTo>
                  <a:cubicBezTo>
                    <a:pt x="545" y="519"/>
                    <a:pt x="529" y="519"/>
                    <a:pt x="523" y="529"/>
                  </a:cubicBezTo>
                  <a:cubicBezTo>
                    <a:pt x="505" y="526"/>
                    <a:pt x="499" y="548"/>
                    <a:pt x="484" y="534"/>
                  </a:cubicBezTo>
                  <a:cubicBezTo>
                    <a:pt x="475" y="537"/>
                    <a:pt x="470" y="529"/>
                    <a:pt x="462" y="534"/>
                  </a:cubicBezTo>
                  <a:cubicBezTo>
                    <a:pt x="457" y="531"/>
                    <a:pt x="455" y="526"/>
                    <a:pt x="452" y="520"/>
                  </a:cubicBezTo>
                  <a:cubicBezTo>
                    <a:pt x="446" y="520"/>
                    <a:pt x="446" y="520"/>
                    <a:pt x="446" y="520"/>
                  </a:cubicBezTo>
                  <a:cubicBezTo>
                    <a:pt x="436" y="536"/>
                    <a:pt x="428" y="552"/>
                    <a:pt x="406" y="555"/>
                  </a:cubicBezTo>
                  <a:cubicBezTo>
                    <a:pt x="394" y="554"/>
                    <a:pt x="392" y="564"/>
                    <a:pt x="383" y="567"/>
                  </a:cubicBezTo>
                  <a:cubicBezTo>
                    <a:pt x="382" y="577"/>
                    <a:pt x="373" y="580"/>
                    <a:pt x="369" y="587"/>
                  </a:cubicBezTo>
                  <a:cubicBezTo>
                    <a:pt x="370" y="593"/>
                    <a:pt x="367" y="596"/>
                    <a:pt x="365" y="598"/>
                  </a:cubicBezTo>
                  <a:cubicBezTo>
                    <a:pt x="367" y="603"/>
                    <a:pt x="365" y="608"/>
                    <a:pt x="363" y="611"/>
                  </a:cubicBezTo>
                  <a:cubicBezTo>
                    <a:pt x="353" y="614"/>
                    <a:pt x="353" y="626"/>
                    <a:pt x="340" y="626"/>
                  </a:cubicBezTo>
                  <a:cubicBezTo>
                    <a:pt x="336" y="635"/>
                    <a:pt x="323" y="638"/>
                    <a:pt x="311" y="636"/>
                  </a:cubicBezTo>
                  <a:cubicBezTo>
                    <a:pt x="303" y="642"/>
                    <a:pt x="302" y="655"/>
                    <a:pt x="292" y="659"/>
                  </a:cubicBezTo>
                  <a:cubicBezTo>
                    <a:pt x="287" y="658"/>
                    <a:pt x="286" y="658"/>
                    <a:pt x="282" y="659"/>
                  </a:cubicBezTo>
                  <a:cubicBezTo>
                    <a:pt x="282" y="667"/>
                    <a:pt x="277" y="670"/>
                    <a:pt x="273" y="674"/>
                  </a:cubicBezTo>
                  <a:cubicBezTo>
                    <a:pt x="273" y="684"/>
                    <a:pt x="273" y="684"/>
                    <a:pt x="273" y="684"/>
                  </a:cubicBezTo>
                  <a:cubicBezTo>
                    <a:pt x="267" y="688"/>
                    <a:pt x="263" y="695"/>
                    <a:pt x="255" y="696"/>
                  </a:cubicBezTo>
                  <a:cubicBezTo>
                    <a:pt x="252" y="705"/>
                    <a:pt x="246" y="711"/>
                    <a:pt x="242" y="719"/>
                  </a:cubicBezTo>
                  <a:cubicBezTo>
                    <a:pt x="233" y="723"/>
                    <a:pt x="230" y="729"/>
                    <a:pt x="230" y="738"/>
                  </a:cubicBezTo>
                  <a:cubicBezTo>
                    <a:pt x="229" y="745"/>
                    <a:pt x="233" y="751"/>
                    <a:pt x="234" y="755"/>
                  </a:cubicBezTo>
                  <a:cubicBezTo>
                    <a:pt x="234" y="761"/>
                    <a:pt x="229" y="767"/>
                    <a:pt x="228" y="773"/>
                  </a:cubicBezTo>
                  <a:cubicBezTo>
                    <a:pt x="227" y="779"/>
                    <a:pt x="230" y="785"/>
                    <a:pt x="230" y="791"/>
                  </a:cubicBezTo>
                  <a:cubicBezTo>
                    <a:pt x="228" y="807"/>
                    <a:pt x="214" y="817"/>
                    <a:pt x="215" y="834"/>
                  </a:cubicBezTo>
                  <a:cubicBezTo>
                    <a:pt x="213" y="838"/>
                    <a:pt x="204" y="841"/>
                    <a:pt x="203" y="848"/>
                  </a:cubicBezTo>
                  <a:cubicBezTo>
                    <a:pt x="202" y="853"/>
                    <a:pt x="209" y="862"/>
                    <a:pt x="208" y="872"/>
                  </a:cubicBezTo>
                  <a:cubicBezTo>
                    <a:pt x="207" y="878"/>
                    <a:pt x="202" y="883"/>
                    <a:pt x="203" y="887"/>
                  </a:cubicBezTo>
                  <a:cubicBezTo>
                    <a:pt x="203" y="892"/>
                    <a:pt x="208" y="895"/>
                    <a:pt x="210" y="897"/>
                  </a:cubicBezTo>
                  <a:cubicBezTo>
                    <a:pt x="209" y="899"/>
                    <a:pt x="209" y="901"/>
                    <a:pt x="210" y="903"/>
                  </a:cubicBezTo>
                  <a:cubicBezTo>
                    <a:pt x="212" y="905"/>
                    <a:pt x="215" y="902"/>
                    <a:pt x="217" y="905"/>
                  </a:cubicBezTo>
                  <a:cubicBezTo>
                    <a:pt x="217" y="917"/>
                    <a:pt x="222" y="924"/>
                    <a:pt x="228" y="929"/>
                  </a:cubicBezTo>
                  <a:cubicBezTo>
                    <a:pt x="228" y="943"/>
                    <a:pt x="249" y="953"/>
                    <a:pt x="242" y="971"/>
                  </a:cubicBezTo>
                  <a:cubicBezTo>
                    <a:pt x="246" y="980"/>
                    <a:pt x="248" y="990"/>
                    <a:pt x="253" y="997"/>
                  </a:cubicBezTo>
                  <a:cubicBezTo>
                    <a:pt x="255" y="999"/>
                    <a:pt x="258" y="999"/>
                    <a:pt x="259" y="1000"/>
                  </a:cubicBezTo>
                  <a:cubicBezTo>
                    <a:pt x="265" y="1005"/>
                    <a:pt x="269" y="1015"/>
                    <a:pt x="276" y="1021"/>
                  </a:cubicBezTo>
                  <a:cubicBezTo>
                    <a:pt x="279" y="1024"/>
                    <a:pt x="281" y="1024"/>
                    <a:pt x="283" y="1027"/>
                  </a:cubicBezTo>
                  <a:cubicBezTo>
                    <a:pt x="287" y="1032"/>
                    <a:pt x="289" y="1039"/>
                    <a:pt x="293" y="1044"/>
                  </a:cubicBezTo>
                  <a:cubicBezTo>
                    <a:pt x="297" y="1048"/>
                    <a:pt x="304" y="1051"/>
                    <a:pt x="308" y="1055"/>
                  </a:cubicBezTo>
                  <a:cubicBezTo>
                    <a:pt x="312" y="1058"/>
                    <a:pt x="314" y="1062"/>
                    <a:pt x="317" y="1065"/>
                  </a:cubicBezTo>
                  <a:cubicBezTo>
                    <a:pt x="325" y="1070"/>
                    <a:pt x="331" y="1063"/>
                    <a:pt x="343" y="1062"/>
                  </a:cubicBezTo>
                  <a:cubicBezTo>
                    <a:pt x="350" y="1061"/>
                    <a:pt x="357" y="1063"/>
                    <a:pt x="363" y="1064"/>
                  </a:cubicBezTo>
                  <a:cubicBezTo>
                    <a:pt x="374" y="1064"/>
                    <a:pt x="378" y="1062"/>
                    <a:pt x="384" y="1068"/>
                  </a:cubicBezTo>
                  <a:cubicBezTo>
                    <a:pt x="387" y="1069"/>
                    <a:pt x="389" y="1068"/>
                    <a:pt x="391" y="1067"/>
                  </a:cubicBezTo>
                  <a:cubicBezTo>
                    <a:pt x="394" y="1075"/>
                    <a:pt x="405" y="1075"/>
                    <a:pt x="409" y="1082"/>
                  </a:cubicBezTo>
                  <a:cubicBezTo>
                    <a:pt x="425" y="1078"/>
                    <a:pt x="440" y="1078"/>
                    <a:pt x="452" y="1070"/>
                  </a:cubicBezTo>
                  <a:cubicBezTo>
                    <a:pt x="460" y="1078"/>
                    <a:pt x="467" y="1068"/>
                    <a:pt x="474" y="1067"/>
                  </a:cubicBezTo>
                  <a:cubicBezTo>
                    <a:pt x="477" y="1067"/>
                    <a:pt x="481" y="1070"/>
                    <a:pt x="486" y="1069"/>
                  </a:cubicBezTo>
                  <a:cubicBezTo>
                    <a:pt x="489" y="1069"/>
                    <a:pt x="491" y="1067"/>
                    <a:pt x="493" y="1067"/>
                  </a:cubicBezTo>
                  <a:cubicBezTo>
                    <a:pt x="496" y="1068"/>
                    <a:pt x="498" y="1071"/>
                    <a:pt x="501" y="1071"/>
                  </a:cubicBezTo>
                  <a:cubicBezTo>
                    <a:pt x="504" y="1072"/>
                    <a:pt x="507" y="1070"/>
                    <a:pt x="509" y="1069"/>
                  </a:cubicBezTo>
                  <a:cubicBezTo>
                    <a:pt x="525" y="1069"/>
                    <a:pt x="539" y="1084"/>
                    <a:pt x="543" y="1095"/>
                  </a:cubicBezTo>
                  <a:cubicBezTo>
                    <a:pt x="547" y="1108"/>
                    <a:pt x="548" y="1115"/>
                    <a:pt x="568" y="1113"/>
                  </a:cubicBezTo>
                  <a:cubicBezTo>
                    <a:pt x="569" y="1112"/>
                    <a:pt x="568" y="1109"/>
                    <a:pt x="571" y="1110"/>
                  </a:cubicBezTo>
                  <a:cubicBezTo>
                    <a:pt x="580" y="1109"/>
                    <a:pt x="585" y="1116"/>
                    <a:pt x="592" y="1115"/>
                  </a:cubicBezTo>
                  <a:cubicBezTo>
                    <a:pt x="597" y="1115"/>
                    <a:pt x="604" y="1108"/>
                    <a:pt x="609" y="1115"/>
                  </a:cubicBezTo>
                  <a:cubicBezTo>
                    <a:pt x="610" y="1128"/>
                    <a:pt x="627" y="1131"/>
                    <a:pt x="629" y="1141"/>
                  </a:cubicBezTo>
                  <a:cubicBezTo>
                    <a:pt x="631" y="1149"/>
                    <a:pt x="623" y="1151"/>
                    <a:pt x="625" y="1162"/>
                  </a:cubicBezTo>
                  <a:cubicBezTo>
                    <a:pt x="623" y="1165"/>
                    <a:pt x="619" y="1166"/>
                    <a:pt x="617" y="1169"/>
                  </a:cubicBezTo>
                  <a:cubicBezTo>
                    <a:pt x="618" y="1175"/>
                    <a:pt x="623" y="1177"/>
                    <a:pt x="623" y="1184"/>
                  </a:cubicBezTo>
                  <a:cubicBezTo>
                    <a:pt x="622" y="1185"/>
                    <a:pt x="619" y="1184"/>
                    <a:pt x="618" y="1186"/>
                  </a:cubicBezTo>
                  <a:cubicBezTo>
                    <a:pt x="619" y="1196"/>
                    <a:pt x="616" y="1203"/>
                    <a:pt x="607" y="1203"/>
                  </a:cubicBezTo>
                  <a:cubicBezTo>
                    <a:pt x="608" y="1210"/>
                    <a:pt x="613" y="1213"/>
                    <a:pt x="618" y="1216"/>
                  </a:cubicBezTo>
                  <a:cubicBezTo>
                    <a:pt x="619" y="1219"/>
                    <a:pt x="617" y="1219"/>
                    <a:pt x="618" y="1222"/>
                  </a:cubicBezTo>
                  <a:cubicBezTo>
                    <a:pt x="622" y="1224"/>
                    <a:pt x="625" y="1227"/>
                    <a:pt x="626" y="1233"/>
                  </a:cubicBezTo>
                  <a:cubicBezTo>
                    <a:pt x="633" y="1233"/>
                    <a:pt x="632" y="1237"/>
                    <a:pt x="635" y="1240"/>
                  </a:cubicBezTo>
                  <a:cubicBezTo>
                    <a:pt x="637" y="1243"/>
                    <a:pt x="642" y="1244"/>
                    <a:pt x="643" y="1246"/>
                  </a:cubicBezTo>
                  <a:cubicBezTo>
                    <a:pt x="646" y="1249"/>
                    <a:pt x="646" y="1252"/>
                    <a:pt x="648" y="1255"/>
                  </a:cubicBezTo>
                  <a:cubicBezTo>
                    <a:pt x="653" y="1260"/>
                    <a:pt x="661" y="1262"/>
                    <a:pt x="666" y="1267"/>
                  </a:cubicBezTo>
                  <a:cubicBezTo>
                    <a:pt x="673" y="1274"/>
                    <a:pt x="674" y="1284"/>
                    <a:pt x="681" y="1291"/>
                  </a:cubicBezTo>
                  <a:cubicBezTo>
                    <a:pt x="681" y="1294"/>
                    <a:pt x="678" y="1293"/>
                    <a:pt x="679" y="1297"/>
                  </a:cubicBezTo>
                  <a:cubicBezTo>
                    <a:pt x="682" y="1301"/>
                    <a:pt x="688" y="1303"/>
                    <a:pt x="688" y="1311"/>
                  </a:cubicBezTo>
                  <a:cubicBezTo>
                    <a:pt x="693" y="1317"/>
                    <a:pt x="701" y="1320"/>
                    <a:pt x="700" y="1331"/>
                  </a:cubicBezTo>
                  <a:cubicBezTo>
                    <a:pt x="699" y="1335"/>
                    <a:pt x="695" y="1335"/>
                    <a:pt x="694" y="1339"/>
                  </a:cubicBezTo>
                  <a:cubicBezTo>
                    <a:pt x="696" y="1352"/>
                    <a:pt x="713" y="1360"/>
                    <a:pt x="712" y="1373"/>
                  </a:cubicBezTo>
                  <a:cubicBezTo>
                    <a:pt x="711" y="1378"/>
                    <a:pt x="705" y="1379"/>
                    <a:pt x="707" y="1385"/>
                  </a:cubicBezTo>
                  <a:cubicBezTo>
                    <a:pt x="697" y="1384"/>
                    <a:pt x="698" y="1394"/>
                    <a:pt x="689" y="1393"/>
                  </a:cubicBezTo>
                  <a:cubicBezTo>
                    <a:pt x="689" y="1403"/>
                    <a:pt x="684" y="1405"/>
                    <a:pt x="687" y="1415"/>
                  </a:cubicBezTo>
                  <a:cubicBezTo>
                    <a:pt x="680" y="1417"/>
                    <a:pt x="683" y="1423"/>
                    <a:pt x="677" y="1427"/>
                  </a:cubicBezTo>
                  <a:cubicBezTo>
                    <a:pt x="679" y="1436"/>
                    <a:pt x="676" y="1443"/>
                    <a:pt x="679" y="1451"/>
                  </a:cubicBezTo>
                  <a:cubicBezTo>
                    <a:pt x="683" y="1459"/>
                    <a:pt x="695" y="1464"/>
                    <a:pt x="704" y="1475"/>
                  </a:cubicBezTo>
                  <a:cubicBezTo>
                    <a:pt x="706" y="1477"/>
                    <a:pt x="706" y="1479"/>
                    <a:pt x="708" y="1481"/>
                  </a:cubicBezTo>
                  <a:cubicBezTo>
                    <a:pt x="712" y="1487"/>
                    <a:pt x="718" y="1489"/>
                    <a:pt x="721" y="1493"/>
                  </a:cubicBezTo>
                  <a:cubicBezTo>
                    <a:pt x="722" y="1494"/>
                    <a:pt x="721" y="1496"/>
                    <a:pt x="722" y="1497"/>
                  </a:cubicBezTo>
                  <a:cubicBezTo>
                    <a:pt x="726" y="1500"/>
                    <a:pt x="731" y="1499"/>
                    <a:pt x="733" y="1503"/>
                  </a:cubicBezTo>
                  <a:cubicBezTo>
                    <a:pt x="735" y="1508"/>
                    <a:pt x="733" y="1515"/>
                    <a:pt x="735" y="1521"/>
                  </a:cubicBezTo>
                  <a:cubicBezTo>
                    <a:pt x="736" y="1524"/>
                    <a:pt x="740" y="1527"/>
                    <a:pt x="741" y="1529"/>
                  </a:cubicBezTo>
                  <a:cubicBezTo>
                    <a:pt x="742" y="1530"/>
                    <a:pt x="740" y="1533"/>
                    <a:pt x="740" y="1534"/>
                  </a:cubicBezTo>
                  <a:cubicBezTo>
                    <a:pt x="741" y="1535"/>
                    <a:pt x="744" y="1541"/>
                    <a:pt x="744" y="1542"/>
                  </a:cubicBezTo>
                  <a:cubicBezTo>
                    <a:pt x="746" y="1545"/>
                    <a:pt x="751" y="1550"/>
                    <a:pt x="753" y="1552"/>
                  </a:cubicBezTo>
                  <a:cubicBezTo>
                    <a:pt x="762" y="1563"/>
                    <a:pt x="783" y="1564"/>
                    <a:pt x="783" y="1578"/>
                  </a:cubicBezTo>
                  <a:cubicBezTo>
                    <a:pt x="788" y="1583"/>
                    <a:pt x="799" y="1582"/>
                    <a:pt x="800" y="1592"/>
                  </a:cubicBezTo>
                  <a:cubicBezTo>
                    <a:pt x="800" y="1594"/>
                    <a:pt x="797" y="1594"/>
                    <a:pt x="794" y="1594"/>
                  </a:cubicBezTo>
                  <a:cubicBezTo>
                    <a:pt x="794" y="1599"/>
                    <a:pt x="800" y="1599"/>
                    <a:pt x="801" y="1604"/>
                  </a:cubicBezTo>
                  <a:cubicBezTo>
                    <a:pt x="808" y="1602"/>
                    <a:pt x="813" y="1607"/>
                    <a:pt x="820" y="1608"/>
                  </a:cubicBezTo>
                  <a:cubicBezTo>
                    <a:pt x="833" y="1609"/>
                    <a:pt x="848" y="1604"/>
                    <a:pt x="860" y="1603"/>
                  </a:cubicBezTo>
                  <a:cubicBezTo>
                    <a:pt x="881" y="1601"/>
                    <a:pt x="902" y="1604"/>
                    <a:pt x="921" y="1600"/>
                  </a:cubicBezTo>
                  <a:cubicBezTo>
                    <a:pt x="940" y="1597"/>
                    <a:pt x="954" y="1584"/>
                    <a:pt x="970" y="1580"/>
                  </a:cubicBezTo>
                  <a:cubicBezTo>
                    <a:pt x="984" y="1576"/>
                    <a:pt x="990" y="1567"/>
                    <a:pt x="1000" y="1562"/>
                  </a:cubicBezTo>
                  <a:cubicBezTo>
                    <a:pt x="1004" y="1559"/>
                    <a:pt x="1011" y="1559"/>
                    <a:pt x="1016" y="1556"/>
                  </a:cubicBezTo>
                  <a:cubicBezTo>
                    <a:pt x="1024" y="1552"/>
                    <a:pt x="1029" y="1542"/>
                    <a:pt x="1033" y="1535"/>
                  </a:cubicBezTo>
                  <a:cubicBezTo>
                    <a:pt x="1034" y="1532"/>
                    <a:pt x="1029" y="1534"/>
                    <a:pt x="1030" y="1530"/>
                  </a:cubicBezTo>
                  <a:cubicBezTo>
                    <a:pt x="1046" y="1521"/>
                    <a:pt x="1066" y="1516"/>
                    <a:pt x="1082" y="1507"/>
                  </a:cubicBezTo>
                  <a:cubicBezTo>
                    <a:pt x="1083" y="1504"/>
                    <a:pt x="1080" y="1504"/>
                    <a:pt x="1080" y="1501"/>
                  </a:cubicBezTo>
                  <a:cubicBezTo>
                    <a:pt x="1086" y="1499"/>
                    <a:pt x="1087" y="1493"/>
                    <a:pt x="1089" y="1487"/>
                  </a:cubicBezTo>
                  <a:cubicBezTo>
                    <a:pt x="1085" y="1486"/>
                    <a:pt x="1085" y="1482"/>
                    <a:pt x="1082" y="1479"/>
                  </a:cubicBezTo>
                  <a:cubicBezTo>
                    <a:pt x="1084" y="1478"/>
                    <a:pt x="1085" y="1476"/>
                    <a:pt x="1085" y="1474"/>
                  </a:cubicBezTo>
                  <a:cubicBezTo>
                    <a:pt x="1084" y="1472"/>
                    <a:pt x="1081" y="1472"/>
                    <a:pt x="1079" y="1471"/>
                  </a:cubicBezTo>
                  <a:cubicBezTo>
                    <a:pt x="1081" y="1463"/>
                    <a:pt x="1089" y="1464"/>
                    <a:pt x="1095" y="1460"/>
                  </a:cubicBezTo>
                  <a:cubicBezTo>
                    <a:pt x="1098" y="1458"/>
                    <a:pt x="1100" y="1454"/>
                    <a:pt x="1103" y="1451"/>
                  </a:cubicBezTo>
                  <a:cubicBezTo>
                    <a:pt x="1108" y="1449"/>
                    <a:pt x="1114" y="1448"/>
                    <a:pt x="1119" y="1445"/>
                  </a:cubicBezTo>
                  <a:cubicBezTo>
                    <a:pt x="1122" y="1442"/>
                    <a:pt x="1124" y="1437"/>
                    <a:pt x="1127" y="1434"/>
                  </a:cubicBezTo>
                  <a:cubicBezTo>
                    <a:pt x="1142" y="1423"/>
                    <a:pt x="1160" y="1422"/>
                    <a:pt x="1174" y="1412"/>
                  </a:cubicBezTo>
                  <a:cubicBezTo>
                    <a:pt x="1179" y="1409"/>
                    <a:pt x="1188" y="1400"/>
                    <a:pt x="1193" y="1395"/>
                  </a:cubicBezTo>
                  <a:cubicBezTo>
                    <a:pt x="1200" y="1387"/>
                    <a:pt x="1197" y="1383"/>
                    <a:pt x="1197" y="1373"/>
                  </a:cubicBezTo>
                  <a:cubicBezTo>
                    <a:pt x="1197" y="1369"/>
                    <a:pt x="1198" y="1363"/>
                    <a:pt x="1199" y="1360"/>
                  </a:cubicBezTo>
                  <a:cubicBezTo>
                    <a:pt x="1202" y="1350"/>
                    <a:pt x="1203" y="1342"/>
                    <a:pt x="1208" y="1331"/>
                  </a:cubicBezTo>
                  <a:cubicBezTo>
                    <a:pt x="1207" y="1325"/>
                    <a:pt x="1197" y="1327"/>
                    <a:pt x="1194" y="1323"/>
                  </a:cubicBezTo>
                  <a:cubicBezTo>
                    <a:pt x="1197" y="1312"/>
                    <a:pt x="1186" y="1305"/>
                    <a:pt x="1194" y="1299"/>
                  </a:cubicBezTo>
                  <a:cubicBezTo>
                    <a:pt x="1188" y="1292"/>
                    <a:pt x="1199" y="1289"/>
                    <a:pt x="1197" y="1281"/>
                  </a:cubicBezTo>
                  <a:cubicBezTo>
                    <a:pt x="1194" y="1279"/>
                    <a:pt x="1187" y="1280"/>
                    <a:pt x="1186" y="1276"/>
                  </a:cubicBezTo>
                  <a:cubicBezTo>
                    <a:pt x="1190" y="1267"/>
                    <a:pt x="1190" y="1259"/>
                    <a:pt x="1194" y="1251"/>
                  </a:cubicBezTo>
                  <a:cubicBezTo>
                    <a:pt x="1198" y="1245"/>
                    <a:pt x="1210" y="1240"/>
                    <a:pt x="1208" y="1230"/>
                  </a:cubicBezTo>
                  <a:cubicBezTo>
                    <a:pt x="1210" y="1227"/>
                    <a:pt x="1213" y="1224"/>
                    <a:pt x="1216" y="1222"/>
                  </a:cubicBezTo>
                  <a:cubicBezTo>
                    <a:pt x="1216" y="1219"/>
                    <a:pt x="1215" y="1219"/>
                    <a:pt x="1215" y="1216"/>
                  </a:cubicBezTo>
                  <a:cubicBezTo>
                    <a:pt x="1221" y="1213"/>
                    <a:pt x="1226" y="1209"/>
                    <a:pt x="1228" y="1202"/>
                  </a:cubicBezTo>
                  <a:cubicBezTo>
                    <a:pt x="1231" y="1202"/>
                    <a:pt x="1232" y="1200"/>
                    <a:pt x="1236" y="1200"/>
                  </a:cubicBezTo>
                  <a:cubicBezTo>
                    <a:pt x="1244" y="1193"/>
                    <a:pt x="1246" y="1183"/>
                    <a:pt x="1253" y="1175"/>
                  </a:cubicBezTo>
                  <a:cubicBezTo>
                    <a:pt x="1257" y="1170"/>
                    <a:pt x="1264" y="1167"/>
                    <a:pt x="1267" y="1163"/>
                  </a:cubicBezTo>
                  <a:cubicBezTo>
                    <a:pt x="1269" y="1160"/>
                    <a:pt x="1269" y="1157"/>
                    <a:pt x="1271" y="1154"/>
                  </a:cubicBezTo>
                  <a:cubicBezTo>
                    <a:pt x="1273" y="1152"/>
                    <a:pt x="1276" y="1151"/>
                    <a:pt x="1278" y="1149"/>
                  </a:cubicBezTo>
                  <a:cubicBezTo>
                    <a:pt x="1304" y="1121"/>
                    <a:pt x="1338" y="1099"/>
                    <a:pt x="1353" y="1061"/>
                  </a:cubicBezTo>
                  <a:cubicBezTo>
                    <a:pt x="1355" y="1054"/>
                    <a:pt x="1362" y="1049"/>
                    <a:pt x="1365" y="1042"/>
                  </a:cubicBezTo>
                  <a:cubicBezTo>
                    <a:pt x="1368" y="1037"/>
                    <a:pt x="1367" y="1031"/>
                    <a:pt x="1368" y="1025"/>
                  </a:cubicBezTo>
                  <a:cubicBezTo>
                    <a:pt x="1369" y="1021"/>
                    <a:pt x="1376" y="1015"/>
                    <a:pt x="1378" y="1007"/>
                  </a:cubicBezTo>
                  <a:cubicBezTo>
                    <a:pt x="1381" y="995"/>
                    <a:pt x="1382" y="986"/>
                    <a:pt x="1388" y="981"/>
                  </a:cubicBezTo>
                  <a:cubicBezTo>
                    <a:pt x="1388" y="974"/>
                    <a:pt x="1389" y="967"/>
                    <a:pt x="1387" y="961"/>
                  </a:cubicBezTo>
                  <a:cubicBezTo>
                    <a:pt x="1388" y="958"/>
                    <a:pt x="1391" y="958"/>
                    <a:pt x="1391" y="954"/>
                  </a:cubicBezTo>
                  <a:cubicBezTo>
                    <a:pt x="1390" y="946"/>
                    <a:pt x="1389" y="937"/>
                    <a:pt x="1392" y="931"/>
                  </a:cubicBezTo>
                  <a:cubicBezTo>
                    <a:pt x="1391" y="931"/>
                    <a:pt x="1390" y="930"/>
                    <a:pt x="1389" y="928"/>
                  </a:cubicBezTo>
                  <a:cubicBezTo>
                    <a:pt x="1386" y="928"/>
                    <a:pt x="1385" y="929"/>
                    <a:pt x="1382" y="929"/>
                  </a:cubicBezTo>
                  <a:cubicBezTo>
                    <a:pt x="1378" y="948"/>
                    <a:pt x="1351" y="944"/>
                    <a:pt x="1341" y="956"/>
                  </a:cubicBezTo>
                  <a:cubicBezTo>
                    <a:pt x="1338" y="957"/>
                    <a:pt x="1339" y="954"/>
                    <a:pt x="1336" y="954"/>
                  </a:cubicBezTo>
                  <a:cubicBezTo>
                    <a:pt x="1329" y="958"/>
                    <a:pt x="1326" y="965"/>
                    <a:pt x="1319" y="969"/>
                  </a:cubicBezTo>
                  <a:cubicBezTo>
                    <a:pt x="1316" y="968"/>
                    <a:pt x="1315" y="966"/>
                    <a:pt x="1311" y="967"/>
                  </a:cubicBezTo>
                  <a:cubicBezTo>
                    <a:pt x="1301" y="972"/>
                    <a:pt x="1295" y="982"/>
                    <a:pt x="1282" y="979"/>
                  </a:cubicBezTo>
                  <a:cubicBezTo>
                    <a:pt x="1273" y="977"/>
                    <a:pt x="1270" y="964"/>
                    <a:pt x="1261" y="963"/>
                  </a:cubicBezTo>
                  <a:cubicBezTo>
                    <a:pt x="1271" y="953"/>
                    <a:pt x="1263" y="938"/>
                    <a:pt x="1248" y="938"/>
                  </a:cubicBezTo>
                  <a:cubicBezTo>
                    <a:pt x="1248" y="935"/>
                    <a:pt x="1247" y="932"/>
                    <a:pt x="1245" y="929"/>
                  </a:cubicBezTo>
                  <a:cubicBezTo>
                    <a:pt x="1239" y="930"/>
                    <a:pt x="1236" y="927"/>
                    <a:pt x="1232" y="925"/>
                  </a:cubicBezTo>
                  <a:cubicBezTo>
                    <a:pt x="1230" y="922"/>
                    <a:pt x="1230" y="916"/>
                    <a:pt x="1227" y="914"/>
                  </a:cubicBezTo>
                  <a:cubicBezTo>
                    <a:pt x="1224" y="912"/>
                    <a:pt x="1222" y="913"/>
                    <a:pt x="1218" y="914"/>
                  </a:cubicBezTo>
                  <a:cubicBezTo>
                    <a:pt x="1216" y="913"/>
                    <a:pt x="1214" y="910"/>
                    <a:pt x="1211" y="909"/>
                  </a:cubicBezTo>
                  <a:cubicBezTo>
                    <a:pt x="1200" y="909"/>
                    <a:pt x="1191" y="903"/>
                    <a:pt x="1188" y="894"/>
                  </a:cubicBezTo>
                  <a:cubicBezTo>
                    <a:pt x="1186" y="888"/>
                    <a:pt x="1188" y="882"/>
                    <a:pt x="1186" y="877"/>
                  </a:cubicBezTo>
                  <a:cubicBezTo>
                    <a:pt x="1181" y="865"/>
                    <a:pt x="1173" y="858"/>
                    <a:pt x="1162" y="853"/>
                  </a:cubicBezTo>
                  <a:cubicBezTo>
                    <a:pt x="1161" y="852"/>
                    <a:pt x="1162" y="848"/>
                    <a:pt x="1159" y="849"/>
                  </a:cubicBezTo>
                  <a:cubicBezTo>
                    <a:pt x="1156" y="846"/>
                    <a:pt x="1152" y="850"/>
                    <a:pt x="1149" y="848"/>
                  </a:cubicBezTo>
                  <a:cubicBezTo>
                    <a:pt x="1149" y="833"/>
                    <a:pt x="1138" y="819"/>
                    <a:pt x="1142" y="805"/>
                  </a:cubicBezTo>
                  <a:cubicBezTo>
                    <a:pt x="1140" y="802"/>
                    <a:pt x="1136" y="801"/>
                    <a:pt x="1135" y="797"/>
                  </a:cubicBezTo>
                  <a:cubicBezTo>
                    <a:pt x="1135" y="784"/>
                    <a:pt x="1124" y="781"/>
                    <a:pt x="1114" y="778"/>
                  </a:cubicBezTo>
                  <a:cubicBezTo>
                    <a:pt x="1108" y="772"/>
                    <a:pt x="1104" y="760"/>
                    <a:pt x="1106" y="753"/>
                  </a:cubicBezTo>
                  <a:cubicBezTo>
                    <a:pt x="1094" y="749"/>
                    <a:pt x="1092" y="733"/>
                    <a:pt x="1084" y="723"/>
                  </a:cubicBezTo>
                  <a:cubicBezTo>
                    <a:pt x="1080" y="718"/>
                    <a:pt x="1074" y="715"/>
                    <a:pt x="1072" y="709"/>
                  </a:cubicBezTo>
                  <a:cubicBezTo>
                    <a:pt x="1070" y="706"/>
                    <a:pt x="1071" y="703"/>
                    <a:pt x="1070" y="700"/>
                  </a:cubicBezTo>
                  <a:cubicBezTo>
                    <a:pt x="1067" y="695"/>
                    <a:pt x="1059" y="696"/>
                    <a:pt x="1060" y="689"/>
                  </a:cubicBezTo>
                  <a:cubicBezTo>
                    <a:pt x="1064" y="692"/>
                    <a:pt x="1066" y="696"/>
                    <a:pt x="1074" y="695"/>
                  </a:cubicBezTo>
                  <a:cubicBezTo>
                    <a:pt x="1075" y="687"/>
                    <a:pt x="1067" y="675"/>
                    <a:pt x="1074" y="670"/>
                  </a:cubicBezTo>
                  <a:cubicBezTo>
                    <a:pt x="1074" y="687"/>
                    <a:pt x="1082" y="694"/>
                    <a:pt x="1096" y="697"/>
                  </a:cubicBezTo>
                  <a:cubicBezTo>
                    <a:pt x="1099" y="702"/>
                    <a:pt x="1101" y="710"/>
                    <a:pt x="1106" y="715"/>
                  </a:cubicBezTo>
                  <a:cubicBezTo>
                    <a:pt x="1111" y="721"/>
                    <a:pt x="1117" y="722"/>
                    <a:pt x="1122" y="726"/>
                  </a:cubicBezTo>
                  <a:cubicBezTo>
                    <a:pt x="1127" y="731"/>
                    <a:pt x="1127" y="739"/>
                    <a:pt x="1131" y="746"/>
                  </a:cubicBezTo>
                  <a:cubicBezTo>
                    <a:pt x="1136" y="754"/>
                    <a:pt x="1143" y="749"/>
                    <a:pt x="1150" y="751"/>
                  </a:cubicBezTo>
                  <a:cubicBezTo>
                    <a:pt x="1174" y="756"/>
                    <a:pt x="1166" y="802"/>
                    <a:pt x="1188" y="811"/>
                  </a:cubicBezTo>
                  <a:cubicBezTo>
                    <a:pt x="1191" y="811"/>
                    <a:pt x="1193" y="810"/>
                    <a:pt x="1197" y="810"/>
                  </a:cubicBezTo>
                  <a:cubicBezTo>
                    <a:pt x="1201" y="812"/>
                    <a:pt x="1206" y="818"/>
                    <a:pt x="1210" y="823"/>
                  </a:cubicBezTo>
                  <a:cubicBezTo>
                    <a:pt x="1215" y="829"/>
                    <a:pt x="1221" y="838"/>
                    <a:pt x="1228" y="847"/>
                  </a:cubicBezTo>
                  <a:cubicBezTo>
                    <a:pt x="1240" y="860"/>
                    <a:pt x="1255" y="866"/>
                    <a:pt x="1246" y="889"/>
                  </a:cubicBezTo>
                  <a:cubicBezTo>
                    <a:pt x="1256" y="893"/>
                    <a:pt x="1257" y="910"/>
                    <a:pt x="1254" y="923"/>
                  </a:cubicBezTo>
                  <a:cubicBezTo>
                    <a:pt x="1259" y="927"/>
                    <a:pt x="1264" y="932"/>
                    <a:pt x="1267" y="938"/>
                  </a:cubicBezTo>
                  <a:cubicBezTo>
                    <a:pt x="1274" y="939"/>
                    <a:pt x="1283" y="939"/>
                    <a:pt x="1289" y="935"/>
                  </a:cubicBezTo>
                  <a:cubicBezTo>
                    <a:pt x="1293" y="931"/>
                    <a:pt x="1293" y="921"/>
                    <a:pt x="1299" y="921"/>
                  </a:cubicBezTo>
                  <a:cubicBezTo>
                    <a:pt x="1311" y="920"/>
                    <a:pt x="1318" y="917"/>
                    <a:pt x="1325" y="914"/>
                  </a:cubicBezTo>
                  <a:cubicBezTo>
                    <a:pt x="1329" y="912"/>
                    <a:pt x="1333" y="912"/>
                    <a:pt x="1336" y="911"/>
                  </a:cubicBezTo>
                  <a:cubicBezTo>
                    <a:pt x="1340" y="908"/>
                    <a:pt x="1343" y="900"/>
                    <a:pt x="1348" y="895"/>
                  </a:cubicBezTo>
                  <a:cubicBezTo>
                    <a:pt x="1356" y="887"/>
                    <a:pt x="1362" y="882"/>
                    <a:pt x="1370" y="875"/>
                  </a:cubicBezTo>
                  <a:cubicBezTo>
                    <a:pt x="1377" y="868"/>
                    <a:pt x="1382" y="864"/>
                    <a:pt x="1393" y="863"/>
                  </a:cubicBezTo>
                  <a:cubicBezTo>
                    <a:pt x="1396" y="838"/>
                    <a:pt x="1419" y="832"/>
                    <a:pt x="1434" y="818"/>
                  </a:cubicBezTo>
                  <a:cubicBezTo>
                    <a:pt x="1434" y="814"/>
                    <a:pt x="1433" y="812"/>
                    <a:pt x="1433" y="808"/>
                  </a:cubicBezTo>
                  <a:cubicBezTo>
                    <a:pt x="1439" y="803"/>
                    <a:pt x="1449" y="801"/>
                    <a:pt x="1447" y="788"/>
                  </a:cubicBezTo>
                  <a:cubicBezTo>
                    <a:pt x="1455" y="782"/>
                    <a:pt x="1457" y="771"/>
                    <a:pt x="1455" y="757"/>
                  </a:cubicBezTo>
                  <a:cubicBezTo>
                    <a:pt x="1459" y="758"/>
                    <a:pt x="1461" y="756"/>
                    <a:pt x="1463" y="755"/>
                  </a:cubicBezTo>
                  <a:cubicBezTo>
                    <a:pt x="1460" y="738"/>
                    <a:pt x="1475" y="729"/>
                    <a:pt x="1466" y="712"/>
                  </a:cubicBezTo>
                  <a:cubicBezTo>
                    <a:pt x="1457" y="713"/>
                    <a:pt x="1454" y="700"/>
                    <a:pt x="1447" y="697"/>
                  </a:cubicBezTo>
                  <a:cubicBezTo>
                    <a:pt x="1437" y="692"/>
                    <a:pt x="1426" y="699"/>
                    <a:pt x="1417" y="693"/>
                  </a:cubicBezTo>
                  <a:cubicBezTo>
                    <a:pt x="1406" y="686"/>
                    <a:pt x="1409" y="668"/>
                    <a:pt x="1401" y="658"/>
                  </a:cubicBezTo>
                  <a:cubicBezTo>
                    <a:pt x="1400" y="677"/>
                    <a:pt x="1385" y="685"/>
                    <a:pt x="1387" y="706"/>
                  </a:cubicBezTo>
                  <a:cubicBezTo>
                    <a:pt x="1381" y="709"/>
                    <a:pt x="1377" y="706"/>
                    <a:pt x="1370" y="707"/>
                  </a:cubicBezTo>
                  <a:cubicBezTo>
                    <a:pt x="1365" y="709"/>
                    <a:pt x="1362" y="716"/>
                    <a:pt x="1358" y="715"/>
                  </a:cubicBezTo>
                  <a:cubicBezTo>
                    <a:pt x="1340" y="714"/>
                    <a:pt x="1363" y="674"/>
                    <a:pt x="1338" y="679"/>
                  </a:cubicBezTo>
                  <a:cubicBezTo>
                    <a:pt x="1335" y="685"/>
                    <a:pt x="1344" y="697"/>
                    <a:pt x="1338" y="703"/>
                  </a:cubicBezTo>
                  <a:cubicBezTo>
                    <a:pt x="1334" y="690"/>
                    <a:pt x="1318" y="689"/>
                    <a:pt x="1317" y="673"/>
                  </a:cubicBezTo>
                  <a:cubicBezTo>
                    <a:pt x="1310" y="669"/>
                    <a:pt x="1298" y="668"/>
                    <a:pt x="1298" y="657"/>
                  </a:cubicBezTo>
                  <a:cubicBezTo>
                    <a:pt x="1293" y="654"/>
                    <a:pt x="1290" y="651"/>
                    <a:pt x="1289" y="645"/>
                  </a:cubicBezTo>
                  <a:cubicBezTo>
                    <a:pt x="1284" y="643"/>
                    <a:pt x="1278" y="641"/>
                    <a:pt x="1277" y="635"/>
                  </a:cubicBezTo>
                  <a:cubicBezTo>
                    <a:pt x="1278" y="634"/>
                    <a:pt x="1283" y="635"/>
                    <a:pt x="1285" y="634"/>
                  </a:cubicBezTo>
                  <a:cubicBezTo>
                    <a:pt x="1285" y="627"/>
                    <a:pt x="1285" y="627"/>
                    <a:pt x="1285" y="627"/>
                  </a:cubicBezTo>
                  <a:cubicBezTo>
                    <a:pt x="1290" y="627"/>
                    <a:pt x="1290" y="627"/>
                    <a:pt x="1290" y="627"/>
                  </a:cubicBezTo>
                  <a:cubicBezTo>
                    <a:pt x="1288" y="610"/>
                    <a:pt x="1299" y="620"/>
                    <a:pt x="1306" y="626"/>
                  </a:cubicBezTo>
                  <a:cubicBezTo>
                    <a:pt x="1316" y="635"/>
                    <a:pt x="1327" y="651"/>
                    <a:pt x="1336" y="657"/>
                  </a:cubicBezTo>
                  <a:cubicBezTo>
                    <a:pt x="1352" y="644"/>
                    <a:pt x="1362" y="667"/>
                    <a:pt x="1380" y="666"/>
                  </a:cubicBezTo>
                  <a:cubicBezTo>
                    <a:pt x="1388" y="661"/>
                    <a:pt x="1393" y="652"/>
                    <a:pt x="1401" y="647"/>
                  </a:cubicBezTo>
                  <a:cubicBezTo>
                    <a:pt x="1408" y="652"/>
                    <a:pt x="1412" y="659"/>
                    <a:pt x="1416" y="666"/>
                  </a:cubicBezTo>
                  <a:cubicBezTo>
                    <a:pt x="1429" y="670"/>
                    <a:pt x="1436" y="663"/>
                    <a:pt x="1448" y="668"/>
                  </a:cubicBezTo>
                  <a:cubicBezTo>
                    <a:pt x="1451" y="668"/>
                    <a:pt x="1450" y="664"/>
                    <a:pt x="1455" y="665"/>
                  </a:cubicBezTo>
                  <a:cubicBezTo>
                    <a:pt x="1464" y="670"/>
                    <a:pt x="1468" y="663"/>
                    <a:pt x="1474" y="659"/>
                  </a:cubicBezTo>
                  <a:cubicBezTo>
                    <a:pt x="1479" y="657"/>
                    <a:pt x="1486" y="658"/>
                    <a:pt x="1486" y="652"/>
                  </a:cubicBezTo>
                  <a:cubicBezTo>
                    <a:pt x="1495" y="653"/>
                    <a:pt x="1501" y="644"/>
                    <a:pt x="1508" y="640"/>
                  </a:cubicBezTo>
                  <a:cubicBezTo>
                    <a:pt x="1514" y="642"/>
                    <a:pt x="1516" y="648"/>
                    <a:pt x="1519" y="653"/>
                  </a:cubicBezTo>
                  <a:cubicBezTo>
                    <a:pt x="1523" y="653"/>
                    <a:pt x="1526" y="651"/>
                    <a:pt x="1531" y="652"/>
                  </a:cubicBezTo>
                  <a:cubicBezTo>
                    <a:pt x="1532" y="655"/>
                    <a:pt x="1535" y="657"/>
                    <a:pt x="1536" y="659"/>
                  </a:cubicBezTo>
                  <a:cubicBezTo>
                    <a:pt x="1539" y="659"/>
                    <a:pt x="1541" y="658"/>
                    <a:pt x="1544" y="659"/>
                  </a:cubicBezTo>
                  <a:cubicBezTo>
                    <a:pt x="1545" y="662"/>
                    <a:pt x="1546" y="664"/>
                    <a:pt x="1547" y="667"/>
                  </a:cubicBezTo>
                  <a:cubicBezTo>
                    <a:pt x="1555" y="671"/>
                    <a:pt x="1559" y="664"/>
                    <a:pt x="1562" y="659"/>
                  </a:cubicBezTo>
                  <a:cubicBezTo>
                    <a:pt x="1566" y="671"/>
                    <a:pt x="1552" y="672"/>
                    <a:pt x="1553" y="682"/>
                  </a:cubicBezTo>
                  <a:cubicBezTo>
                    <a:pt x="1553" y="687"/>
                    <a:pt x="1566" y="695"/>
                    <a:pt x="1571" y="697"/>
                  </a:cubicBezTo>
                  <a:cubicBezTo>
                    <a:pt x="1592" y="705"/>
                    <a:pt x="1580" y="671"/>
                    <a:pt x="1586" y="661"/>
                  </a:cubicBezTo>
                  <a:cubicBezTo>
                    <a:pt x="1587" y="667"/>
                    <a:pt x="1585" y="672"/>
                    <a:pt x="1585" y="677"/>
                  </a:cubicBezTo>
                  <a:cubicBezTo>
                    <a:pt x="1587" y="680"/>
                    <a:pt x="1590" y="681"/>
                    <a:pt x="1592" y="683"/>
                  </a:cubicBezTo>
                  <a:cubicBezTo>
                    <a:pt x="1595" y="712"/>
                    <a:pt x="1602" y="735"/>
                    <a:pt x="1614" y="755"/>
                  </a:cubicBezTo>
                  <a:cubicBezTo>
                    <a:pt x="1614" y="758"/>
                    <a:pt x="1614" y="760"/>
                    <a:pt x="1615" y="762"/>
                  </a:cubicBezTo>
                  <a:cubicBezTo>
                    <a:pt x="1616" y="764"/>
                    <a:pt x="1619" y="763"/>
                    <a:pt x="1621" y="765"/>
                  </a:cubicBezTo>
                  <a:cubicBezTo>
                    <a:pt x="1621" y="772"/>
                    <a:pt x="1625" y="776"/>
                    <a:pt x="1629" y="779"/>
                  </a:cubicBezTo>
                  <a:cubicBezTo>
                    <a:pt x="1628" y="802"/>
                    <a:pt x="1645" y="814"/>
                    <a:pt x="1647" y="830"/>
                  </a:cubicBezTo>
                  <a:cubicBezTo>
                    <a:pt x="1648" y="844"/>
                    <a:pt x="1651" y="853"/>
                    <a:pt x="1658" y="862"/>
                  </a:cubicBezTo>
                  <a:cubicBezTo>
                    <a:pt x="1663" y="856"/>
                    <a:pt x="1660" y="849"/>
                    <a:pt x="1661" y="842"/>
                  </a:cubicBezTo>
                  <a:cubicBezTo>
                    <a:pt x="1662" y="838"/>
                    <a:pt x="1665" y="835"/>
                    <a:pt x="1666" y="831"/>
                  </a:cubicBezTo>
                  <a:cubicBezTo>
                    <a:pt x="1666" y="830"/>
                    <a:pt x="1665" y="827"/>
                    <a:pt x="1665" y="825"/>
                  </a:cubicBezTo>
                  <a:cubicBezTo>
                    <a:pt x="1665" y="820"/>
                    <a:pt x="1669" y="814"/>
                    <a:pt x="1669" y="810"/>
                  </a:cubicBezTo>
                  <a:cubicBezTo>
                    <a:pt x="1669" y="804"/>
                    <a:pt x="1665" y="794"/>
                    <a:pt x="1664" y="783"/>
                  </a:cubicBezTo>
                  <a:close/>
                  <a:moveTo>
                    <a:pt x="911" y="465"/>
                  </a:moveTo>
                  <a:cubicBezTo>
                    <a:pt x="918" y="465"/>
                    <a:pt x="918" y="465"/>
                    <a:pt x="918" y="465"/>
                  </a:cubicBezTo>
                  <a:cubicBezTo>
                    <a:pt x="918" y="468"/>
                    <a:pt x="910" y="471"/>
                    <a:pt x="911" y="465"/>
                  </a:cubicBezTo>
                  <a:close/>
                  <a:moveTo>
                    <a:pt x="923" y="465"/>
                  </a:moveTo>
                  <a:cubicBezTo>
                    <a:pt x="924" y="455"/>
                    <a:pt x="940" y="454"/>
                    <a:pt x="947" y="459"/>
                  </a:cubicBezTo>
                  <a:cubicBezTo>
                    <a:pt x="947" y="468"/>
                    <a:pt x="931" y="466"/>
                    <a:pt x="923" y="465"/>
                  </a:cubicBezTo>
                  <a:close/>
                  <a:moveTo>
                    <a:pt x="1059" y="449"/>
                  </a:moveTo>
                  <a:cubicBezTo>
                    <a:pt x="1056" y="449"/>
                    <a:pt x="1055" y="446"/>
                    <a:pt x="1052" y="444"/>
                  </a:cubicBezTo>
                  <a:cubicBezTo>
                    <a:pt x="1049" y="444"/>
                    <a:pt x="1048" y="446"/>
                    <a:pt x="1045" y="445"/>
                  </a:cubicBezTo>
                  <a:cubicBezTo>
                    <a:pt x="1041" y="445"/>
                    <a:pt x="1041" y="441"/>
                    <a:pt x="1038" y="440"/>
                  </a:cubicBezTo>
                  <a:cubicBezTo>
                    <a:pt x="1035" y="439"/>
                    <a:pt x="1033" y="441"/>
                    <a:pt x="1030" y="442"/>
                  </a:cubicBezTo>
                  <a:cubicBezTo>
                    <a:pt x="1026" y="440"/>
                    <a:pt x="1024" y="437"/>
                    <a:pt x="1021" y="435"/>
                  </a:cubicBezTo>
                  <a:cubicBezTo>
                    <a:pt x="1015" y="442"/>
                    <a:pt x="1008" y="436"/>
                    <a:pt x="1001" y="437"/>
                  </a:cubicBezTo>
                  <a:cubicBezTo>
                    <a:pt x="990" y="438"/>
                    <a:pt x="981" y="446"/>
                    <a:pt x="976" y="453"/>
                  </a:cubicBezTo>
                  <a:cubicBezTo>
                    <a:pt x="959" y="454"/>
                    <a:pt x="951" y="450"/>
                    <a:pt x="934" y="450"/>
                  </a:cubicBezTo>
                  <a:cubicBezTo>
                    <a:pt x="931" y="445"/>
                    <a:pt x="929" y="437"/>
                    <a:pt x="924" y="433"/>
                  </a:cubicBezTo>
                  <a:cubicBezTo>
                    <a:pt x="925" y="429"/>
                    <a:pt x="927" y="425"/>
                    <a:pt x="925" y="420"/>
                  </a:cubicBezTo>
                  <a:cubicBezTo>
                    <a:pt x="927" y="419"/>
                    <a:pt x="929" y="418"/>
                    <a:pt x="932" y="419"/>
                  </a:cubicBezTo>
                  <a:cubicBezTo>
                    <a:pt x="930" y="406"/>
                    <a:pt x="932" y="395"/>
                    <a:pt x="944" y="395"/>
                  </a:cubicBezTo>
                  <a:cubicBezTo>
                    <a:pt x="945" y="389"/>
                    <a:pt x="942" y="388"/>
                    <a:pt x="942" y="383"/>
                  </a:cubicBezTo>
                  <a:cubicBezTo>
                    <a:pt x="950" y="377"/>
                    <a:pt x="951" y="363"/>
                    <a:pt x="968" y="365"/>
                  </a:cubicBezTo>
                  <a:cubicBezTo>
                    <a:pt x="971" y="368"/>
                    <a:pt x="966" y="366"/>
                    <a:pt x="966" y="370"/>
                  </a:cubicBezTo>
                  <a:cubicBezTo>
                    <a:pt x="971" y="376"/>
                    <a:pt x="981" y="370"/>
                    <a:pt x="987" y="374"/>
                  </a:cubicBezTo>
                  <a:cubicBezTo>
                    <a:pt x="985" y="379"/>
                    <a:pt x="979" y="379"/>
                    <a:pt x="978" y="384"/>
                  </a:cubicBezTo>
                  <a:cubicBezTo>
                    <a:pt x="982" y="386"/>
                    <a:pt x="988" y="386"/>
                    <a:pt x="991" y="389"/>
                  </a:cubicBezTo>
                  <a:cubicBezTo>
                    <a:pt x="991" y="392"/>
                    <a:pt x="990" y="396"/>
                    <a:pt x="992" y="397"/>
                  </a:cubicBezTo>
                  <a:cubicBezTo>
                    <a:pt x="993" y="399"/>
                    <a:pt x="996" y="398"/>
                    <a:pt x="998" y="399"/>
                  </a:cubicBezTo>
                  <a:cubicBezTo>
                    <a:pt x="1001" y="393"/>
                    <a:pt x="1013" y="396"/>
                    <a:pt x="1014" y="387"/>
                  </a:cubicBezTo>
                  <a:cubicBezTo>
                    <a:pt x="1016" y="388"/>
                    <a:pt x="1019" y="389"/>
                    <a:pt x="1023" y="389"/>
                  </a:cubicBezTo>
                  <a:cubicBezTo>
                    <a:pt x="1025" y="388"/>
                    <a:pt x="1025" y="384"/>
                    <a:pt x="1027" y="382"/>
                  </a:cubicBezTo>
                  <a:cubicBezTo>
                    <a:pt x="1017" y="381"/>
                    <a:pt x="1005" y="384"/>
                    <a:pt x="999" y="373"/>
                  </a:cubicBezTo>
                  <a:cubicBezTo>
                    <a:pt x="1005" y="364"/>
                    <a:pt x="1021" y="365"/>
                    <a:pt x="1027" y="356"/>
                  </a:cubicBezTo>
                  <a:cubicBezTo>
                    <a:pt x="1035" y="358"/>
                    <a:pt x="1039" y="350"/>
                    <a:pt x="1047" y="353"/>
                  </a:cubicBezTo>
                  <a:cubicBezTo>
                    <a:pt x="1045" y="358"/>
                    <a:pt x="1040" y="360"/>
                    <a:pt x="1035" y="362"/>
                  </a:cubicBezTo>
                  <a:cubicBezTo>
                    <a:pt x="1036" y="366"/>
                    <a:pt x="1039" y="366"/>
                    <a:pt x="1042" y="368"/>
                  </a:cubicBezTo>
                  <a:cubicBezTo>
                    <a:pt x="1038" y="370"/>
                    <a:pt x="1040" y="378"/>
                    <a:pt x="1037" y="382"/>
                  </a:cubicBezTo>
                  <a:cubicBezTo>
                    <a:pt x="1033" y="383"/>
                    <a:pt x="1033" y="379"/>
                    <a:pt x="1029" y="380"/>
                  </a:cubicBezTo>
                  <a:cubicBezTo>
                    <a:pt x="1029" y="388"/>
                    <a:pt x="1037" y="388"/>
                    <a:pt x="1040" y="393"/>
                  </a:cubicBezTo>
                  <a:cubicBezTo>
                    <a:pt x="1049" y="391"/>
                    <a:pt x="1049" y="398"/>
                    <a:pt x="1058" y="396"/>
                  </a:cubicBezTo>
                  <a:cubicBezTo>
                    <a:pt x="1067" y="408"/>
                    <a:pt x="1087" y="411"/>
                    <a:pt x="1099" y="418"/>
                  </a:cubicBezTo>
                  <a:cubicBezTo>
                    <a:pt x="1105" y="421"/>
                    <a:pt x="1106" y="431"/>
                    <a:pt x="1112" y="436"/>
                  </a:cubicBezTo>
                  <a:cubicBezTo>
                    <a:pt x="1106" y="454"/>
                    <a:pt x="1075" y="450"/>
                    <a:pt x="1059" y="449"/>
                  </a:cubicBezTo>
                  <a:close/>
                  <a:moveTo>
                    <a:pt x="1104" y="91"/>
                  </a:moveTo>
                  <a:cubicBezTo>
                    <a:pt x="1108" y="89"/>
                    <a:pt x="1112" y="93"/>
                    <a:pt x="1115" y="94"/>
                  </a:cubicBezTo>
                  <a:cubicBezTo>
                    <a:pt x="1112" y="96"/>
                    <a:pt x="1108" y="92"/>
                    <a:pt x="1104" y="91"/>
                  </a:cubicBezTo>
                  <a:close/>
                  <a:moveTo>
                    <a:pt x="215" y="250"/>
                  </a:moveTo>
                  <a:cubicBezTo>
                    <a:pt x="215" y="251"/>
                    <a:pt x="214" y="252"/>
                    <a:pt x="215" y="252"/>
                  </a:cubicBezTo>
                  <a:cubicBezTo>
                    <a:pt x="217" y="250"/>
                    <a:pt x="221" y="244"/>
                    <a:pt x="217" y="245"/>
                  </a:cubicBezTo>
                  <a:cubicBezTo>
                    <a:pt x="222" y="239"/>
                    <a:pt x="233" y="233"/>
                    <a:pt x="233" y="227"/>
                  </a:cubicBezTo>
                  <a:cubicBezTo>
                    <a:pt x="238" y="227"/>
                    <a:pt x="246" y="222"/>
                    <a:pt x="248" y="214"/>
                  </a:cubicBezTo>
                  <a:cubicBezTo>
                    <a:pt x="246" y="214"/>
                    <a:pt x="243" y="217"/>
                    <a:pt x="242" y="215"/>
                  </a:cubicBezTo>
                  <a:cubicBezTo>
                    <a:pt x="248" y="212"/>
                    <a:pt x="251" y="208"/>
                    <a:pt x="258" y="206"/>
                  </a:cubicBezTo>
                  <a:cubicBezTo>
                    <a:pt x="260" y="209"/>
                    <a:pt x="257" y="213"/>
                    <a:pt x="257" y="216"/>
                  </a:cubicBezTo>
                  <a:cubicBezTo>
                    <a:pt x="262" y="217"/>
                    <a:pt x="268" y="210"/>
                    <a:pt x="274" y="208"/>
                  </a:cubicBezTo>
                  <a:cubicBezTo>
                    <a:pt x="277" y="207"/>
                    <a:pt x="283" y="209"/>
                    <a:pt x="287" y="206"/>
                  </a:cubicBezTo>
                  <a:cubicBezTo>
                    <a:pt x="288" y="206"/>
                    <a:pt x="290" y="202"/>
                    <a:pt x="292" y="201"/>
                  </a:cubicBezTo>
                  <a:cubicBezTo>
                    <a:pt x="297" y="196"/>
                    <a:pt x="310" y="191"/>
                    <a:pt x="305" y="187"/>
                  </a:cubicBezTo>
                  <a:cubicBezTo>
                    <a:pt x="309" y="187"/>
                    <a:pt x="308" y="182"/>
                    <a:pt x="311" y="180"/>
                  </a:cubicBezTo>
                  <a:cubicBezTo>
                    <a:pt x="313" y="181"/>
                    <a:pt x="313" y="182"/>
                    <a:pt x="314" y="181"/>
                  </a:cubicBezTo>
                  <a:cubicBezTo>
                    <a:pt x="323" y="157"/>
                    <a:pt x="359" y="143"/>
                    <a:pt x="376" y="124"/>
                  </a:cubicBezTo>
                  <a:cubicBezTo>
                    <a:pt x="369" y="128"/>
                    <a:pt x="360" y="131"/>
                    <a:pt x="353" y="134"/>
                  </a:cubicBezTo>
                  <a:cubicBezTo>
                    <a:pt x="361" y="124"/>
                    <a:pt x="378" y="117"/>
                    <a:pt x="387" y="108"/>
                  </a:cubicBezTo>
                  <a:cubicBezTo>
                    <a:pt x="396" y="101"/>
                    <a:pt x="401" y="100"/>
                    <a:pt x="400" y="94"/>
                  </a:cubicBezTo>
                  <a:cubicBezTo>
                    <a:pt x="322" y="137"/>
                    <a:pt x="252" y="193"/>
                    <a:pt x="200" y="258"/>
                  </a:cubicBezTo>
                  <a:cubicBezTo>
                    <a:pt x="202" y="257"/>
                    <a:pt x="206" y="253"/>
                    <a:pt x="208" y="254"/>
                  </a:cubicBezTo>
                  <a:cubicBezTo>
                    <a:pt x="203" y="260"/>
                    <a:pt x="192" y="264"/>
                    <a:pt x="192" y="271"/>
                  </a:cubicBezTo>
                  <a:cubicBezTo>
                    <a:pt x="194" y="265"/>
                    <a:pt x="199" y="268"/>
                    <a:pt x="203" y="266"/>
                  </a:cubicBezTo>
                  <a:cubicBezTo>
                    <a:pt x="210" y="262"/>
                    <a:pt x="210" y="255"/>
                    <a:pt x="215" y="250"/>
                  </a:cubicBezTo>
                  <a:close/>
                  <a:moveTo>
                    <a:pt x="63" y="1119"/>
                  </a:moveTo>
                  <a:cubicBezTo>
                    <a:pt x="63" y="1103"/>
                    <a:pt x="54" y="1079"/>
                    <a:pt x="50" y="1063"/>
                  </a:cubicBezTo>
                  <a:cubicBezTo>
                    <a:pt x="48" y="1055"/>
                    <a:pt x="40" y="1047"/>
                    <a:pt x="37" y="1040"/>
                  </a:cubicBezTo>
                  <a:cubicBezTo>
                    <a:pt x="33" y="1032"/>
                    <a:pt x="30" y="1023"/>
                    <a:pt x="27" y="1015"/>
                  </a:cubicBezTo>
                  <a:cubicBezTo>
                    <a:pt x="21" y="998"/>
                    <a:pt x="12" y="982"/>
                    <a:pt x="8" y="967"/>
                  </a:cubicBezTo>
                  <a:cubicBezTo>
                    <a:pt x="7" y="962"/>
                    <a:pt x="6" y="954"/>
                    <a:pt x="5" y="947"/>
                  </a:cubicBezTo>
                  <a:cubicBezTo>
                    <a:pt x="4" y="944"/>
                    <a:pt x="0" y="929"/>
                    <a:pt x="1" y="934"/>
                  </a:cubicBezTo>
                  <a:cubicBezTo>
                    <a:pt x="15" y="1040"/>
                    <a:pt x="48" y="1132"/>
                    <a:pt x="89" y="1208"/>
                  </a:cubicBezTo>
                  <a:cubicBezTo>
                    <a:pt x="80" y="1183"/>
                    <a:pt x="62" y="1159"/>
                    <a:pt x="61" y="1131"/>
                  </a:cubicBezTo>
                  <a:cubicBezTo>
                    <a:pt x="61" y="1127"/>
                    <a:pt x="63" y="1123"/>
                    <a:pt x="63" y="1119"/>
                  </a:cubicBezTo>
                  <a:close/>
                  <a:moveTo>
                    <a:pt x="585" y="5"/>
                  </a:moveTo>
                  <a:cubicBezTo>
                    <a:pt x="584" y="5"/>
                    <a:pt x="583" y="5"/>
                    <a:pt x="583" y="4"/>
                  </a:cubicBezTo>
                  <a:cubicBezTo>
                    <a:pt x="584" y="4"/>
                    <a:pt x="585" y="4"/>
                    <a:pt x="585" y="3"/>
                  </a:cubicBezTo>
                  <a:cubicBezTo>
                    <a:pt x="581" y="3"/>
                    <a:pt x="578" y="3"/>
                    <a:pt x="577" y="6"/>
                  </a:cubicBezTo>
                  <a:cubicBezTo>
                    <a:pt x="580" y="7"/>
                    <a:pt x="584" y="7"/>
                    <a:pt x="585" y="5"/>
                  </a:cubicBezTo>
                  <a:close/>
                </a:path>
              </a:pathLst>
            </a:custGeom>
            <a:grpFill/>
            <a:ln w="9525" cap="flat" cmpd="sng">
              <a:noFill/>
              <a:prstDash val="solid"/>
              <a:round/>
              <a:headEnd type="none" w="med" len="med"/>
              <a:tailEnd type="none" w="med" len="med"/>
            </a:ln>
            <a:effectLst/>
          </p:spPr>
          <p:txBody>
            <a:bodyPr/>
            <a:lstStyle/>
            <a:p>
              <a:endParaRPr lang="de-DE"/>
            </a:p>
          </p:txBody>
        </p:sp>
      </p:grpSp>
      <p:sp>
        <p:nvSpPr>
          <p:cNvPr id="24" name="线形标注 2(带强调线) 4"/>
          <p:cNvSpPr/>
          <p:nvPr/>
        </p:nvSpPr>
        <p:spPr bwMode="auto">
          <a:xfrm>
            <a:off x="8288020" y="3656965"/>
            <a:ext cx="3466465" cy="530225"/>
          </a:xfrm>
          <a:prstGeom prst="accentCallout2">
            <a:avLst>
              <a:gd name="adj1" fmla="val 21366"/>
              <a:gd name="adj2" fmla="val -1991"/>
              <a:gd name="adj3" fmla="val 20174"/>
              <a:gd name="adj4" fmla="val -21200"/>
              <a:gd name="adj5" fmla="val -114036"/>
              <a:gd name="adj6" fmla="val -25673"/>
            </a:avLst>
          </a:prstGeom>
          <a:noFill/>
          <a:ln w="15875" cmpd="sng">
            <a:solidFill>
              <a:srgbClr val="414455"/>
            </a:solidFill>
            <a:miter lim="800000"/>
            <a:headEnd type="oval" w="med" len="med"/>
          </a:ln>
          <a:extLst>
            <a:ext uri="{909E8E84-426E-40DD-AFC4-6F175D3DCCD1}">
              <a14:hiddenFill xmlns:a14="http://schemas.microsoft.com/office/drawing/2010/main">
                <a:solidFill>
                  <a:srgbClr val="FFFFFF"/>
                </a:solidFill>
              </a14:hiddenFill>
            </a:ext>
          </a:extLst>
        </p:spPr>
        <p:txBody>
          <a:bodyPr lIns="75520" tIns="37760" rIns="75520" bIns="37760" anchor="ctr"/>
          <a:lstStyle/>
          <a:p>
            <a:pPr lvl="0">
              <a:lnSpc>
                <a:spcPct val="150000"/>
              </a:lnSpc>
            </a:pPr>
            <a:r>
              <a:rPr lang="zh-CN" altLang="en-US" sz="1200">
                <a:solidFill>
                  <a:schemeClr val="bg1"/>
                </a:solidFill>
                <a:latin typeface="微软雅黑" panose="020B0503020204020204" pitchFamily="34" charset="-122"/>
                <a:ea typeface="微软雅黑" panose="020B0503020204020204" pitchFamily="34" charset="-122"/>
              </a:rPr>
              <a:t>亚太国家正着手加强无线网络、物联网、远程监控、无线感知、云计算等技术，加强智慧旅游的实时性和互联性。</a:t>
            </a:r>
            <a:endParaRPr lang="zh-CN" altLang="en-US" sz="1200">
              <a:solidFill>
                <a:schemeClr val="bg1"/>
              </a:solidFill>
              <a:latin typeface="微软雅黑" panose="020B0503020204020204" pitchFamily="34" charset="-122"/>
              <a:ea typeface="微软雅黑" panose="020B0503020204020204" pitchFamily="34" charset="-122"/>
            </a:endParaRPr>
          </a:p>
        </p:txBody>
      </p:sp>
      <p:sp>
        <p:nvSpPr>
          <p:cNvPr id="26" name="线形标注 2(带强调线) 6"/>
          <p:cNvSpPr/>
          <p:nvPr/>
        </p:nvSpPr>
        <p:spPr bwMode="auto">
          <a:xfrm>
            <a:off x="8393430" y="5401945"/>
            <a:ext cx="3255010" cy="530225"/>
          </a:xfrm>
          <a:prstGeom prst="accentCallout2">
            <a:avLst>
              <a:gd name="adj1" fmla="val -6860"/>
              <a:gd name="adj2" fmla="val -1995"/>
              <a:gd name="adj3" fmla="val -7185"/>
              <a:gd name="adj4" fmla="val -37046"/>
              <a:gd name="adj5" fmla="val -169101"/>
              <a:gd name="adj6" fmla="val -44381"/>
            </a:avLst>
          </a:prstGeom>
          <a:noFill/>
          <a:ln w="15875" cmpd="sng">
            <a:solidFill>
              <a:srgbClr val="414455"/>
            </a:solidFill>
            <a:miter lim="800000"/>
            <a:headEnd type="oval" w="med" len="med"/>
          </a:ln>
          <a:extLst>
            <a:ext uri="{909E8E84-426E-40DD-AFC4-6F175D3DCCD1}">
              <a14:hiddenFill xmlns:a14="http://schemas.microsoft.com/office/drawing/2010/main">
                <a:solidFill>
                  <a:srgbClr val="FFFFFF"/>
                </a:solidFill>
              </a14:hiddenFill>
            </a:ext>
          </a:extLst>
        </p:spPr>
        <p:txBody>
          <a:bodyPr lIns="75520" tIns="37760" rIns="75520" bIns="37760" anchor="ctr"/>
          <a:lstStyle/>
          <a:p>
            <a:pPr lvl="0">
              <a:lnSpc>
                <a:spcPct val="150000"/>
              </a:lnSpc>
            </a:pPr>
            <a:r>
              <a:rPr lang="zh-CN" altLang="en-US" sz="1200">
                <a:solidFill>
                  <a:schemeClr val="bg1"/>
                </a:solidFill>
                <a:latin typeface="微软雅黑" panose="020B0503020204020204" pitchFamily="34" charset="-122"/>
                <a:ea typeface="微软雅黑" panose="020B0503020204020204" pitchFamily="34" charset="-122"/>
              </a:rPr>
              <a:t>以韩国、日本、澳大利亚为代表，亚太区智慧旅游凸显“以人为本”的特性，利用科技增进游客体验。</a:t>
            </a:r>
            <a:endParaRPr lang="zh-CN" altLang="en-US" sz="1200">
              <a:solidFill>
                <a:schemeClr val="bg1"/>
              </a:solidFill>
              <a:latin typeface="微软雅黑" panose="020B0503020204020204" pitchFamily="34" charset="-122"/>
              <a:ea typeface="微软雅黑" panose="020B0503020204020204" pitchFamily="34" charset="-122"/>
            </a:endParaRPr>
          </a:p>
        </p:txBody>
      </p:sp>
      <p:sp>
        <p:nvSpPr>
          <p:cNvPr id="27" name="线形标注 2(带强调线) 2"/>
          <p:cNvSpPr/>
          <p:nvPr/>
        </p:nvSpPr>
        <p:spPr bwMode="auto">
          <a:xfrm>
            <a:off x="7829550" y="1383030"/>
            <a:ext cx="4017645" cy="450850"/>
          </a:xfrm>
          <a:prstGeom prst="accentCallout2">
            <a:avLst>
              <a:gd name="adj1" fmla="val 71573"/>
              <a:gd name="adj2" fmla="val -1738"/>
              <a:gd name="adj3" fmla="val 74428"/>
              <a:gd name="adj4" fmla="val -56772"/>
              <a:gd name="adj5" fmla="val 246338"/>
              <a:gd name="adj6" fmla="val -64548"/>
            </a:avLst>
          </a:prstGeom>
          <a:solidFill>
            <a:srgbClr val="568D11"/>
          </a:solidFill>
          <a:ln w="15875" cmpd="sng">
            <a:solidFill>
              <a:srgbClr val="414455"/>
            </a:solidFill>
            <a:miter lim="800000"/>
            <a:headEnd type="oval" w="med" len="med"/>
          </a:ln>
        </p:spPr>
        <p:txBody>
          <a:bodyPr lIns="75520" tIns="37760" rIns="75520" bIns="37760" anchor="ctr"/>
          <a:lstStyle/>
          <a:p>
            <a:pPr>
              <a:lnSpc>
                <a:spcPct val="150000"/>
              </a:lnSpc>
            </a:pPr>
            <a:r>
              <a:rPr lang="zh-CN" altLang="en-US" sz="1200">
                <a:solidFill>
                  <a:schemeClr val="bg1"/>
                </a:solidFill>
                <a:latin typeface="微软雅黑" panose="020B0503020204020204" pitchFamily="34" charset="-122"/>
                <a:ea typeface="微软雅黑" panose="020B0503020204020204" pitchFamily="34" charset="-122"/>
              </a:rPr>
              <a:t>北美地区“游客自助导航”已经广泛应用</a:t>
            </a:r>
            <a:endParaRPr lang="zh-CN" altLang="en-US" sz="1200">
              <a:solidFill>
                <a:schemeClr val="bg1"/>
              </a:solidFill>
              <a:latin typeface="微软雅黑" panose="020B0503020204020204" pitchFamily="34" charset="-122"/>
              <a:ea typeface="微软雅黑" panose="020B0503020204020204" pitchFamily="34" charset="-122"/>
            </a:endParaRPr>
          </a:p>
        </p:txBody>
      </p:sp>
      <p:pic>
        <p:nvPicPr>
          <p:cNvPr id="2" name="图片 1" descr="location"/>
          <p:cNvPicPr>
            <a:picLocks noChangeAspect="1"/>
          </p:cNvPicPr>
          <p:nvPr/>
        </p:nvPicPr>
        <p:blipFill>
          <a:blip r:embed="rId1"/>
          <a:stretch>
            <a:fillRect/>
          </a:stretch>
        </p:blipFill>
        <p:spPr>
          <a:xfrm>
            <a:off x="7145020" y="2609215"/>
            <a:ext cx="360003" cy="360003"/>
          </a:xfrm>
          <a:prstGeom prst="rect">
            <a:avLst/>
          </a:prstGeom>
        </p:spPr>
      </p:pic>
      <p:sp>
        <p:nvSpPr>
          <p:cNvPr id="3" name="线形标注 2(带强调线) 4"/>
          <p:cNvSpPr/>
          <p:nvPr/>
        </p:nvSpPr>
        <p:spPr bwMode="auto">
          <a:xfrm flipH="1">
            <a:off x="955675" y="1332230"/>
            <a:ext cx="3396615" cy="4799965"/>
          </a:xfrm>
          <a:prstGeom prst="accentCallout2">
            <a:avLst>
              <a:gd name="adj1" fmla="val 42317"/>
              <a:gd name="adj2" fmla="val -1186"/>
              <a:gd name="adj3" fmla="val 41963"/>
              <a:gd name="adj4" fmla="val -71340"/>
              <a:gd name="adj5" fmla="val 30559"/>
              <a:gd name="adj6" fmla="val -87006"/>
            </a:avLst>
          </a:prstGeom>
          <a:noFill/>
          <a:ln w="15875" cmpd="sng">
            <a:solidFill>
              <a:srgbClr val="414455"/>
            </a:solidFill>
            <a:miter lim="800000"/>
            <a:headEnd type="oval" w="med" len="med"/>
          </a:ln>
          <a:extLst>
            <a:ext uri="{909E8E84-426E-40DD-AFC4-6F175D3DCCD1}">
              <a14:hiddenFill xmlns:a14="http://schemas.microsoft.com/office/drawing/2010/main">
                <a:solidFill>
                  <a:srgbClr val="FFFFFF"/>
                </a:solidFill>
              </a14:hiddenFill>
            </a:ext>
          </a:extLst>
        </p:spPr>
        <p:txBody>
          <a:bodyPr lIns="75520" tIns="37760" rIns="75520" bIns="37760" anchor="ctr"/>
          <a:lstStyle/>
          <a:p>
            <a:pPr lvl="0" indent="0">
              <a:lnSpc>
                <a:spcPct val="150000"/>
              </a:lnSpc>
              <a:buClr>
                <a:srgbClr val="000000"/>
              </a:buClr>
              <a:buFont typeface="Wingdings" panose="05000000000000000000" charset="0"/>
              <a:buNone/>
            </a:pPr>
            <a:endParaRPr lang="zh-CN" altLang="en-US" sz="1200">
              <a:solidFill>
                <a:schemeClr val="tx1"/>
              </a:solidFill>
              <a:latin typeface="微软雅黑" panose="020B0503020204020204" pitchFamily="34" charset="-122"/>
              <a:ea typeface="微软雅黑" panose="020B0503020204020204" pitchFamily="34" charset="-122"/>
            </a:endParaRPr>
          </a:p>
        </p:txBody>
      </p:sp>
      <p:pic>
        <p:nvPicPr>
          <p:cNvPr id="18" name="图片 17" descr="timg (1)"/>
          <p:cNvPicPr>
            <a:picLocks noChangeAspect="1"/>
          </p:cNvPicPr>
          <p:nvPr/>
        </p:nvPicPr>
        <p:blipFill>
          <a:blip r:embed="rId2"/>
          <a:stretch>
            <a:fillRect/>
          </a:stretch>
        </p:blipFill>
        <p:spPr>
          <a:xfrm>
            <a:off x="508000" y="2978150"/>
            <a:ext cx="1873250" cy="1592580"/>
          </a:xfrm>
          <a:prstGeom prst="rect">
            <a:avLst/>
          </a:prstGeom>
          <a:solidFill>
            <a:srgbClr val="568D11"/>
          </a:solidFill>
          <a:ln>
            <a:noFill/>
          </a:ln>
        </p:spPr>
      </p:pic>
      <p:pic>
        <p:nvPicPr>
          <p:cNvPr id="20" name="图片 19" descr="timg"/>
          <p:cNvPicPr>
            <a:picLocks noChangeAspect="1"/>
          </p:cNvPicPr>
          <p:nvPr/>
        </p:nvPicPr>
        <p:blipFill>
          <a:blip r:embed="rId3"/>
          <a:stretch>
            <a:fillRect/>
          </a:stretch>
        </p:blipFill>
        <p:spPr>
          <a:xfrm>
            <a:off x="2380615" y="1376680"/>
            <a:ext cx="1873885" cy="1592580"/>
          </a:xfrm>
          <a:prstGeom prst="rect">
            <a:avLst/>
          </a:prstGeom>
        </p:spPr>
      </p:pic>
      <p:pic>
        <p:nvPicPr>
          <p:cNvPr id="21" name="图片 20" descr="timg (2)"/>
          <p:cNvPicPr>
            <a:picLocks noChangeAspect="1"/>
          </p:cNvPicPr>
          <p:nvPr/>
        </p:nvPicPr>
        <p:blipFill>
          <a:blip r:embed="rId4"/>
          <a:stretch>
            <a:fillRect/>
          </a:stretch>
        </p:blipFill>
        <p:spPr>
          <a:xfrm>
            <a:off x="2383155" y="4556125"/>
            <a:ext cx="1866265" cy="1585595"/>
          </a:xfrm>
          <a:prstGeom prst="rect">
            <a:avLst/>
          </a:prstGeom>
        </p:spPr>
      </p:pic>
      <p:sp>
        <p:nvSpPr>
          <p:cNvPr id="25" name="矩形 24"/>
          <p:cNvSpPr/>
          <p:nvPr/>
        </p:nvSpPr>
        <p:spPr>
          <a:xfrm>
            <a:off x="2382520" y="2969260"/>
            <a:ext cx="1873250" cy="1592580"/>
          </a:xfrm>
          <a:prstGeom prst="rect">
            <a:avLst/>
          </a:prstGeom>
          <a:solidFill>
            <a:schemeClr val="bg1">
              <a:lumMod val="50000"/>
            </a:schemeClr>
          </a:solidFill>
          <a:ln w="12700" cmpd="sng">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150000"/>
              </a:lnSpc>
            </a:pPr>
            <a:r>
              <a:rPr lang="en-US" altLang="zh-CN" sz="1000">
                <a:solidFill>
                  <a:schemeClr val="bg1"/>
                </a:solidFill>
                <a:latin typeface="微软雅黑" panose="020B0503020204020204" pitchFamily="34" charset="-122"/>
                <a:ea typeface="微软雅黑" panose="020B0503020204020204" pitchFamily="34" charset="-122"/>
                <a:sym typeface="+mn-ea"/>
              </a:rPr>
              <a:t>       </a:t>
            </a:r>
            <a:r>
              <a:rPr lang="zh-CN" altLang="en-US" sz="1200">
                <a:solidFill>
                  <a:schemeClr val="bg1"/>
                </a:solidFill>
                <a:latin typeface="微软雅黑" panose="020B0503020204020204" pitchFamily="34" charset="-122"/>
                <a:ea typeface="微软雅黑" panose="020B0503020204020204" pitchFamily="34" charset="-122"/>
                <a:sym typeface="+mn-ea"/>
              </a:rPr>
              <a:t>相关旅游企业发展，如无锡路通搭建的“一中心八平台”、云景智游开发的“云景服务与营销管理平台”等</a:t>
            </a:r>
            <a:endParaRPr lang="zh-CN" altLang="en-US" sz="1200">
              <a:solidFill>
                <a:schemeClr val="bg1"/>
              </a:solidFill>
              <a:latin typeface="微软雅黑" panose="020B0503020204020204" pitchFamily="34" charset="-122"/>
              <a:ea typeface="微软雅黑" panose="020B0503020204020204" pitchFamily="34" charset="-122"/>
              <a:sym typeface="+mn-ea"/>
            </a:endParaRPr>
          </a:p>
        </p:txBody>
      </p:sp>
      <p:sp>
        <p:nvSpPr>
          <p:cNvPr id="28" name="矩形 27"/>
          <p:cNvSpPr/>
          <p:nvPr/>
        </p:nvSpPr>
        <p:spPr>
          <a:xfrm>
            <a:off x="509905" y="4551045"/>
            <a:ext cx="1873250" cy="1592580"/>
          </a:xfrm>
          <a:prstGeom prst="rect">
            <a:avLst/>
          </a:prstGeom>
          <a:solidFill>
            <a:srgbClr val="568D11"/>
          </a:solidFill>
          <a:ln w="12700" cmpd="sng">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indent="0">
              <a:lnSpc>
                <a:spcPct val="150000"/>
              </a:lnSpc>
              <a:buClr>
                <a:srgbClr val="000000"/>
              </a:buClr>
              <a:buFont typeface="Wingdings" panose="05000000000000000000" charset="0"/>
              <a:buNone/>
            </a:pPr>
            <a:r>
              <a:rPr lang="en-US" altLang="zh-CN" sz="1000">
                <a:solidFill>
                  <a:schemeClr val="bg1"/>
                </a:solidFill>
                <a:latin typeface="微软雅黑" panose="020B0503020204020204" pitchFamily="34" charset="-122"/>
                <a:ea typeface="微软雅黑" panose="020B0503020204020204" pitchFamily="34" charset="-122"/>
                <a:sym typeface="+mn-ea"/>
              </a:rPr>
              <a:t>      </a:t>
            </a:r>
            <a:r>
              <a:rPr lang="en-US" altLang="zh-CN" sz="1200">
                <a:solidFill>
                  <a:schemeClr val="bg1"/>
                </a:solidFill>
                <a:latin typeface="微软雅黑" panose="020B0503020204020204" pitchFamily="34" charset="-122"/>
                <a:ea typeface="微软雅黑" panose="020B0503020204020204" pitchFamily="34" charset="-122"/>
                <a:sym typeface="+mn-ea"/>
              </a:rPr>
              <a:t> </a:t>
            </a:r>
            <a:r>
              <a:rPr lang="zh-CN" altLang="en-US" sz="1200">
                <a:solidFill>
                  <a:schemeClr val="bg1"/>
                </a:solidFill>
                <a:latin typeface="微软雅黑" panose="020B0503020204020204" pitchFamily="34" charset="-122"/>
                <a:ea typeface="微软雅黑" panose="020B0503020204020204" pitchFamily="34" charset="-122"/>
                <a:sym typeface="+mn-ea"/>
              </a:rPr>
              <a:t>东南大学搭建了多学科交叉、科学研究与应用融合的智慧旅游实验平台</a:t>
            </a:r>
            <a:endParaRPr lang="zh-CN" altLang="en-US" sz="1200">
              <a:solidFill>
                <a:schemeClr val="bg1"/>
              </a:solidFill>
              <a:latin typeface="微软雅黑" panose="020B0503020204020204" pitchFamily="34" charset="-122"/>
              <a:ea typeface="微软雅黑" panose="020B0503020204020204" pitchFamily="34" charset="-122"/>
              <a:sym typeface="+mn-ea"/>
            </a:endParaRPr>
          </a:p>
        </p:txBody>
      </p:sp>
      <p:grpSp>
        <p:nvGrpSpPr>
          <p:cNvPr id="30" name="组合 29"/>
          <p:cNvGrpSpPr/>
          <p:nvPr/>
        </p:nvGrpSpPr>
        <p:grpSpPr>
          <a:xfrm>
            <a:off x="516890" y="1383030"/>
            <a:ext cx="1875155" cy="1614805"/>
            <a:chOff x="2632" y="2813"/>
            <a:chExt cx="2625" cy="2260"/>
          </a:xfrm>
        </p:grpSpPr>
        <p:sp>
          <p:nvSpPr>
            <p:cNvPr id="22" name="矩形 21"/>
            <p:cNvSpPr/>
            <p:nvPr/>
          </p:nvSpPr>
          <p:spPr>
            <a:xfrm>
              <a:off x="2632" y="2813"/>
              <a:ext cx="2622" cy="2229"/>
            </a:xfrm>
            <a:prstGeom prst="rect">
              <a:avLst/>
            </a:prstGeom>
            <a:solidFill>
              <a:srgbClr val="568D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文本框 28"/>
            <p:cNvSpPr txBox="1"/>
            <p:nvPr/>
          </p:nvSpPr>
          <p:spPr>
            <a:xfrm>
              <a:off x="2636" y="2813"/>
              <a:ext cx="2621" cy="2260"/>
            </a:xfrm>
            <a:prstGeom prst="rect">
              <a:avLst/>
            </a:prstGeom>
            <a:noFill/>
          </p:spPr>
          <p:txBody>
            <a:bodyPr wrap="square" rtlCol="0">
              <a:spAutoFit/>
            </a:bodyPr>
            <a:lstStyle/>
            <a:p>
              <a:pPr lvl="0" indent="0">
                <a:lnSpc>
                  <a:spcPct val="150000"/>
                </a:lnSpc>
                <a:buClr>
                  <a:srgbClr val="000000"/>
                </a:buClr>
                <a:buFont typeface="Wingdings" panose="05000000000000000000" charset="0"/>
                <a:buNone/>
              </a:pPr>
              <a:r>
                <a:rPr lang="en-US" altLang="zh-CN" sz="1000">
                  <a:solidFill>
                    <a:schemeClr val="bg1"/>
                  </a:solidFill>
                  <a:latin typeface="微软雅黑" panose="020B0503020204020204" pitchFamily="34" charset="-122"/>
                  <a:ea typeface="微软雅黑" panose="020B0503020204020204" pitchFamily="34" charset="-122"/>
                  <a:sym typeface="+mn-ea"/>
                </a:rPr>
                <a:t>    </a:t>
              </a:r>
              <a:r>
                <a:rPr lang="en-US" altLang="zh-CN" sz="1000">
                  <a:solidFill>
                    <a:schemeClr val="tx1"/>
                  </a:solidFill>
                  <a:latin typeface="微软雅黑" panose="020B0503020204020204" pitchFamily="34" charset="-122"/>
                  <a:ea typeface="微软雅黑" panose="020B0503020204020204" pitchFamily="34" charset="-122"/>
                  <a:sym typeface="+mn-ea"/>
                </a:rPr>
                <a:t> </a:t>
              </a:r>
              <a:r>
                <a:rPr lang="en-US" altLang="zh-CN" sz="1200">
                  <a:solidFill>
                    <a:schemeClr val="tx1"/>
                  </a:solidFill>
                  <a:latin typeface="微软雅黑" panose="020B0503020204020204" pitchFamily="34" charset="-122"/>
                  <a:ea typeface="微软雅黑" panose="020B0503020204020204" pitchFamily="34" charset="-122"/>
                  <a:sym typeface="+mn-ea"/>
                </a:rPr>
                <a:t> </a:t>
              </a:r>
              <a:r>
                <a:rPr lang="zh-CN" altLang="en-US" sz="1200">
                  <a:solidFill>
                    <a:schemeClr val="bg1"/>
                  </a:solidFill>
                  <a:latin typeface="微软雅黑" panose="020B0503020204020204" pitchFamily="34" charset="-122"/>
                  <a:ea typeface="微软雅黑" panose="020B0503020204020204" pitchFamily="34" charset="-122"/>
                  <a:sym typeface="+mn-ea"/>
                </a:rPr>
                <a:t>从2010年开始，南京、苏州、扬州、温州、北京纷纷宣布了建设“智慧旅游城市”的发展战略，并取得显著成效</a:t>
              </a:r>
              <a:endParaRPr lang="zh-CN" altLang="en-US" sz="1200">
                <a:solidFill>
                  <a:schemeClr val="bg1"/>
                </a:solidFill>
                <a:latin typeface="微软雅黑" panose="020B0503020204020204" pitchFamily="34" charset="-122"/>
                <a:ea typeface="微软雅黑" panose="020B0503020204020204" pitchFamily="34" charset="-122"/>
                <a:sym typeface="+mn-ea"/>
              </a:endParaRPr>
            </a:p>
          </p:txBody>
        </p:sp>
      </p:grpSp>
      <p:sp>
        <p:nvSpPr>
          <p:cNvPr id="32" name="矩形 31"/>
          <p:cNvSpPr/>
          <p:nvPr/>
        </p:nvSpPr>
        <p:spPr>
          <a:xfrm>
            <a:off x="7505065" y="1332230"/>
            <a:ext cx="2934335" cy="492760"/>
          </a:xfrm>
          <a:prstGeom prst="rect">
            <a:avLst/>
          </a:prstGeom>
          <a:noFill/>
          <a:ln w="12700" cmpd="sng">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p:cNvSpPr/>
          <p:nvPr/>
        </p:nvSpPr>
        <p:spPr>
          <a:xfrm>
            <a:off x="7828915" y="2322195"/>
            <a:ext cx="4017645" cy="589915"/>
          </a:xfrm>
          <a:prstGeom prst="rect">
            <a:avLst/>
          </a:prstGeom>
          <a:noFill/>
          <a:ln w="12700" cmpd="sng">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线形标注 2(带强调线) 3"/>
          <p:cNvSpPr/>
          <p:nvPr/>
        </p:nvSpPr>
        <p:spPr bwMode="auto">
          <a:xfrm>
            <a:off x="7828915" y="2322195"/>
            <a:ext cx="4017645" cy="647065"/>
          </a:xfrm>
          <a:prstGeom prst="accentCallout2">
            <a:avLst>
              <a:gd name="adj1" fmla="val 10049"/>
              <a:gd name="adj2" fmla="val -2241"/>
              <a:gd name="adj3" fmla="val 13282"/>
              <a:gd name="adj4" fmla="val -44680"/>
              <a:gd name="adj5" fmla="val 47882"/>
              <a:gd name="adj6" fmla="val -48600"/>
            </a:avLst>
          </a:prstGeom>
          <a:solidFill>
            <a:schemeClr val="bg1">
              <a:lumMod val="50000"/>
            </a:schemeClr>
          </a:solidFill>
          <a:ln w="15875" cmpd="sng">
            <a:solidFill>
              <a:srgbClr val="414455"/>
            </a:solidFill>
            <a:miter lim="800000"/>
            <a:headEnd type="oval" w="med" len="med"/>
          </a:ln>
        </p:spPr>
        <p:txBody>
          <a:bodyPr lIns="75520" tIns="37760" rIns="75520" bIns="37760" anchor="ctr"/>
          <a:lstStyle/>
          <a:p>
            <a:pPr lvl="0">
              <a:lnSpc>
                <a:spcPct val="150000"/>
              </a:lnSpc>
            </a:pPr>
            <a:r>
              <a:rPr lang="zh-CN" altLang="en-US" sz="1200">
                <a:solidFill>
                  <a:schemeClr val="bg1"/>
                </a:solidFill>
                <a:latin typeface="微软雅黑" panose="020B0503020204020204" pitchFamily="34" charset="-122"/>
                <a:ea typeface="微软雅黑" panose="020B0503020204020204" pitchFamily="34" charset="-122"/>
              </a:rPr>
              <a:t>欧盟早在2001年就开始实施“创建用户友好的个性化移动旅游服务”项目</a:t>
            </a:r>
            <a:endParaRPr lang="zh-CN" altLang="en-US" sz="1200">
              <a:solidFill>
                <a:schemeClr val="bg1"/>
              </a:solidFill>
              <a:latin typeface="微软雅黑" panose="020B0503020204020204" pitchFamily="34" charset="-122"/>
              <a:ea typeface="微软雅黑" panose="020B0503020204020204" pitchFamily="34" charset="-122"/>
            </a:endParaRPr>
          </a:p>
        </p:txBody>
      </p:sp>
      <p:grpSp>
        <p:nvGrpSpPr>
          <p:cNvPr id="4" name="组合 3"/>
          <p:cNvGrpSpPr/>
          <p:nvPr/>
        </p:nvGrpSpPr>
        <p:grpSpPr>
          <a:xfrm>
            <a:off x="337185" y="176530"/>
            <a:ext cx="11509375" cy="597535"/>
            <a:chOff x="531" y="278"/>
            <a:chExt cx="18125" cy="941"/>
          </a:xfrm>
        </p:grpSpPr>
        <p:pic>
          <p:nvPicPr>
            <p:cNvPr id="94" name="图片 93" descr="right"/>
            <p:cNvPicPr>
              <a:picLocks noChangeAspect="1"/>
            </p:cNvPicPr>
            <p:nvPr/>
          </p:nvPicPr>
          <p:blipFill>
            <a:blip r:embed="rId5"/>
            <a:stretch>
              <a:fillRect/>
            </a:stretch>
          </p:blipFill>
          <p:spPr>
            <a:xfrm>
              <a:off x="3405" y="389"/>
              <a:ext cx="608" cy="608"/>
            </a:xfrm>
            <a:prstGeom prst="rect">
              <a:avLst/>
            </a:prstGeom>
          </p:spPr>
        </p:pic>
        <p:sp>
          <p:nvSpPr>
            <p:cNvPr id="95" name="文本框 94"/>
            <p:cNvSpPr txBox="1"/>
            <p:nvPr/>
          </p:nvSpPr>
          <p:spPr>
            <a:xfrm>
              <a:off x="4013" y="282"/>
              <a:ext cx="2688" cy="822"/>
            </a:xfrm>
            <a:prstGeom prst="rect">
              <a:avLst/>
            </a:prstGeom>
            <a:noFill/>
          </p:spPr>
          <p:txBody>
            <a:bodyPr wrap="square" rtlCol="0">
              <a:spAutoFit/>
            </a:bodyPr>
            <a:lstStyle/>
            <a:p>
              <a:r>
                <a:rPr lang="zh-CN" altLang="en-US" sz="2800">
                  <a:solidFill>
                    <a:srgbClr val="568D11"/>
                  </a:solidFill>
                  <a:latin typeface="微软雅黑" panose="020B0503020204020204" pitchFamily="34" charset="-122"/>
                  <a:ea typeface="微软雅黑" panose="020B0503020204020204" pitchFamily="34" charset="-122"/>
                </a:rPr>
                <a:t>发展现状</a:t>
              </a:r>
              <a:endParaRPr lang="zh-CN" altLang="en-US" sz="2800">
                <a:solidFill>
                  <a:srgbClr val="568D11"/>
                </a:solidFill>
                <a:latin typeface="微软雅黑" panose="020B0503020204020204" pitchFamily="34" charset="-122"/>
                <a:ea typeface="微软雅黑" panose="020B0503020204020204" pitchFamily="34" charset="-122"/>
              </a:endParaRPr>
            </a:p>
          </p:txBody>
        </p:sp>
        <p:grpSp>
          <p:nvGrpSpPr>
            <p:cNvPr id="5" name="组合 4"/>
            <p:cNvGrpSpPr/>
            <p:nvPr/>
          </p:nvGrpSpPr>
          <p:grpSpPr>
            <a:xfrm>
              <a:off x="531" y="278"/>
              <a:ext cx="18125" cy="941"/>
              <a:chOff x="531" y="278"/>
              <a:chExt cx="18125" cy="941"/>
            </a:xfrm>
          </p:grpSpPr>
          <p:sp>
            <p:nvSpPr>
              <p:cNvPr id="7" name=" 4"/>
              <p:cNvSpPr/>
              <p:nvPr/>
            </p:nvSpPr>
            <p:spPr>
              <a:xfrm>
                <a:off x="531" y="278"/>
                <a:ext cx="2934" cy="826"/>
              </a:xfrm>
              <a:prstGeom prst="homePlate">
                <a:avLst/>
              </a:prstGeom>
              <a:solidFill>
                <a:srgbClr val="568D1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8" name="文本框 7"/>
              <p:cNvSpPr txBox="1"/>
              <p:nvPr/>
            </p:nvSpPr>
            <p:spPr>
              <a:xfrm>
                <a:off x="542" y="282"/>
                <a:ext cx="2530" cy="822"/>
              </a:xfrm>
              <a:prstGeom prst="rect">
                <a:avLst/>
              </a:prstGeom>
              <a:noFill/>
            </p:spPr>
            <p:txBody>
              <a:bodyPr wrap="square" rtlCol="0">
                <a:spAutoFit/>
              </a:bodyPr>
              <a:lstStyle/>
              <a:p>
                <a:r>
                  <a:rPr lang="zh-CN" altLang="en-US" sz="2800" b="1">
                    <a:solidFill>
                      <a:schemeClr val="bg1"/>
                    </a:solidFill>
                    <a:latin typeface="微软雅黑" panose="020B0503020204020204" pitchFamily="34" charset="-122"/>
                    <a:ea typeface="微软雅黑" panose="020B0503020204020204" pitchFamily="34" charset="-122"/>
                  </a:rPr>
                  <a:t>智慧旅游</a:t>
                </a:r>
                <a:endParaRPr lang="en-US" altLang="zh-CN" sz="2800" b="1">
                  <a:solidFill>
                    <a:schemeClr val="bg1"/>
                  </a:solidFill>
                  <a:latin typeface="微软雅黑" panose="020B0503020204020204" pitchFamily="34" charset="-122"/>
                  <a:ea typeface="微软雅黑" panose="020B0503020204020204" pitchFamily="34" charset="-122"/>
                </a:endParaRPr>
              </a:p>
            </p:txBody>
          </p:sp>
          <p:cxnSp>
            <p:nvCxnSpPr>
              <p:cNvPr id="9" name="直接连接符 8"/>
              <p:cNvCxnSpPr/>
              <p:nvPr/>
            </p:nvCxnSpPr>
            <p:spPr>
              <a:xfrm>
                <a:off x="542" y="1219"/>
                <a:ext cx="18114" cy="0"/>
              </a:xfrm>
              <a:prstGeom prst="line">
                <a:avLst/>
              </a:prstGeom>
              <a:ln w="12700">
                <a:solidFill>
                  <a:srgbClr val="568D1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transition spd="slow"/>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365760" y="1914525"/>
            <a:ext cx="11443970" cy="1690854"/>
            <a:chOff x="1490" y="2755"/>
            <a:chExt cx="16501" cy="2959"/>
          </a:xfrm>
        </p:grpSpPr>
        <p:sp>
          <p:nvSpPr>
            <p:cNvPr id="2" name="矩形 1"/>
            <p:cNvSpPr/>
            <p:nvPr/>
          </p:nvSpPr>
          <p:spPr>
            <a:xfrm>
              <a:off x="1490" y="2825"/>
              <a:ext cx="16501" cy="2889"/>
            </a:xfrm>
            <a:prstGeom prst="rect">
              <a:avLst/>
            </a:prstGeom>
            <a:noFill/>
            <a:ln w="12700">
              <a:solidFill>
                <a:srgbClr val="568D11"/>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8" name="组合 67"/>
            <p:cNvGrpSpPr/>
            <p:nvPr/>
          </p:nvGrpSpPr>
          <p:grpSpPr>
            <a:xfrm>
              <a:off x="2367" y="2755"/>
              <a:ext cx="14515" cy="2421"/>
              <a:chOff x="1150" y="1756"/>
              <a:chExt cx="16870" cy="3195"/>
            </a:xfrm>
          </p:grpSpPr>
          <p:grpSp>
            <p:nvGrpSpPr>
              <p:cNvPr id="48" name="组合 47"/>
              <p:cNvGrpSpPr/>
              <p:nvPr>
                <p:custDataLst>
                  <p:tags r:id="rId1"/>
                </p:custDataLst>
              </p:nvPr>
            </p:nvGrpSpPr>
            <p:grpSpPr>
              <a:xfrm>
                <a:off x="1150" y="1756"/>
                <a:ext cx="2932" cy="3195"/>
                <a:chOff x="583906" y="1848691"/>
                <a:chExt cx="1861407" cy="2029035"/>
              </a:xfrm>
            </p:grpSpPr>
            <p:sp>
              <p:nvSpPr>
                <p:cNvPr id="49" name="文本框 48"/>
                <p:cNvSpPr txBox="1"/>
                <p:nvPr>
                  <p:custDataLst>
                    <p:tags r:id="rId2"/>
                  </p:custDataLst>
                </p:nvPr>
              </p:nvSpPr>
              <p:spPr>
                <a:xfrm>
                  <a:off x="853210" y="1848691"/>
                  <a:ext cx="1322798" cy="1323439"/>
                </a:xfrm>
                <a:prstGeom prst="rect">
                  <a:avLst/>
                </a:prstGeom>
                <a:noFill/>
              </p:spPr>
              <p:txBody>
                <a:bodyPr wrap="none" rtlCol="0">
                  <a:normAutofit fontScale="67500" lnSpcReduction="10000"/>
                </a:bodyPr>
                <a:lstStyle/>
                <a:p>
                  <a:pPr algn="ctr"/>
                  <a:r>
                    <a:rPr lang="en-US" altLang="zh-CN" sz="8000" b="1" dirty="0" smtClean="0">
                      <a:solidFill>
                        <a:srgbClr val="414455"/>
                      </a:solidFill>
                      <a:sym typeface="Arial" panose="020B0604020202020204" pitchFamily="34" charset="0"/>
                    </a:rPr>
                    <a:t>01</a:t>
                  </a:r>
                  <a:endParaRPr lang="en-US" altLang="zh-CN" sz="8000" b="1" dirty="0" smtClean="0">
                    <a:solidFill>
                      <a:srgbClr val="414455"/>
                    </a:solidFill>
                    <a:sym typeface="Arial" panose="020B0604020202020204" pitchFamily="34" charset="0"/>
                  </a:endParaRPr>
                </a:p>
              </p:txBody>
            </p:sp>
            <p:sp>
              <p:nvSpPr>
                <p:cNvPr id="51" name="文本框 50"/>
                <p:cNvSpPr txBox="1"/>
                <p:nvPr>
                  <p:custDataLst>
                    <p:tags r:id="rId3"/>
                  </p:custDataLst>
                </p:nvPr>
              </p:nvSpPr>
              <p:spPr>
                <a:xfrm>
                  <a:off x="583906" y="3209616"/>
                  <a:ext cx="1861407" cy="668110"/>
                </a:xfrm>
                <a:prstGeom prst="rect">
                  <a:avLst/>
                </a:prstGeom>
                <a:noFill/>
              </p:spPr>
              <p:txBody>
                <a:bodyPr wrap="square" rtlCol="0" anchor="ctr" anchorCtr="0">
                  <a:noAutofit/>
                </a:bodyPr>
                <a:lstStyle/>
                <a:p>
                  <a:pPr algn="ctr"/>
                  <a:r>
                    <a:rPr lang="en-US" altLang="zh-CN" sz="2400" b="1" dirty="0" smtClean="0">
                      <a:solidFill>
                        <a:srgbClr val="414455"/>
                      </a:solidFill>
                      <a:latin typeface="微软雅黑" panose="020B0503020204020204" pitchFamily="34" charset="-122"/>
                      <a:ea typeface="微软雅黑" panose="020B0503020204020204" pitchFamily="34" charset="-122"/>
                      <a:cs typeface="+mn-ea"/>
                      <a:sym typeface="Arial" panose="020B0604020202020204" pitchFamily="34" charset="0"/>
                    </a:rPr>
                    <a:t>全面物联</a:t>
                  </a:r>
                  <a:endParaRPr lang="en-US" altLang="zh-CN" sz="2400" b="1" dirty="0" smtClean="0">
                    <a:solidFill>
                      <a:srgbClr val="414455"/>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52" name="等腰三角形 51"/>
                <p:cNvSpPr/>
                <p:nvPr>
                  <p:custDataLst>
                    <p:tags r:id="rId4"/>
                  </p:custDataLst>
                </p:nvPr>
              </p:nvSpPr>
              <p:spPr>
                <a:xfrm rot="10800000">
                  <a:off x="1402769" y="3043724"/>
                  <a:ext cx="223681" cy="192828"/>
                </a:xfrm>
                <a:prstGeom prst="triangle">
                  <a:avLst/>
                </a:prstGeom>
                <a:solidFill>
                  <a:srgbClr val="414455"/>
                </a:solidFill>
                <a:ln>
                  <a:noFill/>
                </a:ln>
              </p:spPr>
              <p:style>
                <a:lnRef idx="2">
                  <a:srgbClr val="F99F7B">
                    <a:shade val="50000"/>
                  </a:srgbClr>
                </a:lnRef>
                <a:fillRef idx="1">
                  <a:srgbClr val="F99F7B"/>
                </a:fillRef>
                <a:effectRef idx="0">
                  <a:srgbClr val="F99F7B"/>
                </a:effectRef>
                <a:fontRef idx="minor">
                  <a:srgbClr val="FFFFFF"/>
                </a:fontRef>
              </p:style>
              <p:txBody>
                <a:bodyPr rtlCol="0" anchor="ctr">
                  <a:normAutofit fontScale="25000" lnSpcReduction="20000"/>
                </a:bodyPr>
                <a:lstStyle/>
                <a:p>
                  <a:pPr algn="ctr"/>
                  <a:endParaRPr lang="zh-CN" altLang="en-US">
                    <a:solidFill>
                      <a:srgbClr val="FFFFFF"/>
                    </a:solidFill>
                    <a:sym typeface="Arial" panose="020B0604020202020204" pitchFamily="34" charset="0"/>
                  </a:endParaRPr>
                </a:p>
              </p:txBody>
            </p:sp>
          </p:grpSp>
          <p:grpSp>
            <p:nvGrpSpPr>
              <p:cNvPr id="53" name="组合 52"/>
              <p:cNvGrpSpPr/>
              <p:nvPr>
                <p:custDataLst>
                  <p:tags r:id="rId5"/>
                </p:custDataLst>
              </p:nvPr>
            </p:nvGrpSpPr>
            <p:grpSpPr>
              <a:xfrm>
                <a:off x="10442" y="1756"/>
                <a:ext cx="2931" cy="3195"/>
                <a:chOff x="6704948" y="1848678"/>
                <a:chExt cx="1861407" cy="2028893"/>
              </a:xfrm>
            </p:grpSpPr>
            <p:sp>
              <p:nvSpPr>
                <p:cNvPr id="54" name="文本框 53"/>
                <p:cNvSpPr txBox="1"/>
                <p:nvPr>
                  <p:custDataLst>
                    <p:tags r:id="rId6"/>
                  </p:custDataLst>
                </p:nvPr>
              </p:nvSpPr>
              <p:spPr>
                <a:xfrm>
                  <a:off x="6974252" y="1848678"/>
                  <a:ext cx="1322798" cy="1323439"/>
                </a:xfrm>
                <a:prstGeom prst="rect">
                  <a:avLst/>
                </a:prstGeom>
                <a:noFill/>
              </p:spPr>
              <p:txBody>
                <a:bodyPr wrap="none" rtlCol="0">
                  <a:normAutofit fontScale="67500" lnSpcReduction="10000"/>
                </a:bodyPr>
                <a:lstStyle/>
                <a:p>
                  <a:pPr algn="ctr"/>
                  <a:r>
                    <a:rPr lang="en-US" altLang="zh-CN" sz="8000" b="1" dirty="0" smtClean="0">
                      <a:solidFill>
                        <a:srgbClr val="414455"/>
                      </a:solidFill>
                      <a:sym typeface="Arial" panose="020B0604020202020204" pitchFamily="34" charset="0"/>
                    </a:rPr>
                    <a:t>03</a:t>
                  </a:r>
                  <a:endParaRPr lang="en-US" altLang="zh-CN" sz="8000" b="1" dirty="0" smtClean="0">
                    <a:solidFill>
                      <a:srgbClr val="414455"/>
                    </a:solidFill>
                    <a:sym typeface="Arial" panose="020B0604020202020204" pitchFamily="34" charset="0"/>
                  </a:endParaRPr>
                </a:p>
              </p:txBody>
            </p:sp>
            <p:sp>
              <p:nvSpPr>
                <p:cNvPr id="56" name="文本框 55"/>
                <p:cNvSpPr txBox="1"/>
                <p:nvPr>
                  <p:custDataLst>
                    <p:tags r:id="rId7"/>
                  </p:custDataLst>
                </p:nvPr>
              </p:nvSpPr>
              <p:spPr>
                <a:xfrm>
                  <a:off x="6704948" y="3209461"/>
                  <a:ext cx="1861407" cy="668110"/>
                </a:xfrm>
                <a:prstGeom prst="rect">
                  <a:avLst/>
                </a:prstGeom>
                <a:noFill/>
              </p:spPr>
              <p:txBody>
                <a:bodyPr wrap="square" rtlCol="0" anchor="ctr" anchorCtr="0">
                  <a:noAutofit/>
                </a:bodyPr>
                <a:lstStyle/>
                <a:p>
                  <a:pPr lvl="0" algn="ctr"/>
                  <a:r>
                    <a:rPr lang="en-US" altLang="zh-CN" sz="2400" b="1" dirty="0" smtClean="0">
                      <a:solidFill>
                        <a:srgbClr val="414455"/>
                      </a:solidFill>
                      <a:latin typeface="微软雅黑" panose="020B0503020204020204" pitchFamily="34" charset="-122"/>
                      <a:ea typeface="微软雅黑" panose="020B0503020204020204" pitchFamily="34" charset="-122"/>
                      <a:cs typeface="+mn-ea"/>
                      <a:sym typeface="Arial" panose="020B0604020202020204" pitchFamily="34" charset="0"/>
                    </a:rPr>
                    <a:t>协同运作</a:t>
                  </a:r>
                  <a:endParaRPr lang="en-US" altLang="zh-CN" sz="2400" b="1" dirty="0" smtClean="0">
                    <a:solidFill>
                      <a:srgbClr val="414455"/>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57" name="等腰三角形 56"/>
                <p:cNvSpPr/>
                <p:nvPr>
                  <p:custDataLst>
                    <p:tags r:id="rId8"/>
                  </p:custDataLst>
                </p:nvPr>
              </p:nvSpPr>
              <p:spPr>
                <a:xfrm rot="10800000">
                  <a:off x="7523811" y="3036615"/>
                  <a:ext cx="223681" cy="192828"/>
                </a:xfrm>
                <a:prstGeom prst="triangle">
                  <a:avLst/>
                </a:prstGeom>
                <a:solidFill>
                  <a:srgbClr val="414455"/>
                </a:solidFill>
                <a:ln>
                  <a:noFill/>
                </a:ln>
              </p:spPr>
              <p:style>
                <a:lnRef idx="2">
                  <a:srgbClr val="F99F7B">
                    <a:shade val="50000"/>
                  </a:srgbClr>
                </a:lnRef>
                <a:fillRef idx="1">
                  <a:srgbClr val="F99F7B"/>
                </a:fillRef>
                <a:effectRef idx="0">
                  <a:srgbClr val="F99F7B"/>
                </a:effectRef>
                <a:fontRef idx="minor">
                  <a:srgbClr val="FFFFFF"/>
                </a:fontRef>
              </p:style>
              <p:txBody>
                <a:bodyPr rtlCol="0" anchor="ctr">
                  <a:normAutofit fontScale="25000" lnSpcReduction="20000"/>
                </a:bodyPr>
                <a:lstStyle/>
                <a:p>
                  <a:pPr algn="ctr"/>
                  <a:endParaRPr lang="zh-CN" altLang="en-US">
                    <a:solidFill>
                      <a:srgbClr val="DF629A"/>
                    </a:solidFill>
                    <a:sym typeface="Arial" panose="020B0604020202020204" pitchFamily="34" charset="0"/>
                  </a:endParaRPr>
                </a:p>
              </p:txBody>
            </p:sp>
          </p:grpSp>
          <p:grpSp>
            <p:nvGrpSpPr>
              <p:cNvPr id="58" name="组合 57"/>
              <p:cNvGrpSpPr/>
              <p:nvPr>
                <p:custDataLst>
                  <p:tags r:id="rId9"/>
                </p:custDataLst>
              </p:nvPr>
            </p:nvGrpSpPr>
            <p:grpSpPr>
              <a:xfrm>
                <a:off x="5796" y="1758"/>
                <a:ext cx="2931" cy="3193"/>
                <a:chOff x="3612533" y="1849964"/>
                <a:chExt cx="1861407" cy="2027746"/>
              </a:xfrm>
            </p:grpSpPr>
            <p:sp>
              <p:nvSpPr>
                <p:cNvPr id="59" name="文本框 58"/>
                <p:cNvSpPr txBox="1"/>
                <p:nvPr>
                  <p:custDataLst>
                    <p:tags r:id="rId10"/>
                  </p:custDataLst>
                </p:nvPr>
              </p:nvSpPr>
              <p:spPr>
                <a:xfrm>
                  <a:off x="3881837" y="1849964"/>
                  <a:ext cx="1322798" cy="1323439"/>
                </a:xfrm>
                <a:prstGeom prst="rect">
                  <a:avLst/>
                </a:prstGeom>
                <a:noFill/>
              </p:spPr>
              <p:txBody>
                <a:bodyPr wrap="none" rtlCol="0">
                  <a:normAutofit fontScale="67500" lnSpcReduction="10000"/>
                </a:bodyPr>
                <a:lstStyle/>
                <a:p>
                  <a:pPr algn="ctr"/>
                  <a:r>
                    <a:rPr lang="en-US" altLang="zh-CN" sz="8000" b="1" dirty="0" smtClean="0">
                      <a:solidFill>
                        <a:srgbClr val="568D11"/>
                      </a:solidFill>
                      <a:sym typeface="Arial" panose="020B0604020202020204" pitchFamily="34" charset="0"/>
                    </a:rPr>
                    <a:t>02</a:t>
                  </a:r>
                  <a:endParaRPr lang="en-US" altLang="zh-CN" sz="8000" b="1" dirty="0" smtClean="0">
                    <a:solidFill>
                      <a:srgbClr val="568D11"/>
                    </a:solidFill>
                    <a:sym typeface="Arial" panose="020B0604020202020204" pitchFamily="34" charset="0"/>
                  </a:endParaRPr>
                </a:p>
              </p:txBody>
            </p:sp>
            <p:sp>
              <p:nvSpPr>
                <p:cNvPr id="61" name="文本框 60"/>
                <p:cNvSpPr txBox="1"/>
                <p:nvPr>
                  <p:custDataLst>
                    <p:tags r:id="rId11"/>
                  </p:custDataLst>
                </p:nvPr>
              </p:nvSpPr>
              <p:spPr>
                <a:xfrm>
                  <a:off x="3612533" y="3209600"/>
                  <a:ext cx="1861407" cy="668110"/>
                </a:xfrm>
                <a:prstGeom prst="rect">
                  <a:avLst/>
                </a:prstGeom>
                <a:noFill/>
              </p:spPr>
              <p:txBody>
                <a:bodyPr wrap="square" rtlCol="0" anchor="ctr" anchorCtr="0">
                  <a:noAutofit/>
                </a:bodyPr>
                <a:lstStyle/>
                <a:p>
                  <a:pPr lvl="0" algn="ctr"/>
                  <a:r>
                    <a:rPr lang="en-US" altLang="zh-CN" sz="2400" b="1" dirty="0" smtClean="0">
                      <a:solidFill>
                        <a:srgbClr val="568D11"/>
                      </a:solidFill>
                      <a:latin typeface="微软雅黑" panose="020B0503020204020204" pitchFamily="34" charset="-122"/>
                      <a:ea typeface="微软雅黑" panose="020B0503020204020204" pitchFamily="34" charset="-122"/>
                      <a:cs typeface="+mn-ea"/>
                      <a:sym typeface="Arial" panose="020B0604020202020204" pitchFamily="34" charset="0"/>
                    </a:rPr>
                    <a:t>充分整合</a:t>
                  </a:r>
                  <a:endParaRPr lang="en-US" altLang="zh-CN" sz="2400" b="1" dirty="0" smtClean="0">
                    <a:solidFill>
                      <a:srgbClr val="568D11"/>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62" name="等腰三角形 61"/>
                <p:cNvSpPr/>
                <p:nvPr>
                  <p:custDataLst>
                    <p:tags r:id="rId12"/>
                  </p:custDataLst>
                </p:nvPr>
              </p:nvSpPr>
              <p:spPr>
                <a:xfrm rot="10800000">
                  <a:off x="4431396" y="3043723"/>
                  <a:ext cx="223681" cy="192828"/>
                </a:xfrm>
                <a:prstGeom prst="triangle">
                  <a:avLst/>
                </a:prstGeom>
                <a:solidFill>
                  <a:srgbClr val="568D11"/>
                </a:solidFill>
                <a:ln>
                  <a:noFill/>
                </a:ln>
              </p:spPr>
              <p:style>
                <a:lnRef idx="2">
                  <a:srgbClr val="F99F7B">
                    <a:shade val="50000"/>
                  </a:srgbClr>
                </a:lnRef>
                <a:fillRef idx="1">
                  <a:srgbClr val="F99F7B"/>
                </a:fillRef>
                <a:effectRef idx="0">
                  <a:srgbClr val="F99F7B"/>
                </a:effectRef>
                <a:fontRef idx="minor">
                  <a:srgbClr val="FFFFFF"/>
                </a:fontRef>
              </p:style>
              <p:txBody>
                <a:bodyPr rtlCol="0" anchor="ctr">
                  <a:normAutofit fontScale="25000" lnSpcReduction="20000"/>
                </a:bodyPr>
                <a:lstStyle/>
                <a:p>
                  <a:pPr algn="ctr"/>
                  <a:endParaRPr lang="zh-CN" altLang="en-US">
                    <a:solidFill>
                      <a:srgbClr val="FFFFFF"/>
                    </a:solidFill>
                    <a:sym typeface="Arial" panose="020B0604020202020204" pitchFamily="34" charset="0"/>
                  </a:endParaRPr>
                </a:p>
              </p:txBody>
            </p:sp>
          </p:grpSp>
          <p:grpSp>
            <p:nvGrpSpPr>
              <p:cNvPr id="63" name="组合 62"/>
              <p:cNvGrpSpPr/>
              <p:nvPr>
                <p:custDataLst>
                  <p:tags r:id="rId13"/>
                </p:custDataLst>
              </p:nvPr>
            </p:nvGrpSpPr>
            <p:grpSpPr>
              <a:xfrm>
                <a:off x="15089" y="1756"/>
                <a:ext cx="2931" cy="3195"/>
                <a:chOff x="9870270" y="1848678"/>
                <a:chExt cx="1861407" cy="2028791"/>
              </a:xfrm>
            </p:grpSpPr>
            <p:sp>
              <p:nvSpPr>
                <p:cNvPr id="64" name="文本框 63"/>
                <p:cNvSpPr txBox="1"/>
                <p:nvPr>
                  <p:custDataLst>
                    <p:tags r:id="rId14"/>
                  </p:custDataLst>
                </p:nvPr>
              </p:nvSpPr>
              <p:spPr>
                <a:xfrm>
                  <a:off x="10139575" y="1848678"/>
                  <a:ext cx="1322798" cy="1323439"/>
                </a:xfrm>
                <a:prstGeom prst="rect">
                  <a:avLst/>
                </a:prstGeom>
                <a:noFill/>
              </p:spPr>
              <p:txBody>
                <a:bodyPr wrap="none" rtlCol="0">
                  <a:normAutofit fontScale="67500" lnSpcReduction="10000"/>
                </a:bodyPr>
                <a:lstStyle/>
                <a:p>
                  <a:pPr algn="ctr"/>
                  <a:r>
                    <a:rPr lang="en-US" altLang="zh-CN" sz="8000" b="1" dirty="0" smtClean="0">
                      <a:solidFill>
                        <a:srgbClr val="568D11"/>
                      </a:solidFill>
                      <a:sym typeface="Arial" panose="020B0604020202020204" pitchFamily="34" charset="0"/>
                    </a:rPr>
                    <a:t>04</a:t>
                  </a:r>
                  <a:endParaRPr lang="en-US" altLang="zh-CN" sz="8000" b="1" dirty="0" smtClean="0">
                    <a:solidFill>
                      <a:srgbClr val="568D11"/>
                    </a:solidFill>
                    <a:sym typeface="Arial" panose="020B0604020202020204" pitchFamily="34" charset="0"/>
                  </a:endParaRPr>
                </a:p>
              </p:txBody>
            </p:sp>
            <p:sp>
              <p:nvSpPr>
                <p:cNvPr id="65" name="等腰三角形 64"/>
                <p:cNvSpPr/>
                <p:nvPr>
                  <p:custDataLst>
                    <p:tags r:id="rId15"/>
                  </p:custDataLst>
                </p:nvPr>
              </p:nvSpPr>
              <p:spPr>
                <a:xfrm rot="10800000">
                  <a:off x="10689133" y="3036616"/>
                  <a:ext cx="223681" cy="192828"/>
                </a:xfrm>
                <a:prstGeom prst="triangle">
                  <a:avLst/>
                </a:prstGeom>
                <a:solidFill>
                  <a:srgbClr val="568D11"/>
                </a:solidFill>
                <a:ln>
                  <a:noFill/>
                </a:ln>
              </p:spPr>
              <p:style>
                <a:lnRef idx="2">
                  <a:srgbClr val="F99F7B">
                    <a:shade val="50000"/>
                  </a:srgbClr>
                </a:lnRef>
                <a:fillRef idx="1">
                  <a:srgbClr val="F99F7B"/>
                </a:fillRef>
                <a:effectRef idx="0">
                  <a:srgbClr val="F99F7B"/>
                </a:effectRef>
                <a:fontRef idx="minor">
                  <a:srgbClr val="FFFFFF"/>
                </a:fontRef>
              </p:style>
              <p:txBody>
                <a:bodyPr rtlCol="0" anchor="ctr">
                  <a:normAutofit fontScale="25000" lnSpcReduction="20000"/>
                </a:bodyPr>
                <a:lstStyle/>
                <a:p>
                  <a:pPr algn="ctr"/>
                  <a:endParaRPr lang="zh-CN" altLang="en-US">
                    <a:solidFill>
                      <a:srgbClr val="DF629A"/>
                    </a:solidFill>
                    <a:sym typeface="Arial" panose="020B0604020202020204" pitchFamily="34" charset="0"/>
                  </a:endParaRPr>
                </a:p>
              </p:txBody>
            </p:sp>
            <p:sp>
              <p:nvSpPr>
                <p:cNvPr id="67" name="文本框 66"/>
                <p:cNvSpPr txBox="1"/>
                <p:nvPr>
                  <p:custDataLst>
                    <p:tags r:id="rId16"/>
                  </p:custDataLst>
                </p:nvPr>
              </p:nvSpPr>
              <p:spPr>
                <a:xfrm>
                  <a:off x="9870270" y="3209359"/>
                  <a:ext cx="1861407" cy="668110"/>
                </a:xfrm>
                <a:prstGeom prst="rect">
                  <a:avLst/>
                </a:prstGeom>
                <a:noFill/>
              </p:spPr>
              <p:txBody>
                <a:bodyPr wrap="square" rtlCol="0" anchor="ctr" anchorCtr="0">
                  <a:noAutofit/>
                </a:bodyPr>
                <a:lstStyle/>
                <a:p>
                  <a:pPr lvl="0" algn="ctr"/>
                  <a:r>
                    <a:rPr lang="en-US" altLang="zh-CN" sz="2400" b="1" dirty="0" smtClean="0">
                      <a:solidFill>
                        <a:srgbClr val="568D11"/>
                      </a:solidFill>
                      <a:latin typeface="微软雅黑" panose="020B0503020204020204" pitchFamily="34" charset="-122"/>
                      <a:ea typeface="微软雅黑" panose="020B0503020204020204" pitchFamily="34" charset="-122"/>
                      <a:cs typeface="+mn-ea"/>
                      <a:sym typeface="Arial" panose="020B0604020202020204" pitchFamily="34" charset="0"/>
                    </a:rPr>
                    <a:t>激励创新</a:t>
                  </a:r>
                  <a:endParaRPr lang="en-US" altLang="zh-CN" sz="2400" b="1" dirty="0" smtClean="0">
                    <a:solidFill>
                      <a:srgbClr val="568D11"/>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grpSp>
        </p:grpSp>
      </p:grpSp>
      <p:graphicFrame>
        <p:nvGraphicFramePr>
          <p:cNvPr id="6" name="表格 5"/>
          <p:cNvGraphicFramePr/>
          <p:nvPr/>
        </p:nvGraphicFramePr>
        <p:xfrm>
          <a:off x="373380" y="1147445"/>
          <a:ext cx="11502390" cy="546100"/>
        </p:xfrm>
        <a:graphic>
          <a:graphicData uri="http://schemas.openxmlformats.org/drawingml/2006/table">
            <a:tbl>
              <a:tblPr firstRow="1" bandRow="1">
                <a:tableStyleId>{5C22544A-7EE6-4342-B048-85BDC9FD1C3A}</a:tableStyleId>
              </a:tblPr>
              <a:tblGrid>
                <a:gridCol w="11502390"/>
              </a:tblGrid>
              <a:tr h="546100">
                <a:tc>
                  <a:txBody>
                    <a:bodyPr/>
                    <a:lstStyle/>
                    <a:p>
                      <a:pPr algn="ctr">
                        <a:buNone/>
                      </a:pPr>
                      <a:r>
                        <a:rPr lang="zh-CN" altLang="en-US" sz="2400" b="0">
                          <a:latin typeface="微软雅黑" panose="020B0503020204020204" pitchFamily="34" charset="-122"/>
                          <a:ea typeface="微软雅黑" panose="020B0503020204020204" pitchFamily="34" charset="-122"/>
                          <a:cs typeface="微软雅黑" panose="020B0503020204020204" pitchFamily="34" charset="-122"/>
                        </a:rPr>
                        <a:t>面向未来“智慧旅游”的建设工作，需要突出以下四个特点</a:t>
                      </a:r>
                      <a:endParaRPr lang="zh-CN" altLang="en-US" sz="2400" b="0">
                        <a:latin typeface="微软雅黑" panose="020B0503020204020204" pitchFamily="34" charset="-122"/>
                        <a:ea typeface="微软雅黑" panose="020B0503020204020204" pitchFamily="34" charset="-122"/>
                        <a:cs typeface="微软雅黑" panose="020B0503020204020204" pitchFamily="34" charset="-122"/>
                      </a:endParaRPr>
                    </a:p>
                  </a:txBody>
                  <a:tcPr marT="90170" marB="90170">
                    <a:solidFill>
                      <a:srgbClr val="568D11"/>
                    </a:solidFill>
                  </a:tcPr>
                </a:tc>
              </a:tr>
            </a:tbl>
          </a:graphicData>
        </a:graphic>
      </p:graphicFrame>
      <p:grpSp>
        <p:nvGrpSpPr>
          <p:cNvPr id="19" name="组合 18"/>
          <p:cNvGrpSpPr/>
          <p:nvPr/>
        </p:nvGrpSpPr>
        <p:grpSpPr>
          <a:xfrm>
            <a:off x="1232535" y="4140200"/>
            <a:ext cx="9767570" cy="604520"/>
            <a:chOff x="1918" y="7502"/>
            <a:chExt cx="15382" cy="952"/>
          </a:xfrm>
        </p:grpSpPr>
        <p:sp>
          <p:nvSpPr>
            <p:cNvPr id="10" name="KSO_Shape"/>
            <p:cNvSpPr/>
            <p:nvPr>
              <p:custDataLst>
                <p:tags r:id="rId17"/>
              </p:custDataLst>
            </p:nvPr>
          </p:nvSpPr>
          <p:spPr>
            <a:xfrm rot="5400000">
              <a:off x="3434" y="5986"/>
              <a:ext cx="952" cy="3984"/>
            </a:xfrm>
            <a:prstGeom prst="bentArrow">
              <a:avLst>
                <a:gd name="adj1" fmla="val 18510"/>
                <a:gd name="adj2" fmla="val 25000"/>
                <a:gd name="adj3" fmla="val 25000"/>
                <a:gd name="adj4" fmla="val 27631"/>
              </a:avLst>
            </a:prstGeom>
            <a:solidFill>
              <a:srgbClr val="568D11"/>
            </a:solidFill>
            <a:ln>
              <a:noFill/>
            </a:ln>
          </p:spPr>
          <p:style>
            <a:lnRef idx="2">
              <a:srgbClr val="5B9BD5">
                <a:shade val="50000"/>
              </a:srgbClr>
            </a:lnRef>
            <a:fillRef idx="1">
              <a:srgbClr val="5B9BD5"/>
            </a:fillRef>
            <a:effectRef idx="0">
              <a:srgbClr val="5B9BD5"/>
            </a:effectRef>
            <a:fontRef idx="minor">
              <a:sysClr val="window" lastClr="FFFFFF"/>
            </a:fontRef>
          </p:style>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sym typeface="Arial" panose="020B0604020202020204" pitchFamily="34" charset="0"/>
              </a:endParaRPr>
            </a:p>
          </p:txBody>
        </p:sp>
        <p:sp>
          <p:nvSpPr>
            <p:cNvPr id="21" name="任意多边形 20"/>
            <p:cNvSpPr/>
            <p:nvPr>
              <p:custDataLst>
                <p:tags r:id="rId18"/>
              </p:custDataLst>
            </p:nvPr>
          </p:nvSpPr>
          <p:spPr>
            <a:xfrm rot="5400000">
              <a:off x="14828" y="5203"/>
              <a:ext cx="172" cy="4772"/>
            </a:xfrm>
            <a:custGeom>
              <a:avLst/>
              <a:gdLst>
                <a:gd name="connsiteX0" fmla="*/ 0 w 214382"/>
                <a:gd name="connsiteY0" fmla="*/ 1499785 h 1499785"/>
                <a:gd name="connsiteX1" fmla="*/ 0 w 214382"/>
                <a:gd name="connsiteY1" fmla="*/ 0 h 1499785"/>
                <a:gd name="connsiteX2" fmla="*/ 214382 w 214382"/>
                <a:gd name="connsiteY2" fmla="*/ 0 h 1499785"/>
                <a:gd name="connsiteX3" fmla="*/ 214382 w 214382"/>
                <a:gd name="connsiteY3" fmla="*/ 1499785 h 1499785"/>
              </a:gdLst>
              <a:ahLst/>
              <a:cxnLst>
                <a:cxn ang="0">
                  <a:pos x="connsiteX0" y="connsiteY0"/>
                </a:cxn>
                <a:cxn ang="0">
                  <a:pos x="connsiteX1" y="connsiteY1"/>
                </a:cxn>
                <a:cxn ang="0">
                  <a:pos x="connsiteX2" y="connsiteY2"/>
                </a:cxn>
                <a:cxn ang="0">
                  <a:pos x="connsiteX3" y="connsiteY3"/>
                </a:cxn>
              </a:cxnLst>
              <a:rect l="l" t="t" r="r" b="b"/>
              <a:pathLst>
                <a:path w="214382" h="1499785">
                  <a:moveTo>
                    <a:pt x="0" y="1499785"/>
                  </a:moveTo>
                  <a:lnTo>
                    <a:pt x="0" y="0"/>
                  </a:lnTo>
                  <a:lnTo>
                    <a:pt x="214382" y="0"/>
                  </a:lnTo>
                  <a:lnTo>
                    <a:pt x="214382" y="1499785"/>
                  </a:lnTo>
                  <a:close/>
                </a:path>
              </a:pathLst>
            </a:custGeom>
            <a:solidFill>
              <a:srgbClr val="568D11"/>
            </a:solidFill>
            <a:ln>
              <a:noFill/>
            </a:ln>
          </p:spPr>
          <p:style>
            <a:lnRef idx="2">
              <a:srgbClr val="5B9BD5">
                <a:shade val="50000"/>
              </a:srgbClr>
            </a:lnRef>
            <a:fillRef idx="1">
              <a:srgbClr val="5B9BD5"/>
            </a:fillRef>
            <a:effectRef idx="0">
              <a:srgbClr val="5B9BD5"/>
            </a:effectRef>
            <a:fontRef idx="minor">
              <a:sysClr val="window" lastClr="FFFFFF"/>
            </a:fontRef>
          </p:style>
          <p:txBody>
            <a:bodyPr wrap="square" anchor="ctr">
              <a:noAutofit/>
              <a:scene3d>
                <a:camera prst="orthographicFront"/>
                <a:lightRig rig="threePt" dir="t"/>
              </a:scene3d>
              <a:sp3d contourW="12700">
                <a:contourClr>
                  <a:srgbClr val="FFFFFF"/>
                </a:contourClr>
              </a:sp3d>
            </a:bodyPr>
            <a:lstStyle/>
            <a:p>
              <a:pPr algn="ctr">
                <a:defRPr/>
              </a:pPr>
              <a:endParaRPr lang="zh-CN" altLang="en-US">
                <a:solidFill>
                  <a:srgbClr val="FFFFFF"/>
                </a:solidFill>
                <a:sym typeface="Arial" panose="020B0604020202020204" pitchFamily="34" charset="0"/>
              </a:endParaRPr>
            </a:p>
          </p:txBody>
        </p:sp>
        <p:sp>
          <p:nvSpPr>
            <p:cNvPr id="13" name="KSO_Shape"/>
            <p:cNvSpPr/>
            <p:nvPr>
              <p:custDataLst>
                <p:tags r:id="rId19"/>
              </p:custDataLst>
            </p:nvPr>
          </p:nvSpPr>
          <p:spPr>
            <a:xfrm rot="5400000">
              <a:off x="6930" y="5986"/>
              <a:ext cx="952" cy="3984"/>
            </a:xfrm>
            <a:prstGeom prst="bentArrow">
              <a:avLst>
                <a:gd name="adj1" fmla="val 18510"/>
                <a:gd name="adj2" fmla="val 25000"/>
                <a:gd name="adj3" fmla="val 25000"/>
                <a:gd name="adj4" fmla="val 27631"/>
              </a:avLst>
            </a:prstGeom>
            <a:solidFill>
              <a:srgbClr val="568D11"/>
            </a:solidFill>
            <a:ln>
              <a:noFill/>
            </a:ln>
          </p:spPr>
          <p:style>
            <a:lnRef idx="2">
              <a:srgbClr val="5B9BD5">
                <a:shade val="50000"/>
              </a:srgbClr>
            </a:lnRef>
            <a:fillRef idx="1">
              <a:srgbClr val="5B9BD5"/>
            </a:fillRef>
            <a:effectRef idx="0">
              <a:srgbClr val="5B9BD5"/>
            </a:effectRef>
            <a:fontRef idx="minor">
              <a:sysClr val="window" lastClr="FFFFFF"/>
            </a:fontRef>
          </p:style>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sym typeface="Arial" panose="020B0604020202020204" pitchFamily="34" charset="0"/>
              </a:endParaRPr>
            </a:p>
          </p:txBody>
        </p:sp>
        <p:sp>
          <p:nvSpPr>
            <p:cNvPr id="15" name="KSO_Shape"/>
            <p:cNvSpPr/>
            <p:nvPr>
              <p:custDataLst>
                <p:tags r:id="rId20"/>
              </p:custDataLst>
            </p:nvPr>
          </p:nvSpPr>
          <p:spPr>
            <a:xfrm rot="5400000">
              <a:off x="10531" y="5986"/>
              <a:ext cx="952" cy="3984"/>
            </a:xfrm>
            <a:prstGeom prst="bentArrow">
              <a:avLst>
                <a:gd name="adj1" fmla="val 18510"/>
                <a:gd name="adj2" fmla="val 25000"/>
                <a:gd name="adj3" fmla="val 25000"/>
                <a:gd name="adj4" fmla="val 27631"/>
              </a:avLst>
            </a:prstGeom>
            <a:solidFill>
              <a:srgbClr val="568D11"/>
            </a:solidFill>
            <a:ln>
              <a:noFill/>
            </a:ln>
          </p:spPr>
          <p:style>
            <a:lnRef idx="2">
              <a:srgbClr val="5B9BD5">
                <a:shade val="50000"/>
              </a:srgbClr>
            </a:lnRef>
            <a:fillRef idx="1">
              <a:srgbClr val="5B9BD5"/>
            </a:fillRef>
            <a:effectRef idx="0">
              <a:srgbClr val="5B9BD5"/>
            </a:effectRef>
            <a:fontRef idx="minor">
              <a:sysClr val="window" lastClr="FFFFFF"/>
            </a:fontRef>
          </p:style>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sym typeface="Arial" panose="020B0604020202020204" pitchFamily="34" charset="0"/>
              </a:endParaRPr>
            </a:p>
          </p:txBody>
        </p:sp>
      </p:grpSp>
      <p:graphicFrame>
        <p:nvGraphicFramePr>
          <p:cNvPr id="18" name="表格 17"/>
          <p:cNvGraphicFramePr/>
          <p:nvPr/>
        </p:nvGraphicFramePr>
        <p:xfrm>
          <a:off x="365760" y="3863340"/>
          <a:ext cx="11510010" cy="381000"/>
        </p:xfrm>
        <a:graphic>
          <a:graphicData uri="http://schemas.openxmlformats.org/drawingml/2006/table">
            <a:tbl>
              <a:tblPr firstRow="1" bandRow="1">
                <a:tableStyleId>{5C22544A-7EE6-4342-B048-85BDC9FD1C3A}</a:tableStyleId>
              </a:tblPr>
              <a:tblGrid>
                <a:gridCol w="11510010"/>
              </a:tblGrid>
              <a:tr h="381000">
                <a:tc>
                  <a:txBody>
                    <a:bodyPr/>
                    <a:lstStyle/>
                    <a:p>
                      <a:pPr algn="ctr">
                        <a:buNone/>
                      </a:pPr>
                      <a:r>
                        <a:rPr lang="zh-CN" altLang="en-US" sz="2000" b="0">
                          <a:latin typeface="微软雅黑" panose="020B0503020204020204" pitchFamily="34" charset="-122"/>
                          <a:ea typeface="微软雅黑" panose="020B0503020204020204" pitchFamily="34" charset="-122"/>
                          <a:cs typeface="微软雅黑" panose="020B0503020204020204" pitchFamily="34" charset="-122"/>
                        </a:rPr>
                        <a:t>实现“智慧旅游”的建设目标</a:t>
                      </a:r>
                      <a:endParaRPr lang="zh-CN" altLang="en-US" sz="2000" b="0">
                        <a:latin typeface="微软雅黑" panose="020B0503020204020204" pitchFamily="34" charset="-122"/>
                        <a:ea typeface="微软雅黑" panose="020B0503020204020204" pitchFamily="34" charset="-122"/>
                        <a:cs typeface="微软雅黑" panose="020B0503020204020204" pitchFamily="34" charset="-122"/>
                      </a:endParaRPr>
                    </a:p>
                  </a:txBody>
                  <a:tcPr>
                    <a:solidFill>
                      <a:srgbClr val="568D11"/>
                    </a:solidFill>
                  </a:tcPr>
                </a:tc>
              </a:tr>
            </a:tbl>
          </a:graphicData>
        </a:graphic>
      </p:graphicFrame>
      <p:grpSp>
        <p:nvGrpSpPr>
          <p:cNvPr id="37" name="组合 36"/>
          <p:cNvGrpSpPr/>
          <p:nvPr/>
        </p:nvGrpSpPr>
        <p:grpSpPr>
          <a:xfrm>
            <a:off x="396875" y="5000625"/>
            <a:ext cx="11443335" cy="733425"/>
            <a:chOff x="1561" y="8633"/>
            <a:chExt cx="15419" cy="994"/>
          </a:xfrm>
        </p:grpSpPr>
        <p:grpSp>
          <p:nvGrpSpPr>
            <p:cNvPr id="32" name="组合 31"/>
            <p:cNvGrpSpPr/>
            <p:nvPr/>
          </p:nvGrpSpPr>
          <p:grpSpPr>
            <a:xfrm>
              <a:off x="3977" y="8735"/>
              <a:ext cx="11344" cy="755"/>
              <a:chOff x="3167" y="8945"/>
              <a:chExt cx="11344" cy="755"/>
            </a:xfrm>
          </p:grpSpPr>
          <p:grpSp>
            <p:nvGrpSpPr>
              <p:cNvPr id="27" name="组合 26"/>
              <p:cNvGrpSpPr/>
              <p:nvPr/>
            </p:nvGrpSpPr>
            <p:grpSpPr>
              <a:xfrm>
                <a:off x="7256" y="8945"/>
                <a:ext cx="3004" cy="735"/>
                <a:chOff x="7256" y="8945"/>
                <a:chExt cx="3004" cy="735"/>
              </a:xfrm>
            </p:grpSpPr>
            <p:sp>
              <p:nvSpPr>
                <p:cNvPr id="31" name="矩形 30"/>
                <p:cNvSpPr/>
                <p:nvPr>
                  <p:custDataLst>
                    <p:tags r:id="rId21"/>
                  </p:custDataLst>
                </p:nvPr>
              </p:nvSpPr>
              <p:spPr>
                <a:xfrm>
                  <a:off x="7941" y="8945"/>
                  <a:ext cx="2319" cy="669"/>
                </a:xfrm>
                <a:prstGeom prst="rect">
                  <a:avLst/>
                </a:prstGeom>
              </p:spPr>
              <p:txBody>
                <a:bodyPr wrap="square" anchor="ctr" anchorCtr="0">
                  <a:noAutofit/>
                </a:bodyPr>
                <a:lstStyle/>
                <a:p>
                  <a:pPr algn="just">
                    <a:lnSpc>
                      <a:spcPct val="120000"/>
                    </a:lnSpc>
                  </a:pPr>
                  <a:r>
                    <a:rPr lang="zh-CN" altLang="zh-CN" sz="2000" b="1" kern="0" smtClean="0">
                      <a:solidFill>
                        <a:srgbClr val="414455"/>
                      </a:solidFill>
                      <a:latin typeface="微软雅黑" panose="020B0503020204020204" pitchFamily="34" charset="-122"/>
                      <a:ea typeface="微软雅黑" panose="020B0503020204020204" pitchFamily="34" charset="-122"/>
                      <a:cs typeface="+mn-ea"/>
                      <a:sym typeface="Arial" panose="020B0604020202020204" pitchFamily="34" charset="0"/>
                    </a:rPr>
                    <a:t>管理智慧</a:t>
                  </a:r>
                  <a:endParaRPr lang="zh-CN" altLang="zh-CN" sz="2000" b="1" kern="0" smtClean="0">
                    <a:solidFill>
                      <a:srgbClr val="414455"/>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pic>
              <p:nvPicPr>
                <p:cNvPr id="20" name="图片 19" descr="C:\Users\Administrator\Desktop\Member management.pngMember management"/>
                <p:cNvPicPr>
                  <a:picLocks noChangeAspect="1"/>
                </p:cNvPicPr>
                <p:nvPr/>
              </p:nvPicPr>
              <p:blipFill>
                <a:blip r:embed="rId22"/>
                <a:srcRect/>
                <a:stretch>
                  <a:fillRect/>
                </a:stretch>
              </p:blipFill>
              <p:spPr>
                <a:xfrm>
                  <a:off x="7256" y="8960"/>
                  <a:ext cx="715" cy="720"/>
                </a:xfrm>
                <a:prstGeom prst="rect">
                  <a:avLst/>
                </a:prstGeom>
              </p:spPr>
            </p:pic>
          </p:grpSp>
          <p:grpSp>
            <p:nvGrpSpPr>
              <p:cNvPr id="26" name="组合 25"/>
              <p:cNvGrpSpPr/>
              <p:nvPr/>
            </p:nvGrpSpPr>
            <p:grpSpPr>
              <a:xfrm>
                <a:off x="3167" y="8945"/>
                <a:ext cx="2935" cy="755"/>
                <a:chOff x="3167" y="8945"/>
                <a:chExt cx="2935" cy="755"/>
              </a:xfrm>
            </p:grpSpPr>
            <p:sp>
              <p:nvSpPr>
                <p:cNvPr id="33" name="矩形 32"/>
                <p:cNvSpPr/>
                <p:nvPr>
                  <p:custDataLst>
                    <p:tags r:id="rId23"/>
                  </p:custDataLst>
                </p:nvPr>
              </p:nvSpPr>
              <p:spPr>
                <a:xfrm>
                  <a:off x="3886" y="8945"/>
                  <a:ext cx="2216" cy="669"/>
                </a:xfrm>
                <a:prstGeom prst="rect">
                  <a:avLst/>
                </a:prstGeom>
              </p:spPr>
              <p:txBody>
                <a:bodyPr wrap="square" anchor="ctr" anchorCtr="0">
                  <a:noAutofit/>
                </a:bodyPr>
                <a:lstStyle/>
                <a:p>
                  <a:pPr algn="just">
                    <a:lnSpc>
                      <a:spcPct val="120000"/>
                    </a:lnSpc>
                  </a:pPr>
                  <a:r>
                    <a:rPr lang="en-US" altLang="zh-CN" sz="2000" b="1" kern="0" smtClean="0">
                      <a:solidFill>
                        <a:srgbClr val="414455"/>
                      </a:solidFill>
                      <a:latin typeface="微软雅黑" panose="020B0503020204020204" pitchFamily="34" charset="-122"/>
                      <a:ea typeface="微软雅黑" panose="020B0503020204020204" pitchFamily="34" charset="-122"/>
                      <a:cs typeface="+mn-ea"/>
                      <a:sym typeface="Arial" panose="020B0604020202020204" pitchFamily="34" charset="0"/>
                    </a:rPr>
                    <a:t>服务智慧</a:t>
                  </a:r>
                  <a:endParaRPr lang="en-US" altLang="zh-CN" sz="2000" b="1" kern="0" smtClean="0">
                    <a:solidFill>
                      <a:srgbClr val="414455"/>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pic>
              <p:nvPicPr>
                <p:cNvPr id="23" name="图片 22" descr="C:\Users\Administrator\Desktop\server (1).pngserver (1)"/>
                <p:cNvPicPr>
                  <a:picLocks noChangeAspect="1"/>
                </p:cNvPicPr>
                <p:nvPr/>
              </p:nvPicPr>
              <p:blipFill>
                <a:blip r:embed="rId24"/>
                <a:srcRect/>
                <a:stretch>
                  <a:fillRect/>
                </a:stretch>
              </p:blipFill>
              <p:spPr>
                <a:xfrm>
                  <a:off x="3167" y="8980"/>
                  <a:ext cx="715" cy="720"/>
                </a:xfrm>
                <a:prstGeom prst="rect">
                  <a:avLst/>
                </a:prstGeom>
              </p:spPr>
            </p:pic>
          </p:grpSp>
          <p:grpSp>
            <p:nvGrpSpPr>
              <p:cNvPr id="29" name="组合 28"/>
              <p:cNvGrpSpPr/>
              <p:nvPr/>
            </p:nvGrpSpPr>
            <p:grpSpPr>
              <a:xfrm>
                <a:off x="11372" y="8945"/>
                <a:ext cx="3139" cy="735"/>
                <a:chOff x="11372" y="8945"/>
                <a:chExt cx="3139" cy="735"/>
              </a:xfrm>
            </p:grpSpPr>
            <p:sp>
              <p:nvSpPr>
                <p:cNvPr id="36" name="矩形 35"/>
                <p:cNvSpPr/>
                <p:nvPr>
                  <p:custDataLst>
                    <p:tags r:id="rId25"/>
                  </p:custDataLst>
                </p:nvPr>
              </p:nvSpPr>
              <p:spPr>
                <a:xfrm>
                  <a:off x="11996" y="8945"/>
                  <a:ext cx="2515" cy="669"/>
                </a:xfrm>
                <a:prstGeom prst="rect">
                  <a:avLst/>
                </a:prstGeom>
              </p:spPr>
              <p:txBody>
                <a:bodyPr wrap="square" anchor="ctr" anchorCtr="0">
                  <a:noAutofit/>
                </a:bodyPr>
                <a:lstStyle/>
                <a:p>
                  <a:pPr algn="just">
                    <a:lnSpc>
                      <a:spcPct val="120000"/>
                    </a:lnSpc>
                  </a:pPr>
                  <a:r>
                    <a:rPr lang="zh-CN" altLang="en-US" sz="2000" b="1" kern="0" smtClean="0">
                      <a:solidFill>
                        <a:srgbClr val="414455"/>
                      </a:solidFill>
                      <a:latin typeface="微软雅黑" panose="020B0503020204020204" pitchFamily="34" charset="-122"/>
                      <a:ea typeface="微软雅黑" panose="020B0503020204020204" pitchFamily="34" charset="-122"/>
                      <a:cs typeface="+mn-ea"/>
                      <a:sym typeface="Arial" panose="020B0604020202020204" pitchFamily="34" charset="0"/>
                    </a:rPr>
                    <a:t>营销智慧</a:t>
                  </a:r>
                  <a:endParaRPr lang="zh-CN" altLang="en-US" sz="2000" b="1" kern="0" smtClean="0">
                    <a:solidFill>
                      <a:srgbClr val="414455"/>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pic>
              <p:nvPicPr>
                <p:cNvPr id="25" name="图片 24" descr="C:\Users\Administrator\Desktop\marketing-o.pngmarketing-o"/>
                <p:cNvPicPr>
                  <a:picLocks noChangeAspect="1"/>
                </p:cNvPicPr>
                <p:nvPr/>
              </p:nvPicPr>
              <p:blipFill>
                <a:blip r:embed="rId26"/>
                <a:srcRect/>
                <a:stretch>
                  <a:fillRect/>
                </a:stretch>
              </p:blipFill>
              <p:spPr>
                <a:xfrm>
                  <a:off x="11372" y="8961"/>
                  <a:ext cx="715" cy="719"/>
                </a:xfrm>
                <a:prstGeom prst="rect">
                  <a:avLst/>
                </a:prstGeom>
              </p:spPr>
            </p:pic>
          </p:grpSp>
        </p:grpSp>
        <p:sp>
          <p:nvSpPr>
            <p:cNvPr id="34" name="矩形 33"/>
            <p:cNvSpPr/>
            <p:nvPr/>
          </p:nvSpPr>
          <p:spPr>
            <a:xfrm>
              <a:off x="1561" y="8633"/>
              <a:ext cx="15419" cy="994"/>
            </a:xfrm>
            <a:prstGeom prst="rect">
              <a:avLst/>
            </a:prstGeom>
            <a:noFill/>
            <a:ln w="12700">
              <a:solidFill>
                <a:srgbClr val="568D11"/>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 name="组合 8"/>
          <p:cNvGrpSpPr/>
          <p:nvPr/>
        </p:nvGrpSpPr>
        <p:grpSpPr>
          <a:xfrm>
            <a:off x="337185" y="176530"/>
            <a:ext cx="11509375" cy="597535"/>
            <a:chOff x="531" y="278"/>
            <a:chExt cx="18125" cy="941"/>
          </a:xfrm>
        </p:grpSpPr>
        <p:pic>
          <p:nvPicPr>
            <p:cNvPr id="94" name="图片 93" descr="right"/>
            <p:cNvPicPr>
              <a:picLocks noChangeAspect="1"/>
            </p:cNvPicPr>
            <p:nvPr/>
          </p:nvPicPr>
          <p:blipFill>
            <a:blip r:embed="rId27"/>
            <a:stretch>
              <a:fillRect/>
            </a:stretch>
          </p:blipFill>
          <p:spPr>
            <a:xfrm>
              <a:off x="3405" y="389"/>
              <a:ext cx="608" cy="608"/>
            </a:xfrm>
            <a:prstGeom prst="rect">
              <a:avLst/>
            </a:prstGeom>
          </p:spPr>
        </p:pic>
        <p:sp>
          <p:nvSpPr>
            <p:cNvPr id="95" name="文本框 94"/>
            <p:cNvSpPr txBox="1"/>
            <p:nvPr/>
          </p:nvSpPr>
          <p:spPr>
            <a:xfrm>
              <a:off x="4013" y="282"/>
              <a:ext cx="3116" cy="822"/>
            </a:xfrm>
            <a:prstGeom prst="rect">
              <a:avLst/>
            </a:prstGeom>
            <a:noFill/>
          </p:spPr>
          <p:txBody>
            <a:bodyPr wrap="square" rtlCol="0">
              <a:spAutoFit/>
            </a:bodyPr>
            <a:lstStyle/>
            <a:p>
              <a:r>
                <a:rPr lang="zh-CN" altLang="en-US" sz="2800">
                  <a:solidFill>
                    <a:srgbClr val="568D11"/>
                  </a:solidFill>
                  <a:latin typeface="微软雅黑" panose="020B0503020204020204" pitchFamily="34" charset="-122"/>
                  <a:ea typeface="微软雅黑" panose="020B0503020204020204" pitchFamily="34" charset="-122"/>
                </a:rPr>
                <a:t>发展趋势</a:t>
              </a:r>
              <a:endParaRPr lang="zh-CN" altLang="en-US" sz="2800">
                <a:solidFill>
                  <a:srgbClr val="568D11"/>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531" y="278"/>
              <a:ext cx="18125" cy="941"/>
              <a:chOff x="531" y="278"/>
              <a:chExt cx="18125" cy="941"/>
            </a:xfrm>
          </p:grpSpPr>
          <p:sp>
            <p:nvSpPr>
              <p:cNvPr id="12" name=" 4"/>
              <p:cNvSpPr/>
              <p:nvPr/>
            </p:nvSpPr>
            <p:spPr>
              <a:xfrm>
                <a:off x="531" y="278"/>
                <a:ext cx="2934" cy="826"/>
              </a:xfrm>
              <a:prstGeom prst="homePlate">
                <a:avLst/>
              </a:prstGeom>
              <a:solidFill>
                <a:srgbClr val="568D1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14" name="文本框 13"/>
              <p:cNvSpPr txBox="1"/>
              <p:nvPr/>
            </p:nvSpPr>
            <p:spPr>
              <a:xfrm>
                <a:off x="542" y="282"/>
                <a:ext cx="2530" cy="822"/>
              </a:xfrm>
              <a:prstGeom prst="rect">
                <a:avLst/>
              </a:prstGeom>
              <a:noFill/>
            </p:spPr>
            <p:txBody>
              <a:bodyPr wrap="square" rtlCol="0">
                <a:spAutoFit/>
              </a:bodyPr>
              <a:lstStyle/>
              <a:p>
                <a:r>
                  <a:rPr lang="zh-CN" altLang="en-US" sz="2800" b="1">
                    <a:solidFill>
                      <a:schemeClr val="bg1"/>
                    </a:solidFill>
                    <a:latin typeface="微软雅黑" panose="020B0503020204020204" pitchFamily="34" charset="-122"/>
                    <a:ea typeface="微软雅黑" panose="020B0503020204020204" pitchFamily="34" charset="-122"/>
                  </a:rPr>
                  <a:t>智慧旅游</a:t>
                </a:r>
                <a:endParaRPr lang="zh-CN" altLang="en-US" sz="2800" b="1">
                  <a:solidFill>
                    <a:schemeClr val="bg1"/>
                  </a:solidFill>
                  <a:latin typeface="微软雅黑" panose="020B0503020204020204" pitchFamily="34" charset="-122"/>
                  <a:ea typeface="微软雅黑" panose="020B0503020204020204" pitchFamily="34" charset="-122"/>
                </a:endParaRPr>
              </a:p>
            </p:txBody>
          </p:sp>
          <p:cxnSp>
            <p:nvCxnSpPr>
              <p:cNvPr id="16" name="直接连接符 15"/>
              <p:cNvCxnSpPr/>
              <p:nvPr/>
            </p:nvCxnSpPr>
            <p:spPr>
              <a:xfrm>
                <a:off x="542" y="1219"/>
                <a:ext cx="18114" cy="0"/>
              </a:xfrm>
              <a:prstGeom prst="line">
                <a:avLst/>
              </a:prstGeom>
              <a:ln w="12700">
                <a:solidFill>
                  <a:srgbClr val="568D1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transition spd="slow"/>
  <p:timing>
    <p:tnLst>
      <p:par>
        <p:cTn id="1" dur="indefinite" restart="never" nodeType="tmRoot"/>
      </p:par>
    </p:tnLst>
  </p:timing>
</p:sld>
</file>

<file path=ppt/tags/tag1.xml><?xml version="1.0" encoding="utf-8"?>
<p:tagLst xmlns:p="http://schemas.openxmlformats.org/presentationml/2006/main">
  <p:tag name="KSO_WM_TEMPLATE_CATEGORY" val="diagram"/>
  <p:tag name="KSO_WM_TEMPLATE_INDEX" val="160075"/>
  <p:tag name="KSO_WM_TAG_VERSION" val="1.0"/>
  <p:tag name="KSO_WM_UNIT_TYPE" val="n_h_h_f"/>
  <p:tag name="KSO_WM_UNIT_INDEX" val="1_1_1_1"/>
  <p:tag name="KSO_WM_UNIT_ID" val="diagram160075_2*n_h_h_f*1_1_1_1"/>
  <p:tag name="KSO_WM_UNIT_LAYERLEVEL" val="1_1_1_1"/>
  <p:tag name="KSO_WM_UNIT_VALUE" val="12"/>
  <p:tag name="KSO_WM_UNIT_HIGHLIGHT" val="0"/>
  <p:tag name="KSO_WM_UNIT_COMPATIBLE" val="0"/>
  <p:tag name="KSO_WM_UNIT_CLEAR" val="0"/>
  <p:tag name="KSO_WM_UNIT_PRESET_TEXT_INDEX" val="4"/>
  <p:tag name="KSO_WM_UNIT_PRESET_TEXT_LEN" val="22"/>
  <p:tag name="KSO_WM_BEAUTIFY_FLAG" val="#wm#"/>
  <p:tag name="KSO_WM_DIAGRAM_GROUP_CODE" val="n1-1"/>
  <p:tag name="KSO_WM_UNIT_FILL_FORE_SCHEMECOLOR_INDEX" val="5"/>
  <p:tag name="KSO_WM_UNIT_FILL_TYPE" val="1"/>
  <p:tag name="KSO_WM_UNIT_TEXT_FILL_FORE_SCHEMECOLOR_INDEX" val="14"/>
  <p:tag name="KSO_WM_UNIT_TEXT_FILL_TYPE" val="1"/>
  <p:tag name="KSO_WM_UNIT_USESOURCEFORMAT_APPLY" val="0"/>
</p:tagLst>
</file>

<file path=ppt/tags/tag10.xml><?xml version="1.0" encoding="utf-8"?>
<p:tagLst xmlns:p="http://schemas.openxmlformats.org/presentationml/2006/main">
  <p:tag name="KSO_WM_TEMPLATE_CATEGORY" val="diagram"/>
  <p:tag name="KSO_WM_TEMPLATE_INDEX" val="160075"/>
  <p:tag name="KSO_WM_TAG_VERSION" val="1.0"/>
  <p:tag name="KSO_WM_UNIT_TYPE" val="n_h_h_f"/>
  <p:tag name="KSO_WM_UNIT_INDEX" val="1_1_2_1"/>
  <p:tag name="KSO_WM_UNIT_ID" val="diagram160075_2*n_h_h_f*1_1_2_1"/>
  <p:tag name="KSO_WM_UNIT_LAYERLEVEL" val="1_1_1_1"/>
  <p:tag name="KSO_WM_UNIT_VALUE" val="12"/>
  <p:tag name="KSO_WM_UNIT_HIGHLIGHT" val="0"/>
  <p:tag name="KSO_WM_UNIT_COMPATIBLE" val="0"/>
  <p:tag name="KSO_WM_UNIT_CLEAR" val="0"/>
  <p:tag name="KSO_WM_UNIT_PRESET_TEXT_INDEX" val="4"/>
  <p:tag name="KSO_WM_UNIT_PRESET_TEXT_LEN" val="22"/>
  <p:tag name="KSO_WM_BEAUTIFY_FLAG" val="#wm#"/>
  <p:tag name="KSO_WM_DIAGRAM_GROUP_CODE" val="n1-1"/>
  <p:tag name="KSO_WM_UNIT_FILL_FORE_SCHEMECOLOR_INDEX" val="6"/>
  <p:tag name="KSO_WM_UNIT_FILL_TYPE" val="1"/>
  <p:tag name="KSO_WM_UNIT_TEXT_FILL_FORE_SCHEMECOLOR_INDEX" val="14"/>
  <p:tag name="KSO_WM_UNIT_TEXT_FILL_TYPE" val="1"/>
  <p:tag name="KSO_WM_UNIT_USESOURCEFORMAT_APPLY" val="0"/>
</p:tagLst>
</file>

<file path=ppt/tags/tag100.xml><?xml version="1.0" encoding="utf-8"?>
<p:tagLst xmlns:p="http://schemas.openxmlformats.org/presentationml/2006/main">
  <p:tag name="KSO_WM_TEMPLATE_CATEGORY" val="diagram"/>
  <p:tag name="KSO_WM_TEMPLATE_INDEX" val="795"/>
  <p:tag name="KSO_WM_TAG_VERSION" val="1.0"/>
  <p:tag name="KSO_WM_UNIT_TYPE" val="l_i"/>
  <p:tag name="KSO_WM_UNIT_INDEX" val="1_20"/>
  <p:tag name="KSO_WM_UNIT_ID" val="diagram795_1*l_i*1_20"/>
  <p:tag name="KSO_WM_UNIT_CLEAR" val="1"/>
  <p:tag name="KSO_WM_UNIT_LAYERLEVEL" val="1_1"/>
  <p:tag name="KSO_WM_BEAUTIFY_FLAG" val="#wm#"/>
  <p:tag name="KSO_WM_DIAGRAM_GROUP_CODE" val="l1-1"/>
  <p:tag name="KSO_WM_UNIT_LINE_FORE_SCHEMECOLOR_INDEX" val="13"/>
  <p:tag name="KSO_WM_UNIT_LINE_FILL_TYPE" val="2"/>
</p:tagLst>
</file>

<file path=ppt/tags/tag101.xml><?xml version="1.0" encoding="utf-8"?>
<p:tagLst xmlns:p="http://schemas.openxmlformats.org/presentationml/2006/main">
  <p:tag name="KSO_WM_TEMPLATE_CATEGORY" val="diagram"/>
  <p:tag name="KSO_WM_TEMPLATE_INDEX" val="795"/>
  <p:tag name="KSO_WM_TAG_VERSION" val="1.0"/>
  <p:tag name="KSO_WM_UNIT_TYPE" val="l_i"/>
  <p:tag name="KSO_WM_UNIT_INDEX" val="1_21"/>
  <p:tag name="KSO_WM_UNIT_ID" val="diagram795_1*l_i*1_21"/>
  <p:tag name="KSO_WM_UNIT_CLEAR" val="1"/>
  <p:tag name="KSO_WM_UNIT_LAYERLEVEL" val="1_1"/>
  <p:tag name="KSO_WM_BEAUTIFY_FLAG" val="#wm#"/>
  <p:tag name="KSO_WM_DIAGRAM_GROUP_CODE" val="l1-1"/>
  <p:tag name="KSO_WM_UNIT_LINE_FORE_SCHEMECOLOR_INDEX" val="13"/>
  <p:tag name="KSO_WM_UNIT_LINE_FILL_TYPE" val="2"/>
</p:tagLst>
</file>

<file path=ppt/tags/tag102.xml><?xml version="1.0" encoding="utf-8"?>
<p:tagLst xmlns:p="http://schemas.openxmlformats.org/presentationml/2006/main">
  <p:tag name="KSO_WM_TEMPLATE_CATEGORY" val="diagram"/>
  <p:tag name="KSO_WM_TEMPLATE_INDEX" val="795"/>
  <p:tag name="KSO_WM_TAG_VERSION" val="1.0"/>
  <p:tag name="KSO_WM_UNIT_TYPE" val="l_i"/>
  <p:tag name="KSO_WM_UNIT_INDEX" val="1_19"/>
  <p:tag name="KSO_WM_UNIT_ID" val="diagram795_1*l_i*1_19"/>
  <p:tag name="KSO_WM_UNIT_CLEAR" val="1"/>
  <p:tag name="KSO_WM_UNIT_LAYERLEVEL" val="1_1"/>
  <p:tag name="KSO_WM_BEAUTIFY_FLAG" val="#wm#"/>
  <p:tag name="KSO_WM_DIAGRAM_GROUP_CODE" val="l1-1"/>
  <p:tag name="KSO_WM_UNIT_LINE_FORE_SCHEMECOLOR_INDEX" val="13"/>
  <p:tag name="KSO_WM_UNIT_LINE_FILL_TYPE" val="2"/>
</p:tagLst>
</file>

<file path=ppt/tags/tag103.xml><?xml version="1.0" encoding="utf-8"?>
<p:tagLst xmlns:p="http://schemas.openxmlformats.org/presentationml/2006/main">
  <p:tag name="KSO_WM_TAG_VERSION" val="1.0"/>
  <p:tag name="KSO_WM_TEMPLATE_CATEGORY" val="diagram"/>
  <p:tag name="KSO_WM_TEMPLATE_INDEX" val="691"/>
  <p:tag name="KSO_WM_UNIT_TYPE" val="q_i"/>
  <p:tag name="KSO_WM_UNIT_INDEX" val="1_1"/>
  <p:tag name="KSO_WM_UNIT_ID" val="258*q_i*1_1"/>
  <p:tag name="KSO_WM_UNIT_CLEAR" val="1"/>
  <p:tag name="KSO_WM_UNIT_LAYERLEVEL" val="1_1"/>
  <p:tag name="KSO_WM_BEAUTIFY_FLAG" val="#wm#"/>
  <p:tag name="KSO_WM_DIAGRAM_GROUP_CODE" val="q1-1"/>
  <p:tag name="KSO_WM_UNIT_LINE_FORE_SCHEMECOLOR_INDEX" val="5"/>
  <p:tag name="KSO_WM_UNIT_LINE_FILL_TYPE" val="2"/>
  <p:tag name="KSO_WM_UNIT_TEXT_FILL_FORE_SCHEMECOLOR_INDEX" val="13"/>
  <p:tag name="KSO_WM_UNIT_TEXT_FILL_TYPE" val="1"/>
</p:tagLst>
</file>

<file path=ppt/tags/tag104.xml><?xml version="1.0" encoding="utf-8"?>
<p:tagLst xmlns:p="http://schemas.openxmlformats.org/presentationml/2006/main">
  <p:tag name="KSO_WM_TAG_VERSION" val="1.0"/>
  <p:tag name="KSO_WM_TEMPLATE_CATEGORY" val="diagram"/>
  <p:tag name="KSO_WM_TEMPLATE_INDEX" val="691"/>
  <p:tag name="KSO_WM_UNIT_TYPE" val="q_i"/>
  <p:tag name="KSO_WM_UNIT_INDEX" val="1_2"/>
  <p:tag name="KSO_WM_UNIT_ID" val="258*q_i*1_2"/>
  <p:tag name="KSO_WM_UNIT_CLEAR" val="1"/>
  <p:tag name="KSO_WM_UNIT_LAYERLEVEL" val="1_1"/>
  <p:tag name="KSO_WM_BEAUTIFY_FLAG" val="#wm#"/>
  <p:tag name="KSO_WM_DIAGRAM_GROUP_CODE" val="q1-1"/>
  <p:tag name="KSO_WM_UNIT_LINE_FORE_SCHEMECOLOR_INDEX" val="5"/>
  <p:tag name="KSO_WM_UNIT_LINE_FILL_TYPE" val="2"/>
  <p:tag name="KSO_WM_UNIT_TEXT_FILL_FORE_SCHEMECOLOR_INDEX" val="13"/>
  <p:tag name="KSO_WM_UNIT_TEXT_FILL_TYPE" val="1"/>
</p:tagLst>
</file>

<file path=ppt/tags/tag105.xml><?xml version="1.0" encoding="utf-8"?>
<p:tagLst xmlns:p="http://schemas.openxmlformats.org/presentationml/2006/main">
  <p:tag name="KSO_WM_TAG_VERSION" val="1.0"/>
  <p:tag name="KSO_WM_TEMPLATE_CATEGORY" val="diagram"/>
  <p:tag name="KSO_WM_TEMPLATE_INDEX" val="691"/>
  <p:tag name="KSO_WM_UNIT_TYPE" val="q_i"/>
  <p:tag name="KSO_WM_UNIT_INDEX" val="1_3"/>
  <p:tag name="KSO_WM_UNIT_ID" val="258*q_i*1_3"/>
  <p:tag name="KSO_WM_UNIT_CLEAR" val="1"/>
  <p:tag name="KSO_WM_UNIT_LAYERLEVEL" val="1_1"/>
  <p:tag name="KSO_WM_BEAUTIFY_FLAG" val="#wm#"/>
  <p:tag name="KSO_WM_DIAGRAM_GROUP_CODE" val="q1-1"/>
  <p:tag name="KSO_WM_UNIT_LINE_FORE_SCHEMECOLOR_INDEX" val="5"/>
  <p:tag name="KSO_WM_UNIT_LINE_FILL_TYPE" val="2"/>
  <p:tag name="KSO_WM_UNIT_TEXT_FILL_FORE_SCHEMECOLOR_INDEX" val="13"/>
  <p:tag name="KSO_WM_UNIT_TEXT_FILL_TYPE" val="1"/>
</p:tagLst>
</file>

<file path=ppt/tags/tag106.xml><?xml version="1.0" encoding="utf-8"?>
<p:tagLst xmlns:p="http://schemas.openxmlformats.org/presentationml/2006/main">
  <p:tag name="KSO_WM_TAG_VERSION" val="1.0"/>
  <p:tag name="KSO_WM_TEMPLATE_CATEGORY" val="diagram"/>
  <p:tag name="KSO_WM_TEMPLATE_INDEX" val="691"/>
  <p:tag name="KSO_WM_UNIT_TYPE" val="q_i"/>
  <p:tag name="KSO_WM_UNIT_INDEX" val="1_4"/>
  <p:tag name="KSO_WM_UNIT_ID" val="258*q_i*1_4"/>
  <p:tag name="KSO_WM_UNIT_CLEAR" val="1"/>
  <p:tag name="KSO_WM_UNIT_LAYERLEVEL" val="1_1"/>
  <p:tag name="KSO_WM_BEAUTIFY_FLAG" val="#wm#"/>
  <p:tag name="KSO_WM_DIAGRAM_GROUP_CODE" val="q1-1"/>
  <p:tag name="KSO_WM_UNIT_LINE_FORE_SCHEMECOLOR_INDEX" val="5"/>
  <p:tag name="KSO_WM_UNIT_LINE_FILL_TYPE" val="2"/>
  <p:tag name="KSO_WM_UNIT_TEXT_FILL_FORE_SCHEMECOLOR_INDEX" val="13"/>
  <p:tag name="KSO_WM_UNIT_TEXT_FILL_TYPE" val="1"/>
</p:tagLst>
</file>

<file path=ppt/tags/tag107.xml><?xml version="1.0" encoding="utf-8"?>
<p:tagLst xmlns:p="http://schemas.openxmlformats.org/presentationml/2006/main">
  <p:tag name="KSO_WM_TAG_VERSION" val="1.0"/>
  <p:tag name="KSO_WM_TEMPLATE_CATEGORY" val="diagram"/>
  <p:tag name="KSO_WM_TEMPLATE_INDEX" val="691"/>
  <p:tag name="KSO_WM_UNIT_TYPE" val="q_i"/>
  <p:tag name="KSO_WM_UNIT_INDEX" val="1_5"/>
  <p:tag name="KSO_WM_UNIT_ID" val="258*q_i*1_5"/>
  <p:tag name="KSO_WM_UNIT_CLEAR" val="1"/>
  <p:tag name="KSO_WM_UNIT_LAYERLEVEL" val="1_1"/>
  <p:tag name="KSO_WM_BEAUTIFY_FLAG" val="#wm#"/>
  <p:tag name="KSO_WM_DIAGRAM_GROUP_CODE" val="q1-1"/>
  <p:tag name="KSO_WM_UNIT_FILL_FORE_SCHEMECOLOR_INDEX" val="6"/>
  <p:tag name="KSO_WM_UNIT_FILL_TYPE" val="1"/>
  <p:tag name="KSO_WM_UNIT_TEXT_FILL_FORE_SCHEMECOLOR_INDEX" val="13"/>
  <p:tag name="KSO_WM_UNIT_TEXT_FILL_TYPE" val="1"/>
</p:tagLst>
</file>

<file path=ppt/tags/tag108.xml><?xml version="1.0" encoding="utf-8"?>
<p:tagLst xmlns:p="http://schemas.openxmlformats.org/presentationml/2006/main">
  <p:tag name="KSO_WM_TAG_VERSION" val="1.0"/>
  <p:tag name="KSO_WM_TEMPLATE_CATEGORY" val="diagram"/>
  <p:tag name="KSO_WM_TEMPLATE_INDEX" val="691"/>
  <p:tag name="KSO_WM_UNIT_TYPE" val="q_i"/>
  <p:tag name="KSO_WM_UNIT_INDEX" val="1_6"/>
  <p:tag name="KSO_WM_UNIT_ID" val="258*q_i*1_6"/>
  <p:tag name="KSO_WM_UNIT_CLEAR" val="1"/>
  <p:tag name="KSO_WM_UNIT_LAYERLEVEL" val="1_1"/>
  <p:tag name="KSO_WM_BEAUTIFY_FLAG" val="#wm#"/>
  <p:tag name="KSO_WM_DIAGRAM_GROUP_CODE" val="q1-1"/>
  <p:tag name="KSO_WM_UNIT_FILL_FORE_SCHEMECOLOR_INDEX" val="6"/>
  <p:tag name="KSO_WM_UNIT_FILL_TYPE" val="1"/>
  <p:tag name="KSO_WM_UNIT_TEXT_FILL_FORE_SCHEMECOLOR_INDEX" val="13"/>
  <p:tag name="KSO_WM_UNIT_TEXT_FILL_TYPE" val="1"/>
</p:tagLst>
</file>

<file path=ppt/tags/tag109.xml><?xml version="1.0" encoding="utf-8"?>
<p:tagLst xmlns:p="http://schemas.openxmlformats.org/presentationml/2006/main">
  <p:tag name="KSO_WM_TAG_VERSION" val="1.0"/>
  <p:tag name="KSO_WM_TEMPLATE_CATEGORY" val="diagram"/>
  <p:tag name="KSO_WM_TEMPLATE_INDEX" val="691"/>
  <p:tag name="KSO_WM_UNIT_TYPE" val="q_i"/>
  <p:tag name="KSO_WM_UNIT_INDEX" val="1_7"/>
  <p:tag name="KSO_WM_UNIT_ID" val="258*q_i*1_7"/>
  <p:tag name="KSO_WM_UNIT_CLEAR" val="1"/>
  <p:tag name="KSO_WM_UNIT_LAYERLEVEL" val="1_1"/>
  <p:tag name="KSO_WM_BEAUTIFY_FLAG" val="#wm#"/>
  <p:tag name="KSO_WM_DIAGRAM_GROUP_CODE" val="q1-1"/>
  <p:tag name="KSO_WM_UNIT_FILL_FORE_SCHEMECOLOR_INDEX" val="6"/>
  <p:tag name="KSO_WM_UNIT_FILL_TYPE" val="1"/>
  <p:tag name="KSO_WM_UNIT_TEXT_FILL_FORE_SCHEMECOLOR_INDEX" val="13"/>
  <p:tag name="KSO_WM_UNIT_TEXT_FILL_TYPE" val="1"/>
</p:tagLst>
</file>

<file path=ppt/tags/tag11.xml><?xml version="1.0" encoding="utf-8"?>
<p:tagLst xmlns:p="http://schemas.openxmlformats.org/presentationml/2006/main">
  <p:tag name="KSO_WM_TEMPLATE_CATEGORY" val="diagram"/>
  <p:tag name="KSO_WM_TEMPLATE_INDEX" val="160075"/>
  <p:tag name="KSO_WM_TAG_VERSION" val="1.0"/>
  <p:tag name="KSO_WM_UNIT_TYPE" val="n_h_h_f"/>
  <p:tag name="KSO_WM_UNIT_INDEX" val="1_1_3_1"/>
  <p:tag name="KSO_WM_UNIT_ID" val="diagram160075_2*n_h_h_f*1_1_3_1"/>
  <p:tag name="KSO_WM_UNIT_LAYERLEVEL" val="1_1_1_1"/>
  <p:tag name="KSO_WM_UNIT_VALUE" val="12"/>
  <p:tag name="KSO_WM_UNIT_HIGHLIGHT" val="0"/>
  <p:tag name="KSO_WM_UNIT_COMPATIBLE" val="0"/>
  <p:tag name="KSO_WM_UNIT_CLEAR" val="0"/>
  <p:tag name="KSO_WM_UNIT_PRESET_TEXT_INDEX" val="4"/>
  <p:tag name="KSO_WM_UNIT_PRESET_TEXT_LEN" val="22"/>
  <p:tag name="KSO_WM_BEAUTIFY_FLAG" val="#wm#"/>
  <p:tag name="KSO_WM_DIAGRAM_GROUP_CODE" val="n1-1"/>
  <p:tag name="KSO_WM_UNIT_FILL_FORE_SCHEMECOLOR_INDEX" val="5"/>
  <p:tag name="KSO_WM_UNIT_FILL_TYPE" val="1"/>
  <p:tag name="KSO_WM_UNIT_TEXT_FILL_FORE_SCHEMECOLOR_INDEX" val="14"/>
  <p:tag name="KSO_WM_UNIT_TEXT_FILL_TYPE" val="1"/>
  <p:tag name="KSO_WM_UNIT_USESOURCEFORMAT_APPLY" val="0"/>
</p:tagLst>
</file>

<file path=ppt/tags/tag110.xml><?xml version="1.0" encoding="utf-8"?>
<p:tagLst xmlns:p="http://schemas.openxmlformats.org/presentationml/2006/main">
  <p:tag name="KSO_WM_TAG_VERSION" val="1.0"/>
  <p:tag name="KSO_WM_TEMPLATE_CATEGORY" val="diagram"/>
  <p:tag name="KSO_WM_TEMPLATE_INDEX" val="691"/>
  <p:tag name="KSO_WM_UNIT_TYPE" val="q_i"/>
  <p:tag name="KSO_WM_UNIT_INDEX" val="1_8"/>
  <p:tag name="KSO_WM_UNIT_ID" val="258*q_i*1_8"/>
  <p:tag name="KSO_WM_UNIT_CLEAR" val="1"/>
  <p:tag name="KSO_WM_UNIT_LAYERLEVEL" val="1_1"/>
  <p:tag name="KSO_WM_BEAUTIFY_FLAG" val="#wm#"/>
  <p:tag name="KSO_WM_DIAGRAM_GROUP_CODE" val="q1-1"/>
  <p:tag name="KSO_WM_UNIT_FILL_FORE_SCHEMECOLOR_INDEX" val="6"/>
  <p:tag name="KSO_WM_UNIT_FILL_TYPE" val="1"/>
  <p:tag name="KSO_WM_UNIT_TEXT_FILL_FORE_SCHEMECOLOR_INDEX" val="13"/>
  <p:tag name="KSO_WM_UNIT_TEXT_FILL_TYPE" val="1"/>
</p:tagLst>
</file>

<file path=ppt/tags/tag111.xml><?xml version="1.0" encoding="utf-8"?>
<p:tagLst xmlns:p="http://schemas.openxmlformats.org/presentationml/2006/main">
  <p:tag name="KSO_WM_TAG_VERSION" val="1.0"/>
  <p:tag name="KSO_WM_TEMPLATE_CATEGORY" val="diagram"/>
  <p:tag name="KSO_WM_TEMPLATE_INDEX" val="691"/>
  <p:tag name="KSO_WM_UNIT_TYPE" val="q_i"/>
  <p:tag name="KSO_WM_UNIT_INDEX" val="1_1"/>
  <p:tag name="KSO_WM_UNIT_ID" val="258*q_i*1_1"/>
  <p:tag name="KSO_WM_UNIT_CLEAR" val="1"/>
  <p:tag name="KSO_WM_UNIT_LAYERLEVEL" val="1_1"/>
  <p:tag name="KSO_WM_BEAUTIFY_FLAG" val="#wm#"/>
  <p:tag name="KSO_WM_DIAGRAM_GROUP_CODE" val="q1-1"/>
  <p:tag name="KSO_WM_UNIT_LINE_FORE_SCHEMECOLOR_INDEX" val="5"/>
  <p:tag name="KSO_WM_UNIT_LINE_FILL_TYPE" val="2"/>
  <p:tag name="KSO_WM_UNIT_TEXT_FILL_FORE_SCHEMECOLOR_INDEX" val="13"/>
  <p:tag name="KSO_WM_UNIT_TEXT_FILL_TYPE" val="1"/>
</p:tagLst>
</file>

<file path=ppt/tags/tag112.xml><?xml version="1.0" encoding="utf-8"?>
<p:tagLst xmlns:p="http://schemas.openxmlformats.org/presentationml/2006/main">
  <p:tag name="KSO_WM_TAG_VERSION" val="1.0"/>
  <p:tag name="KSO_WM_TEMPLATE_CATEGORY" val="diagram"/>
  <p:tag name="KSO_WM_TEMPLATE_INDEX" val="691"/>
  <p:tag name="KSO_WM_UNIT_TYPE" val="q_i"/>
  <p:tag name="KSO_WM_UNIT_INDEX" val="1_2"/>
  <p:tag name="KSO_WM_UNIT_ID" val="258*q_i*1_2"/>
  <p:tag name="KSO_WM_UNIT_CLEAR" val="1"/>
  <p:tag name="KSO_WM_UNIT_LAYERLEVEL" val="1_1"/>
  <p:tag name="KSO_WM_BEAUTIFY_FLAG" val="#wm#"/>
  <p:tag name="KSO_WM_DIAGRAM_GROUP_CODE" val="q1-1"/>
  <p:tag name="KSO_WM_UNIT_LINE_FORE_SCHEMECOLOR_INDEX" val="5"/>
  <p:tag name="KSO_WM_UNIT_LINE_FILL_TYPE" val="2"/>
  <p:tag name="KSO_WM_UNIT_TEXT_FILL_FORE_SCHEMECOLOR_INDEX" val="13"/>
  <p:tag name="KSO_WM_UNIT_TEXT_FILL_TYPE" val="1"/>
</p:tagLst>
</file>

<file path=ppt/tags/tag113.xml><?xml version="1.0" encoding="utf-8"?>
<p:tagLst xmlns:p="http://schemas.openxmlformats.org/presentationml/2006/main">
  <p:tag name="KSO_WM_TAG_VERSION" val="1.0"/>
  <p:tag name="KSO_WM_TEMPLATE_CATEGORY" val="diagram"/>
  <p:tag name="KSO_WM_TEMPLATE_INDEX" val="691"/>
  <p:tag name="KSO_WM_UNIT_TYPE" val="q_i"/>
  <p:tag name="KSO_WM_UNIT_INDEX" val="1_3"/>
  <p:tag name="KSO_WM_UNIT_ID" val="258*q_i*1_3"/>
  <p:tag name="KSO_WM_UNIT_CLEAR" val="1"/>
  <p:tag name="KSO_WM_UNIT_LAYERLEVEL" val="1_1"/>
  <p:tag name="KSO_WM_BEAUTIFY_FLAG" val="#wm#"/>
  <p:tag name="KSO_WM_DIAGRAM_GROUP_CODE" val="q1-1"/>
  <p:tag name="KSO_WM_UNIT_LINE_FORE_SCHEMECOLOR_INDEX" val="5"/>
  <p:tag name="KSO_WM_UNIT_LINE_FILL_TYPE" val="2"/>
  <p:tag name="KSO_WM_UNIT_TEXT_FILL_FORE_SCHEMECOLOR_INDEX" val="13"/>
  <p:tag name="KSO_WM_UNIT_TEXT_FILL_TYPE" val="1"/>
</p:tagLst>
</file>

<file path=ppt/tags/tag114.xml><?xml version="1.0" encoding="utf-8"?>
<p:tagLst xmlns:p="http://schemas.openxmlformats.org/presentationml/2006/main">
  <p:tag name="KSO_WM_TAG_VERSION" val="1.0"/>
  <p:tag name="KSO_WM_TEMPLATE_CATEGORY" val="diagram"/>
  <p:tag name="KSO_WM_TEMPLATE_INDEX" val="691"/>
  <p:tag name="KSO_WM_UNIT_TYPE" val="q_i"/>
  <p:tag name="KSO_WM_UNIT_INDEX" val="1_4"/>
  <p:tag name="KSO_WM_UNIT_ID" val="258*q_i*1_4"/>
  <p:tag name="KSO_WM_UNIT_CLEAR" val="1"/>
  <p:tag name="KSO_WM_UNIT_LAYERLEVEL" val="1_1"/>
  <p:tag name="KSO_WM_BEAUTIFY_FLAG" val="#wm#"/>
  <p:tag name="KSO_WM_DIAGRAM_GROUP_CODE" val="q1-1"/>
  <p:tag name="KSO_WM_UNIT_LINE_FORE_SCHEMECOLOR_INDEX" val="5"/>
  <p:tag name="KSO_WM_UNIT_LINE_FILL_TYPE" val="2"/>
  <p:tag name="KSO_WM_UNIT_TEXT_FILL_FORE_SCHEMECOLOR_INDEX" val="13"/>
  <p:tag name="KSO_WM_UNIT_TEXT_FILL_TYPE" val="1"/>
</p:tagLst>
</file>

<file path=ppt/tags/tag115.xml><?xml version="1.0" encoding="utf-8"?>
<p:tagLst xmlns:p="http://schemas.openxmlformats.org/presentationml/2006/main">
  <p:tag name="KSO_WM_TAG_VERSION" val="1.0"/>
  <p:tag name="KSO_WM_TEMPLATE_CATEGORY" val="diagram"/>
  <p:tag name="KSO_WM_TEMPLATE_INDEX" val="691"/>
  <p:tag name="KSO_WM_UNIT_TYPE" val="q_i"/>
  <p:tag name="KSO_WM_UNIT_INDEX" val="1_5"/>
  <p:tag name="KSO_WM_UNIT_ID" val="258*q_i*1_5"/>
  <p:tag name="KSO_WM_UNIT_CLEAR" val="1"/>
  <p:tag name="KSO_WM_UNIT_LAYERLEVEL" val="1_1"/>
  <p:tag name="KSO_WM_BEAUTIFY_FLAG" val="#wm#"/>
  <p:tag name="KSO_WM_DIAGRAM_GROUP_CODE" val="q1-1"/>
  <p:tag name="KSO_WM_UNIT_FILL_FORE_SCHEMECOLOR_INDEX" val="6"/>
  <p:tag name="KSO_WM_UNIT_FILL_TYPE" val="1"/>
  <p:tag name="KSO_WM_UNIT_TEXT_FILL_FORE_SCHEMECOLOR_INDEX" val="13"/>
  <p:tag name="KSO_WM_UNIT_TEXT_FILL_TYPE" val="1"/>
</p:tagLst>
</file>

<file path=ppt/tags/tag116.xml><?xml version="1.0" encoding="utf-8"?>
<p:tagLst xmlns:p="http://schemas.openxmlformats.org/presentationml/2006/main">
  <p:tag name="KSO_WM_TAG_VERSION" val="1.0"/>
  <p:tag name="KSO_WM_TEMPLATE_CATEGORY" val="diagram"/>
  <p:tag name="KSO_WM_TEMPLATE_INDEX" val="691"/>
  <p:tag name="KSO_WM_UNIT_TYPE" val="q_i"/>
  <p:tag name="KSO_WM_UNIT_INDEX" val="1_6"/>
  <p:tag name="KSO_WM_UNIT_ID" val="258*q_i*1_6"/>
  <p:tag name="KSO_WM_UNIT_CLEAR" val="1"/>
  <p:tag name="KSO_WM_UNIT_LAYERLEVEL" val="1_1"/>
  <p:tag name="KSO_WM_BEAUTIFY_FLAG" val="#wm#"/>
  <p:tag name="KSO_WM_DIAGRAM_GROUP_CODE" val="q1-1"/>
  <p:tag name="KSO_WM_UNIT_FILL_FORE_SCHEMECOLOR_INDEX" val="6"/>
  <p:tag name="KSO_WM_UNIT_FILL_TYPE" val="1"/>
  <p:tag name="KSO_WM_UNIT_TEXT_FILL_FORE_SCHEMECOLOR_INDEX" val="13"/>
  <p:tag name="KSO_WM_UNIT_TEXT_FILL_TYPE" val="1"/>
</p:tagLst>
</file>

<file path=ppt/tags/tag117.xml><?xml version="1.0" encoding="utf-8"?>
<p:tagLst xmlns:p="http://schemas.openxmlformats.org/presentationml/2006/main">
  <p:tag name="KSO_WM_TAG_VERSION" val="1.0"/>
  <p:tag name="KSO_WM_TEMPLATE_CATEGORY" val="diagram"/>
  <p:tag name="KSO_WM_TEMPLATE_INDEX" val="691"/>
  <p:tag name="KSO_WM_UNIT_TYPE" val="q_i"/>
  <p:tag name="KSO_WM_UNIT_INDEX" val="1_7"/>
  <p:tag name="KSO_WM_UNIT_ID" val="258*q_i*1_7"/>
  <p:tag name="KSO_WM_UNIT_CLEAR" val="1"/>
  <p:tag name="KSO_WM_UNIT_LAYERLEVEL" val="1_1"/>
  <p:tag name="KSO_WM_BEAUTIFY_FLAG" val="#wm#"/>
  <p:tag name="KSO_WM_DIAGRAM_GROUP_CODE" val="q1-1"/>
  <p:tag name="KSO_WM_UNIT_FILL_FORE_SCHEMECOLOR_INDEX" val="6"/>
  <p:tag name="KSO_WM_UNIT_FILL_TYPE" val="1"/>
  <p:tag name="KSO_WM_UNIT_TEXT_FILL_FORE_SCHEMECOLOR_INDEX" val="13"/>
  <p:tag name="KSO_WM_UNIT_TEXT_FILL_TYPE" val="1"/>
</p:tagLst>
</file>

<file path=ppt/tags/tag118.xml><?xml version="1.0" encoding="utf-8"?>
<p:tagLst xmlns:p="http://schemas.openxmlformats.org/presentationml/2006/main">
  <p:tag name="KSO_WM_TAG_VERSION" val="1.0"/>
  <p:tag name="KSO_WM_TEMPLATE_CATEGORY" val="diagram"/>
  <p:tag name="KSO_WM_TEMPLATE_INDEX" val="691"/>
  <p:tag name="KSO_WM_UNIT_TYPE" val="q_i"/>
  <p:tag name="KSO_WM_UNIT_INDEX" val="1_8"/>
  <p:tag name="KSO_WM_UNIT_ID" val="258*q_i*1_8"/>
  <p:tag name="KSO_WM_UNIT_CLEAR" val="1"/>
  <p:tag name="KSO_WM_UNIT_LAYERLEVEL" val="1_1"/>
  <p:tag name="KSO_WM_BEAUTIFY_FLAG" val="#wm#"/>
  <p:tag name="KSO_WM_DIAGRAM_GROUP_CODE" val="q1-1"/>
  <p:tag name="KSO_WM_UNIT_FILL_FORE_SCHEMECOLOR_INDEX" val="6"/>
  <p:tag name="KSO_WM_UNIT_FILL_TYPE" val="1"/>
  <p:tag name="KSO_WM_UNIT_TEXT_FILL_FORE_SCHEMECOLOR_INDEX" val="13"/>
  <p:tag name="KSO_WM_UNIT_TEXT_FILL_TYPE" val="1"/>
</p:tagLst>
</file>

<file path=ppt/tags/tag119.xml><?xml version="1.0" encoding="utf-8"?>
<p:tagLst xmlns:p="http://schemas.openxmlformats.org/presentationml/2006/main">
  <p:tag name="KSO_WM_TEMPLATE_CATEGORY" val="diagram"/>
  <p:tag name="KSO_WM_TEMPLATE_INDEX" val="20171182"/>
  <p:tag name="KSO_WM_UNIT_TYPE" val="n_h_h_i"/>
  <p:tag name="KSO_WM_UNIT_INDEX" val="1_2_1_1"/>
  <p:tag name="KSO_WM_UNIT_ID" val="diagram20171182_5*n_h_h_i*1_2_1_1"/>
  <p:tag name="KSO_WM_UNIT_LAYERLEVEL" val="1_1_1_1"/>
  <p:tag name="KSO_WM_BEAUTIFY_FLAG" val="#wm#"/>
  <p:tag name="KSO_WM_TAG_VERSION" val="1.0"/>
  <p:tag name="KSO_WM_DIAGRAM_GROUP_CODE" val="n1-1"/>
  <p:tag name="KSO_WM_UNIT_LINE_FORE_SCHEMECOLOR_INDEX" val="5"/>
  <p:tag name="KSO_WM_UNIT_LINE_FILL_TYPE" val="2"/>
</p:tagLst>
</file>

<file path=ppt/tags/tag12.xml><?xml version="1.0" encoding="utf-8"?>
<p:tagLst xmlns:p="http://schemas.openxmlformats.org/presentationml/2006/main">
  <p:tag name="KSO_WM_TAG_VERSION" val="1.0"/>
  <p:tag name="KSO_WM_BEAUTIFY_FLAG" val="#wm#"/>
  <p:tag name="KSO_WM_TEMPLATE_CATEGORY" val="diagram"/>
  <p:tag name="KSO_WM_TEMPLATE_INDEX" val="635"/>
  <p:tag name="KSO_WM_UNIT_TYPE" val="l_i"/>
  <p:tag name="KSO_WM_UNIT_INDEX" val="1_1"/>
  <p:tag name="KSO_WM_UNIT_ID" val="diagram635_4*l_i*1_1"/>
  <p:tag name="KSO_WM_UNIT_CLEAR" val="1"/>
  <p:tag name="KSO_WM_UNIT_LAYERLEVEL" val="1_1"/>
  <p:tag name="KSO_WM_DIAGRAM_GROUP_CODE" val="l1-1"/>
  <p:tag name="KSO_WM_UNIT_FILL_FORE_SCHEMECOLOR_INDEX" val="5"/>
  <p:tag name="KSO_WM_UNIT_FILL_TYPE" val="1"/>
  <p:tag name="KSO_WM_UNIT_TEXT_FILL_FORE_SCHEMECOLOR_INDEX" val="2"/>
  <p:tag name="KSO_WM_UNIT_TEXT_FILL_TYPE" val="1"/>
</p:tagLst>
</file>

<file path=ppt/tags/tag120.xml><?xml version="1.0" encoding="utf-8"?>
<p:tagLst xmlns:p="http://schemas.openxmlformats.org/presentationml/2006/main">
  <p:tag name="KSO_WM_TEMPLATE_CATEGORY" val="diagram"/>
  <p:tag name="KSO_WM_TEMPLATE_INDEX" val="20171182"/>
  <p:tag name="KSO_WM_UNIT_TYPE" val="n_h_h_i"/>
  <p:tag name="KSO_WM_UNIT_INDEX" val="1_2_1_2"/>
  <p:tag name="KSO_WM_UNIT_ID" val="diagram20171182_5*n_h_h_i*1_2_1_2"/>
  <p:tag name="KSO_WM_UNIT_LAYERLEVEL" val="1_1_1_1"/>
  <p:tag name="KSO_WM_BEAUTIFY_FLAG" val="#wm#"/>
  <p:tag name="KSO_WM_TAG_VERSION" val="1.0"/>
  <p:tag name="KSO_WM_DIAGRAM_GROUP_CODE" val="n1-1"/>
  <p:tag name="KSO_WM_UNIT_FILL_FORE_SCHEMECOLOR_INDEX" val="5"/>
  <p:tag name="KSO_WM_UNIT_FILL_TYPE" val="1"/>
  <p:tag name="KSO_WM_UNIT_TEXT_FILL_FORE_SCHEMECOLOR_INDEX" val="14"/>
  <p:tag name="KSO_WM_UNIT_TEXT_FILL_TYPE" val="1"/>
</p:tagLst>
</file>

<file path=ppt/tags/tag121.xml><?xml version="1.0" encoding="utf-8"?>
<p:tagLst xmlns:p="http://schemas.openxmlformats.org/presentationml/2006/main">
  <p:tag name="KSO_WM_TEMPLATE_CATEGORY" val="diagram"/>
  <p:tag name="KSO_WM_TEMPLATE_INDEX" val="20171182"/>
  <p:tag name="KSO_WM_UNIT_TYPE" val="n_h_h_i"/>
  <p:tag name="KSO_WM_UNIT_INDEX" val="1_2_2_1"/>
  <p:tag name="KSO_WM_UNIT_ID" val="diagram20171182_5*n_h_h_i*1_2_2_1"/>
  <p:tag name="KSO_WM_UNIT_LAYERLEVEL" val="1_1_1_1"/>
  <p:tag name="KSO_WM_BEAUTIFY_FLAG" val="#wm#"/>
  <p:tag name="KSO_WM_TAG_VERSION" val="1.0"/>
  <p:tag name="KSO_WM_DIAGRAM_GROUP_CODE" val="n1-1"/>
  <p:tag name="KSO_WM_UNIT_FILL_FORE_SCHEMECOLOR_INDEX" val="5"/>
  <p:tag name="KSO_WM_UNIT_FILL_TYPE" val="1"/>
  <p:tag name="KSO_WM_UNIT_TEXT_FILL_FORE_SCHEMECOLOR_INDEX" val="14"/>
  <p:tag name="KSO_WM_UNIT_TEXT_FILL_TYPE" val="1"/>
</p:tagLst>
</file>

<file path=ppt/tags/tag122.xml><?xml version="1.0" encoding="utf-8"?>
<p:tagLst xmlns:p="http://schemas.openxmlformats.org/presentationml/2006/main">
  <p:tag name="KSO_WM_TEMPLATE_CATEGORY" val="diagram"/>
  <p:tag name="KSO_WM_TEMPLATE_INDEX" val="20171182"/>
  <p:tag name="KSO_WM_UNIT_TYPE" val="n_h_h_i"/>
  <p:tag name="KSO_WM_UNIT_INDEX" val="1_2_6_1"/>
  <p:tag name="KSO_WM_UNIT_ID" val="diagram20171182_5*n_h_h_i*1_2_6_1"/>
  <p:tag name="KSO_WM_UNIT_LAYERLEVEL" val="1_1_1_1"/>
  <p:tag name="KSO_WM_BEAUTIFY_FLAG" val="#wm#"/>
  <p:tag name="KSO_WM_TAG_VERSION" val="1.0"/>
  <p:tag name="KSO_WM_DIAGRAM_GROUP_CODE" val="n1-1"/>
  <p:tag name="KSO_WM_UNIT_FILL_FORE_SCHEMECOLOR_INDEX" val="5"/>
  <p:tag name="KSO_WM_UNIT_FILL_TYPE" val="1"/>
  <p:tag name="KSO_WM_UNIT_TEXT_FILL_FORE_SCHEMECOLOR_INDEX" val="14"/>
  <p:tag name="KSO_WM_UNIT_TEXT_FILL_TYPE" val="1"/>
</p:tagLst>
</file>

<file path=ppt/tags/tag123.xml><?xml version="1.0" encoding="utf-8"?>
<p:tagLst xmlns:p="http://schemas.openxmlformats.org/presentationml/2006/main">
  <p:tag name="KSO_WM_TEMPLATE_CATEGORY" val="diagram"/>
  <p:tag name="KSO_WM_TEMPLATE_INDEX" val="20171182"/>
  <p:tag name="KSO_WM_UNIT_TYPE" val="n_h_a"/>
  <p:tag name="KSO_WM_UNIT_INDEX" val="1_1_1"/>
  <p:tag name="KSO_WM_UNIT_ID" val="diagram20171182_5*n_h_a*1_1_1"/>
  <p:tag name="KSO_WM_UNIT_LAYERLEVEL" val="1_1_1"/>
  <p:tag name="KSO_WM_UNIT_VALUE" val="24"/>
  <p:tag name="KSO_WM_UNIT_HIGHLIGHT" val="0"/>
  <p:tag name="KSO_WM_UNIT_COMPATIBLE" val="0"/>
  <p:tag name="KSO_WM_UNIT_CLEAR" val="0"/>
  <p:tag name="KSO_WM_UNIT_PRESET_TEXT_INDEX" val="3"/>
  <p:tag name="KSO_WM_UNIT_PRESET_TEXT_LEN" val="5"/>
  <p:tag name="KSO_WM_BEAUTIFY_FLAG" val="#wm#"/>
  <p:tag name="KSO_WM_TAG_VERSION" val="1.0"/>
  <p:tag name="KSO_WM_DIAGRAM_GROUP_CODE" val="n1-1"/>
  <p:tag name="KSO_WM_UNIT_FILL_FORE_SCHEMECOLOR_INDEX" val="5"/>
  <p:tag name="KSO_WM_UNIT_FILL_TYPE" val="1"/>
  <p:tag name="KSO_WM_UNIT_TEXT_FILL_FORE_SCHEMECOLOR_INDEX" val="14"/>
  <p:tag name="KSO_WM_UNIT_TEXT_FILL_TYPE" val="1"/>
</p:tagLst>
</file>

<file path=ppt/tags/tag124.xml><?xml version="1.0" encoding="utf-8"?>
<p:tagLst xmlns:p="http://schemas.openxmlformats.org/presentationml/2006/main">
  <p:tag name="KSO_WM_TEMPLATE_CATEGORY" val="diagram"/>
  <p:tag name="KSO_WM_TEMPLATE_INDEX" val="20171182"/>
  <p:tag name="KSO_WM_UNIT_TYPE" val="n_h_h_i"/>
  <p:tag name="KSO_WM_UNIT_INDEX" val="1_2_1_2"/>
  <p:tag name="KSO_WM_UNIT_ID" val="diagram20171182_5*n_h_h_i*1_2_1_2"/>
  <p:tag name="KSO_WM_UNIT_LAYERLEVEL" val="1_1_1_1"/>
  <p:tag name="KSO_WM_BEAUTIFY_FLAG" val="#wm#"/>
  <p:tag name="KSO_WM_TAG_VERSION" val="1.0"/>
  <p:tag name="KSO_WM_DIAGRAM_GROUP_CODE" val="n1-1"/>
  <p:tag name="KSO_WM_UNIT_FILL_FORE_SCHEMECOLOR_INDEX" val="5"/>
  <p:tag name="KSO_WM_UNIT_FILL_TYPE" val="1"/>
  <p:tag name="KSO_WM_UNIT_TEXT_FILL_FORE_SCHEMECOLOR_INDEX" val="14"/>
  <p:tag name="KSO_WM_UNIT_TEXT_FILL_TYPE" val="1"/>
</p:tagLst>
</file>

<file path=ppt/tags/tag125.xml><?xml version="1.0" encoding="utf-8"?>
<p:tagLst xmlns:p="http://schemas.openxmlformats.org/presentationml/2006/main">
  <p:tag name="KSO_WM_TEMPLATE_CATEGORY" val="diagram"/>
  <p:tag name="KSO_WM_TEMPLATE_INDEX" val="20171182"/>
  <p:tag name="KSO_WM_UNIT_TYPE" val="n_h_i"/>
  <p:tag name="KSO_WM_UNIT_INDEX" val="1_1_1"/>
  <p:tag name="KSO_WM_UNIT_ID" val="diagram20171182_5*n_h_i*1_1_1"/>
  <p:tag name="KSO_WM_UNIT_LAYERLEVEL" val="1_1_1"/>
  <p:tag name="KSO_WM_BEAUTIFY_FLAG" val="#wm#"/>
  <p:tag name="KSO_WM_TAG_VERSION" val="1.0"/>
  <p:tag name="KSO_WM_DIAGRAM_GROUP_CODE" val="n1-1"/>
  <p:tag name="KSO_WM_UNIT_LINE_FORE_SCHEMECOLOR_INDEX" val="5"/>
  <p:tag name="KSO_WM_UNIT_LINE_FILL_TYPE" val="2"/>
</p:tagLst>
</file>

<file path=ppt/tags/tag126.xml><?xml version="1.0" encoding="utf-8"?>
<p:tagLst xmlns:p="http://schemas.openxmlformats.org/presentationml/2006/main">
  <p:tag name="KSO_WM_TEMPLATE_CATEGORY" val="diagram"/>
  <p:tag name="KSO_WM_TEMPLATE_INDEX" val="20171182"/>
  <p:tag name="KSO_WM_UNIT_TYPE" val="n_h_h_i"/>
  <p:tag name="KSO_WM_UNIT_INDEX" val="1_2_5_1"/>
  <p:tag name="KSO_WM_UNIT_ID" val="diagram20171182_5*n_h_h_i*1_2_5_1"/>
  <p:tag name="KSO_WM_UNIT_LAYERLEVEL" val="1_1_1_1"/>
  <p:tag name="KSO_WM_BEAUTIFY_FLAG" val="#wm#"/>
  <p:tag name="KSO_WM_TAG_VERSION" val="1.0"/>
  <p:tag name="KSO_WM_DIAGRAM_GROUP_CODE" val="n1-1"/>
  <p:tag name="KSO_WM_UNIT_FILL_FORE_SCHEMECOLOR_INDEX" val="5"/>
  <p:tag name="KSO_WM_UNIT_FILL_TYPE" val="1"/>
  <p:tag name="KSO_WM_UNIT_TEXT_FILL_FORE_SCHEMECOLOR_INDEX" val="14"/>
  <p:tag name="KSO_WM_UNIT_TEXT_FILL_TYPE" val="1"/>
</p:tagLst>
</file>

<file path=ppt/tags/tag127.xml><?xml version="1.0" encoding="utf-8"?>
<p:tagLst xmlns:p="http://schemas.openxmlformats.org/presentationml/2006/main">
  <p:tag name="KSO_WM_TEMPLATE_CATEGORY" val="diagram"/>
  <p:tag name="KSO_WM_TEMPLATE_INDEX" val="20171182"/>
  <p:tag name="KSO_WM_UNIT_TYPE" val="n_h_h_i"/>
  <p:tag name="KSO_WM_UNIT_INDEX" val="1_2_4_1"/>
  <p:tag name="KSO_WM_UNIT_ID" val="diagram20171182_5*n_h_h_i*1_2_4_1"/>
  <p:tag name="KSO_WM_UNIT_LAYERLEVEL" val="1_1_1_1"/>
  <p:tag name="KSO_WM_BEAUTIFY_FLAG" val="#wm#"/>
  <p:tag name="KSO_WM_TAG_VERSION" val="1.0"/>
  <p:tag name="KSO_WM_DIAGRAM_GROUP_CODE" val="n1-1"/>
  <p:tag name="KSO_WM_UNIT_FILL_FORE_SCHEMECOLOR_INDEX" val="5"/>
  <p:tag name="KSO_WM_UNIT_FILL_TYPE" val="1"/>
  <p:tag name="KSO_WM_UNIT_TEXT_FILL_FORE_SCHEMECOLOR_INDEX" val="14"/>
  <p:tag name="KSO_WM_UNIT_TEXT_FILL_TYPE" val="1"/>
</p:tagLst>
</file>

<file path=ppt/tags/tag128.xml><?xml version="1.0" encoding="utf-8"?>
<p:tagLst xmlns:p="http://schemas.openxmlformats.org/presentationml/2006/main">
  <p:tag name="KSO_WM_TEMPLATE_CATEGORY" val="diagram"/>
  <p:tag name="KSO_WM_TEMPLATE_INDEX" val="20171182"/>
  <p:tag name="KSO_WM_UNIT_TYPE" val="n_h_h_i"/>
  <p:tag name="KSO_WM_UNIT_INDEX" val="1_2_3_1"/>
  <p:tag name="KSO_WM_UNIT_ID" val="diagram20171182_5*n_h_h_i*1_2_3_1"/>
  <p:tag name="KSO_WM_UNIT_LAYERLEVEL" val="1_1_1_1"/>
  <p:tag name="KSO_WM_BEAUTIFY_FLAG" val="#wm#"/>
  <p:tag name="KSO_WM_TAG_VERSION" val="1.0"/>
  <p:tag name="KSO_WM_DIAGRAM_GROUP_CODE" val="n1-1"/>
  <p:tag name="KSO_WM_UNIT_FILL_FORE_SCHEMECOLOR_INDEX" val="5"/>
  <p:tag name="KSO_WM_UNIT_FILL_TYPE" val="1"/>
  <p:tag name="KSO_WM_UNIT_TEXT_FILL_FORE_SCHEMECOLOR_INDEX" val="14"/>
  <p:tag name="KSO_WM_UNIT_TEXT_FILL_TYPE" val="1"/>
</p:tagLst>
</file>

<file path=ppt/tags/tag129.xml><?xml version="1.0" encoding="utf-8"?>
<p:tagLst xmlns:p="http://schemas.openxmlformats.org/presentationml/2006/main">
  <p:tag name="KSO_WM_TEMPLATE_CATEGORY" val="diagram"/>
  <p:tag name="KSO_WM_TEMPLATE_INDEX" val="20171182"/>
  <p:tag name="KSO_WM_UNIT_TYPE" val="n_h_h_i"/>
  <p:tag name="KSO_WM_UNIT_INDEX" val="1_2_6_1"/>
  <p:tag name="KSO_WM_UNIT_ID" val="diagram20171182_5*n_h_h_i*1_2_6_1"/>
  <p:tag name="KSO_WM_UNIT_LAYERLEVEL" val="1_1_1_1"/>
  <p:tag name="KSO_WM_BEAUTIFY_FLAG" val="#wm#"/>
  <p:tag name="KSO_WM_TAG_VERSION" val="1.0"/>
  <p:tag name="KSO_WM_DIAGRAM_GROUP_CODE" val="n1-1"/>
  <p:tag name="KSO_WM_UNIT_FILL_FORE_SCHEMECOLOR_INDEX" val="5"/>
  <p:tag name="KSO_WM_UNIT_FILL_TYPE" val="1"/>
  <p:tag name="KSO_WM_UNIT_TEXT_FILL_FORE_SCHEMECOLOR_INDEX" val="14"/>
  <p:tag name="KSO_WM_UNIT_TEXT_FILL_TYPE" val="1"/>
</p:tagLst>
</file>

<file path=ppt/tags/tag13.xml><?xml version="1.0" encoding="utf-8"?>
<p:tagLst xmlns:p="http://schemas.openxmlformats.org/presentationml/2006/main">
  <p:tag name="KSO_WM_TAG_VERSION" val="1.0"/>
  <p:tag name="KSO_WM_BEAUTIFY_FLAG" val="#wm#"/>
  <p:tag name="KSO_WM_TEMPLATE_CATEGORY" val="diagram"/>
  <p:tag name="KSO_WM_TEMPLATE_INDEX" val="635"/>
  <p:tag name="KSO_WM_UNIT_TYPE" val="l_i"/>
  <p:tag name="KSO_WM_UNIT_INDEX" val="1_2"/>
  <p:tag name="KSO_WM_UNIT_ID" val="diagram635_4*l_i*1_2"/>
  <p:tag name="KSO_WM_UNIT_CLEAR" val="1"/>
  <p:tag name="KSO_WM_UNIT_LAYERLEVEL" val="1_1"/>
  <p:tag name="KSO_WM_DIAGRAM_GROUP_CODE" val="l1-1"/>
  <p:tag name="KSO_WM_UNIT_FILL_FORE_SCHEMECOLOR_INDEX" val="6"/>
  <p:tag name="KSO_WM_UNIT_FILL_TYPE" val="1"/>
  <p:tag name="KSO_WM_UNIT_TEXT_FILL_FORE_SCHEMECOLOR_INDEX" val="2"/>
  <p:tag name="KSO_WM_UNIT_TEXT_FILL_TYPE" val="1"/>
</p:tagLst>
</file>

<file path=ppt/tags/tag130.xml><?xml version="1.0" encoding="utf-8"?>
<p:tagLst xmlns:p="http://schemas.openxmlformats.org/presentationml/2006/main">
  <p:tag name="KSO_WM_TEMPLATE_CATEGORY" val="diagram"/>
  <p:tag name="KSO_WM_TEMPLATE_INDEX" val="20171182"/>
  <p:tag name="KSO_WM_UNIT_TYPE" val="n_h_h_f"/>
  <p:tag name="KSO_WM_UNIT_INDEX" val="1_2_1_1"/>
  <p:tag name="KSO_WM_UNIT_ID" val="diagram20171182_5*n_h_h_f*1_2_1_1"/>
  <p:tag name="KSO_WM_UNIT_LAYERLEVEL" val="1_1_1_1"/>
  <p:tag name="KSO_WM_UNIT_VALUE" val="21"/>
  <p:tag name="KSO_WM_UNIT_HIGHLIGHT" val="0"/>
  <p:tag name="KSO_WM_UNIT_COMPATIBLE" val="0"/>
  <p:tag name="KSO_WM_UNIT_CLEAR" val="0"/>
  <p:tag name="KSO_WM_UNIT_PRESET_TEXT_INDEX" val="4"/>
  <p:tag name="KSO_WM_UNIT_PRESET_TEXT_LEN" val="22"/>
  <p:tag name="KSO_WM_BEAUTIFY_FLAG" val="#wm#"/>
  <p:tag name="KSO_WM_TAG_VERSION" val="1.0"/>
  <p:tag name="KSO_WM_DIAGRAM_GROUP_CODE" val="n1-1"/>
  <p:tag name="KSO_WM_UNIT_TEXT_FILL_FORE_SCHEMECOLOR_INDEX" val="13"/>
  <p:tag name="KSO_WM_UNIT_TEXT_FILL_TYPE" val="1"/>
</p:tagLst>
</file>

<file path=ppt/tags/tag131.xml><?xml version="1.0" encoding="utf-8"?>
<p:tagLst xmlns:p="http://schemas.openxmlformats.org/presentationml/2006/main">
  <p:tag name="KSO_WM_TEMPLATE_CATEGORY" val="diagram"/>
  <p:tag name="KSO_WM_TEMPLATE_INDEX" val="20171182"/>
  <p:tag name="KSO_WM_UNIT_TYPE" val="n_h_h_f"/>
  <p:tag name="KSO_WM_UNIT_INDEX" val="1_2_1_1"/>
  <p:tag name="KSO_WM_UNIT_ID" val="diagram20171182_5*n_h_h_f*1_2_1_1"/>
  <p:tag name="KSO_WM_UNIT_LAYERLEVEL" val="1_1_1_1"/>
  <p:tag name="KSO_WM_UNIT_VALUE" val="21"/>
  <p:tag name="KSO_WM_UNIT_HIGHLIGHT" val="0"/>
  <p:tag name="KSO_WM_UNIT_COMPATIBLE" val="0"/>
  <p:tag name="KSO_WM_UNIT_CLEAR" val="0"/>
  <p:tag name="KSO_WM_UNIT_PRESET_TEXT_INDEX" val="4"/>
  <p:tag name="KSO_WM_UNIT_PRESET_TEXT_LEN" val="22"/>
  <p:tag name="KSO_WM_BEAUTIFY_FLAG" val="#wm#"/>
  <p:tag name="KSO_WM_TAG_VERSION" val="1.0"/>
  <p:tag name="KSO_WM_DIAGRAM_GROUP_CODE" val="n1-1"/>
  <p:tag name="KSO_WM_UNIT_TEXT_FILL_FORE_SCHEMECOLOR_INDEX" val="13"/>
  <p:tag name="KSO_WM_UNIT_TEXT_FILL_TYPE" val="1"/>
</p:tagLst>
</file>

<file path=ppt/tags/tag132.xml><?xml version="1.0" encoding="utf-8"?>
<p:tagLst xmlns:p="http://schemas.openxmlformats.org/presentationml/2006/main">
  <p:tag name="KSO_WM_TEMPLATE_CATEGORY" val="diagram"/>
  <p:tag name="KSO_WM_TEMPLATE_INDEX" val="20171182"/>
  <p:tag name="KSO_WM_UNIT_TYPE" val="n_h_h_f"/>
  <p:tag name="KSO_WM_UNIT_INDEX" val="1_2_1_1"/>
  <p:tag name="KSO_WM_UNIT_ID" val="diagram20171182_5*n_h_h_f*1_2_1_1"/>
  <p:tag name="KSO_WM_UNIT_LAYERLEVEL" val="1_1_1_1"/>
  <p:tag name="KSO_WM_UNIT_VALUE" val="21"/>
  <p:tag name="KSO_WM_UNIT_HIGHLIGHT" val="0"/>
  <p:tag name="KSO_WM_UNIT_COMPATIBLE" val="0"/>
  <p:tag name="KSO_WM_UNIT_CLEAR" val="0"/>
  <p:tag name="KSO_WM_UNIT_PRESET_TEXT_INDEX" val="4"/>
  <p:tag name="KSO_WM_UNIT_PRESET_TEXT_LEN" val="22"/>
  <p:tag name="KSO_WM_BEAUTIFY_FLAG" val="#wm#"/>
  <p:tag name="KSO_WM_TAG_VERSION" val="1.0"/>
  <p:tag name="KSO_WM_DIAGRAM_GROUP_CODE" val="n1-1"/>
  <p:tag name="KSO_WM_UNIT_TEXT_FILL_FORE_SCHEMECOLOR_INDEX" val="13"/>
  <p:tag name="KSO_WM_UNIT_TEXT_FILL_TYPE" val="1"/>
</p:tagLst>
</file>

<file path=ppt/tags/tag133.xml><?xml version="1.0" encoding="utf-8"?>
<p:tagLst xmlns:p="http://schemas.openxmlformats.org/presentationml/2006/main">
  <p:tag name="KSO_WM_TEMPLATE_CATEGORY" val="diagram"/>
  <p:tag name="KSO_WM_TEMPLATE_INDEX" val="20171182"/>
  <p:tag name="KSO_WM_UNIT_TYPE" val="n_h_h_f"/>
  <p:tag name="KSO_WM_UNIT_INDEX" val="1_2_1_1"/>
  <p:tag name="KSO_WM_UNIT_ID" val="diagram20171182_5*n_h_h_f*1_2_1_1"/>
  <p:tag name="KSO_WM_UNIT_LAYERLEVEL" val="1_1_1_1"/>
  <p:tag name="KSO_WM_UNIT_VALUE" val="21"/>
  <p:tag name="KSO_WM_UNIT_HIGHLIGHT" val="0"/>
  <p:tag name="KSO_WM_UNIT_COMPATIBLE" val="0"/>
  <p:tag name="KSO_WM_UNIT_CLEAR" val="0"/>
  <p:tag name="KSO_WM_UNIT_PRESET_TEXT_INDEX" val="4"/>
  <p:tag name="KSO_WM_UNIT_PRESET_TEXT_LEN" val="22"/>
  <p:tag name="KSO_WM_BEAUTIFY_FLAG" val="#wm#"/>
  <p:tag name="KSO_WM_TAG_VERSION" val="1.0"/>
  <p:tag name="KSO_WM_DIAGRAM_GROUP_CODE" val="n1-1"/>
  <p:tag name="KSO_WM_UNIT_TEXT_FILL_FORE_SCHEMECOLOR_INDEX" val="13"/>
  <p:tag name="KSO_WM_UNIT_TEXT_FILL_TYPE" val="1"/>
</p:tagLst>
</file>

<file path=ppt/tags/tag134.xml><?xml version="1.0" encoding="utf-8"?>
<p:tagLst xmlns:p="http://schemas.openxmlformats.org/presentationml/2006/main">
  <p:tag name="KSO_WM_TEMPLATE_CATEGORY" val="diagram"/>
  <p:tag name="KSO_WM_TEMPLATE_INDEX" val="20171182"/>
  <p:tag name="KSO_WM_UNIT_TYPE" val="n_h_h_f"/>
  <p:tag name="KSO_WM_UNIT_INDEX" val="1_2_1_1"/>
  <p:tag name="KSO_WM_UNIT_ID" val="diagram20171182_5*n_h_h_f*1_2_1_1"/>
  <p:tag name="KSO_WM_UNIT_LAYERLEVEL" val="1_1_1_1"/>
  <p:tag name="KSO_WM_UNIT_VALUE" val="21"/>
  <p:tag name="KSO_WM_UNIT_HIGHLIGHT" val="0"/>
  <p:tag name="KSO_WM_UNIT_COMPATIBLE" val="0"/>
  <p:tag name="KSO_WM_UNIT_CLEAR" val="0"/>
  <p:tag name="KSO_WM_UNIT_PRESET_TEXT_INDEX" val="4"/>
  <p:tag name="KSO_WM_UNIT_PRESET_TEXT_LEN" val="22"/>
  <p:tag name="KSO_WM_BEAUTIFY_FLAG" val="#wm#"/>
  <p:tag name="KSO_WM_TAG_VERSION" val="1.0"/>
  <p:tag name="KSO_WM_DIAGRAM_GROUP_CODE" val="n1-1"/>
  <p:tag name="KSO_WM_UNIT_TEXT_FILL_FORE_SCHEMECOLOR_INDEX" val="13"/>
  <p:tag name="KSO_WM_UNIT_TEXT_FILL_TYPE" val="1"/>
</p:tagLst>
</file>

<file path=ppt/tags/tag135.xml><?xml version="1.0" encoding="utf-8"?>
<p:tagLst xmlns:p="http://schemas.openxmlformats.org/presentationml/2006/main">
  <p:tag name="KSO_WM_TEMPLATE_CATEGORY" val="diagram"/>
  <p:tag name="KSO_WM_TEMPLATE_INDEX" val="20171182"/>
  <p:tag name="KSO_WM_UNIT_TYPE" val="n_h_h_f"/>
  <p:tag name="KSO_WM_UNIT_INDEX" val="1_2_1_1"/>
  <p:tag name="KSO_WM_UNIT_ID" val="diagram20171182_5*n_h_h_f*1_2_1_1"/>
  <p:tag name="KSO_WM_UNIT_LAYERLEVEL" val="1_1_1_1"/>
  <p:tag name="KSO_WM_UNIT_VALUE" val="21"/>
  <p:tag name="KSO_WM_UNIT_HIGHLIGHT" val="0"/>
  <p:tag name="KSO_WM_UNIT_COMPATIBLE" val="0"/>
  <p:tag name="KSO_WM_UNIT_CLEAR" val="0"/>
  <p:tag name="KSO_WM_UNIT_PRESET_TEXT_INDEX" val="4"/>
  <p:tag name="KSO_WM_UNIT_PRESET_TEXT_LEN" val="22"/>
  <p:tag name="KSO_WM_BEAUTIFY_FLAG" val="#wm#"/>
  <p:tag name="KSO_WM_TAG_VERSION" val="1.0"/>
  <p:tag name="KSO_WM_DIAGRAM_GROUP_CODE" val="n1-1"/>
  <p:tag name="KSO_WM_UNIT_TEXT_FILL_FORE_SCHEMECOLOR_INDEX" val="13"/>
  <p:tag name="KSO_WM_UNIT_TEXT_FILL_TYPE" val="1"/>
</p:tagLst>
</file>

<file path=ppt/tags/tag136.xml><?xml version="1.0" encoding="utf-8"?>
<p:tagLst xmlns:p="http://schemas.openxmlformats.org/presentationml/2006/main">
  <p:tag name="KSO_WM_TEMPLATE_CATEGORY" val="diagram"/>
  <p:tag name="KSO_WM_TEMPLATE_INDEX" val="20171182"/>
  <p:tag name="KSO_WM_UNIT_TYPE" val="n_h_h_f"/>
  <p:tag name="KSO_WM_UNIT_INDEX" val="1_2_1_1"/>
  <p:tag name="KSO_WM_UNIT_ID" val="diagram20171182_5*n_h_h_f*1_2_1_1"/>
  <p:tag name="KSO_WM_UNIT_LAYERLEVEL" val="1_1_1_1"/>
  <p:tag name="KSO_WM_UNIT_VALUE" val="21"/>
  <p:tag name="KSO_WM_UNIT_HIGHLIGHT" val="0"/>
  <p:tag name="KSO_WM_UNIT_COMPATIBLE" val="0"/>
  <p:tag name="KSO_WM_UNIT_CLEAR" val="0"/>
  <p:tag name="KSO_WM_UNIT_PRESET_TEXT_INDEX" val="4"/>
  <p:tag name="KSO_WM_UNIT_PRESET_TEXT_LEN" val="22"/>
  <p:tag name="KSO_WM_BEAUTIFY_FLAG" val="#wm#"/>
  <p:tag name="KSO_WM_TAG_VERSION" val="1.0"/>
  <p:tag name="KSO_WM_DIAGRAM_GROUP_CODE" val="n1-1"/>
  <p:tag name="KSO_WM_UNIT_TEXT_FILL_FORE_SCHEMECOLOR_INDEX" val="13"/>
  <p:tag name="KSO_WM_UNIT_TEXT_FILL_TYPE" val="1"/>
</p:tagLst>
</file>

<file path=ppt/tags/tag137.xml><?xml version="1.0" encoding="utf-8"?>
<p:tagLst xmlns:p="http://schemas.openxmlformats.org/presentationml/2006/main">
  <p:tag name="KSO_WM_TEMPLATE_CATEGORY" val="diagram"/>
  <p:tag name="KSO_WM_TEMPLATE_INDEX" val="20171182"/>
  <p:tag name="KSO_WM_UNIT_TYPE" val="n_h_h_f"/>
  <p:tag name="KSO_WM_UNIT_INDEX" val="1_2_1_1"/>
  <p:tag name="KSO_WM_UNIT_ID" val="diagram20171182_5*n_h_h_f*1_2_1_1"/>
  <p:tag name="KSO_WM_UNIT_LAYERLEVEL" val="1_1_1_1"/>
  <p:tag name="KSO_WM_UNIT_VALUE" val="21"/>
  <p:tag name="KSO_WM_UNIT_HIGHLIGHT" val="0"/>
  <p:tag name="KSO_WM_UNIT_COMPATIBLE" val="0"/>
  <p:tag name="KSO_WM_UNIT_CLEAR" val="0"/>
  <p:tag name="KSO_WM_UNIT_PRESET_TEXT_INDEX" val="4"/>
  <p:tag name="KSO_WM_UNIT_PRESET_TEXT_LEN" val="22"/>
  <p:tag name="KSO_WM_BEAUTIFY_FLAG" val="#wm#"/>
  <p:tag name="KSO_WM_TAG_VERSION" val="1.0"/>
  <p:tag name="KSO_WM_DIAGRAM_GROUP_CODE" val="n1-1"/>
  <p:tag name="KSO_WM_UNIT_TEXT_FILL_FORE_SCHEMECOLOR_INDEX" val="13"/>
  <p:tag name="KSO_WM_UNIT_TEXT_FILL_TYPE" val="1"/>
</p:tagLst>
</file>

<file path=ppt/tags/tag138.xml><?xml version="1.0" encoding="utf-8"?>
<p:tagLst xmlns:p="http://schemas.openxmlformats.org/presentationml/2006/main">
  <p:tag name="KSO_WM_TEMPLATE_CATEGORY" val="diagram"/>
  <p:tag name="KSO_WM_TEMPLATE_INDEX" val="20171182"/>
  <p:tag name="KSO_WM_UNIT_TYPE" val="n_h_h_i"/>
  <p:tag name="KSO_WM_UNIT_INDEX" val="1_2_1_1"/>
  <p:tag name="KSO_WM_UNIT_ID" val="diagram20171182_5*n_h_h_i*1_2_1_1"/>
  <p:tag name="KSO_WM_UNIT_LAYERLEVEL" val="1_1_1_1"/>
  <p:tag name="KSO_WM_BEAUTIFY_FLAG" val="#wm#"/>
  <p:tag name="KSO_WM_TAG_VERSION" val="1.0"/>
  <p:tag name="KSO_WM_DIAGRAM_GROUP_CODE" val="n1-1"/>
  <p:tag name="KSO_WM_UNIT_LINE_FORE_SCHEMECOLOR_INDEX" val="5"/>
  <p:tag name="KSO_WM_UNIT_LINE_FILL_TYPE" val="2"/>
</p:tagLst>
</file>

<file path=ppt/tags/tag139.xml><?xml version="1.0" encoding="utf-8"?>
<p:tagLst xmlns:p="http://schemas.openxmlformats.org/presentationml/2006/main">
  <p:tag name="KSO_WM_TEMPLATE_CATEGORY" val="diagram"/>
  <p:tag name="KSO_WM_TEMPLATE_INDEX" val="20171182"/>
  <p:tag name="KSO_WM_UNIT_TYPE" val="n_h_h_i"/>
  <p:tag name="KSO_WM_UNIT_INDEX" val="1_2_1_1"/>
  <p:tag name="KSO_WM_UNIT_ID" val="diagram20171182_5*n_h_h_i*1_2_1_1"/>
  <p:tag name="KSO_WM_UNIT_LAYERLEVEL" val="1_1_1_1"/>
  <p:tag name="KSO_WM_BEAUTIFY_FLAG" val="#wm#"/>
  <p:tag name="KSO_WM_TAG_VERSION" val="1.0"/>
  <p:tag name="KSO_WM_DIAGRAM_GROUP_CODE" val="n1-1"/>
  <p:tag name="KSO_WM_UNIT_LINE_FORE_SCHEMECOLOR_INDEX" val="5"/>
  <p:tag name="KSO_WM_UNIT_LINE_FILL_TYPE" val="2"/>
</p:tagLst>
</file>

<file path=ppt/tags/tag14.xml><?xml version="1.0" encoding="utf-8"?>
<p:tagLst xmlns:p="http://schemas.openxmlformats.org/presentationml/2006/main">
  <p:tag name="KSO_WM_TAG_VERSION" val="1.0"/>
  <p:tag name="KSO_WM_BEAUTIFY_FLAG" val="#wm#"/>
  <p:tag name="KSO_WM_TEMPLATE_CATEGORY" val="diagram"/>
  <p:tag name="KSO_WM_TEMPLATE_INDEX" val="635"/>
  <p:tag name="KSO_WM_UNIT_TYPE" val="l_i"/>
  <p:tag name="KSO_WM_UNIT_INDEX" val="1_3"/>
  <p:tag name="KSO_WM_UNIT_ID" val="diagram635_4*l_i*1_3"/>
  <p:tag name="KSO_WM_UNIT_CLEAR" val="1"/>
  <p:tag name="KSO_WM_UNIT_LAYERLEVEL" val="1_1"/>
  <p:tag name="KSO_WM_DIAGRAM_GROUP_CODE" val="l1-1"/>
  <p:tag name="KSO_WM_UNIT_FILL_FORE_SCHEMECOLOR_INDEX" val="7"/>
  <p:tag name="KSO_WM_UNIT_FILL_TYPE" val="1"/>
  <p:tag name="KSO_WM_UNIT_TEXT_FILL_FORE_SCHEMECOLOR_INDEX" val="2"/>
  <p:tag name="KSO_WM_UNIT_TEXT_FILL_TYPE" val="1"/>
</p:tagLst>
</file>

<file path=ppt/tags/tag140.xml><?xml version="1.0" encoding="utf-8"?>
<p:tagLst xmlns:p="http://schemas.openxmlformats.org/presentationml/2006/main">
  <p:tag name="KSO_WM_TEMPLATE_CATEGORY" val="diagram"/>
  <p:tag name="KSO_WM_TEMPLATE_INDEX" val="20171182"/>
  <p:tag name="KSO_WM_UNIT_TYPE" val="n_h_h_i"/>
  <p:tag name="KSO_WM_UNIT_INDEX" val="1_2_1_1"/>
  <p:tag name="KSO_WM_UNIT_ID" val="diagram20171182_5*n_h_h_i*1_2_1_1"/>
  <p:tag name="KSO_WM_UNIT_LAYERLEVEL" val="1_1_1_1"/>
  <p:tag name="KSO_WM_BEAUTIFY_FLAG" val="#wm#"/>
  <p:tag name="KSO_WM_TAG_VERSION" val="1.0"/>
  <p:tag name="KSO_WM_DIAGRAM_GROUP_CODE" val="n1-1"/>
  <p:tag name="KSO_WM_UNIT_LINE_FORE_SCHEMECOLOR_INDEX" val="5"/>
  <p:tag name="KSO_WM_UNIT_LINE_FILL_TYPE" val="2"/>
</p:tagLst>
</file>

<file path=ppt/tags/tag141.xml><?xml version="1.0" encoding="utf-8"?>
<p:tagLst xmlns:p="http://schemas.openxmlformats.org/presentationml/2006/main">
  <p:tag name="KSO_WM_TEMPLATE_CATEGORY" val="diagram"/>
  <p:tag name="KSO_WM_TEMPLATE_INDEX" val="20171182"/>
  <p:tag name="KSO_WM_UNIT_TYPE" val="n_h_h_i"/>
  <p:tag name="KSO_WM_UNIT_INDEX" val="1_2_1_1"/>
  <p:tag name="KSO_WM_UNIT_ID" val="diagram20171182_5*n_h_h_i*1_2_1_1"/>
  <p:tag name="KSO_WM_UNIT_LAYERLEVEL" val="1_1_1_1"/>
  <p:tag name="KSO_WM_BEAUTIFY_FLAG" val="#wm#"/>
  <p:tag name="KSO_WM_TAG_VERSION" val="1.0"/>
  <p:tag name="KSO_WM_DIAGRAM_GROUP_CODE" val="n1-1"/>
  <p:tag name="KSO_WM_UNIT_LINE_FORE_SCHEMECOLOR_INDEX" val="5"/>
  <p:tag name="KSO_WM_UNIT_LINE_FILL_TYPE" val="2"/>
</p:tagLst>
</file>

<file path=ppt/tags/tag142.xml><?xml version="1.0" encoding="utf-8"?>
<p:tagLst xmlns:p="http://schemas.openxmlformats.org/presentationml/2006/main">
  <p:tag name="KSO_WM_TEMPLATE_CATEGORY" val="diagram"/>
  <p:tag name="KSO_WM_TEMPLATE_INDEX" val="20171182"/>
  <p:tag name="KSO_WM_UNIT_TYPE" val="n_h_h_i"/>
  <p:tag name="KSO_WM_UNIT_INDEX" val="1_2_1_1"/>
  <p:tag name="KSO_WM_UNIT_ID" val="diagram20171182_5*n_h_h_i*1_2_1_1"/>
  <p:tag name="KSO_WM_UNIT_LAYERLEVEL" val="1_1_1_1"/>
  <p:tag name="KSO_WM_BEAUTIFY_FLAG" val="#wm#"/>
  <p:tag name="KSO_WM_TAG_VERSION" val="1.0"/>
  <p:tag name="KSO_WM_DIAGRAM_GROUP_CODE" val="n1-1"/>
  <p:tag name="KSO_WM_UNIT_LINE_FORE_SCHEMECOLOR_INDEX" val="5"/>
  <p:tag name="KSO_WM_UNIT_LINE_FILL_TYPE" val="2"/>
</p:tagLst>
</file>

<file path=ppt/tags/tag143.xml><?xml version="1.0" encoding="utf-8"?>
<p:tagLst xmlns:p="http://schemas.openxmlformats.org/presentationml/2006/main">
  <p:tag name="KSO_WM_TEMPLATE_CATEGORY" val="diagram"/>
  <p:tag name="KSO_WM_TEMPLATE_INDEX" val="20171182"/>
  <p:tag name="KSO_WM_UNIT_TYPE" val="n_h_h_i"/>
  <p:tag name="KSO_WM_UNIT_INDEX" val="1_2_1_1"/>
  <p:tag name="KSO_WM_UNIT_ID" val="diagram20171182_5*n_h_h_i*1_2_1_1"/>
  <p:tag name="KSO_WM_UNIT_LAYERLEVEL" val="1_1_1_1"/>
  <p:tag name="KSO_WM_BEAUTIFY_FLAG" val="#wm#"/>
  <p:tag name="KSO_WM_TAG_VERSION" val="1.0"/>
  <p:tag name="KSO_WM_DIAGRAM_GROUP_CODE" val="n1-1"/>
  <p:tag name="KSO_WM_UNIT_LINE_FORE_SCHEMECOLOR_INDEX" val="5"/>
  <p:tag name="KSO_WM_UNIT_LINE_FILL_TYPE" val="2"/>
</p:tagLst>
</file>

<file path=ppt/tags/tag144.xml><?xml version="1.0" encoding="utf-8"?>
<p:tagLst xmlns:p="http://schemas.openxmlformats.org/presentationml/2006/main">
  <p:tag name="KSO_WM_TEMPLATE_CATEGORY" val="diagram"/>
  <p:tag name="KSO_WM_TEMPLATE_INDEX" val="20171182"/>
  <p:tag name="KSO_WM_UNIT_TYPE" val="n_h_h_i"/>
  <p:tag name="KSO_WM_UNIT_INDEX" val="1_2_6_1"/>
  <p:tag name="KSO_WM_UNIT_ID" val="diagram20171182_5*n_h_h_i*1_2_6_1"/>
  <p:tag name="KSO_WM_UNIT_LAYERLEVEL" val="1_1_1_1"/>
  <p:tag name="KSO_WM_BEAUTIFY_FLAG" val="#wm#"/>
  <p:tag name="KSO_WM_TAG_VERSION" val="1.0"/>
  <p:tag name="KSO_WM_DIAGRAM_GROUP_CODE" val="n1-1"/>
  <p:tag name="KSO_WM_UNIT_FILL_FORE_SCHEMECOLOR_INDEX" val="5"/>
  <p:tag name="KSO_WM_UNIT_FILL_TYPE" val="1"/>
  <p:tag name="KSO_WM_UNIT_TEXT_FILL_FORE_SCHEMECOLOR_INDEX" val="14"/>
  <p:tag name="KSO_WM_UNIT_TEXT_FILL_TYPE" val="1"/>
</p:tagLst>
</file>

<file path=ppt/tags/tag145.xml><?xml version="1.0" encoding="utf-8"?>
<p:tagLst xmlns:p="http://schemas.openxmlformats.org/presentationml/2006/main">
  <p:tag name="KSO_WM_TEMPLATE_CATEGORY" val="diagram"/>
  <p:tag name="KSO_WM_TEMPLATE_INDEX" val="20171182"/>
  <p:tag name="KSO_WM_UNIT_TYPE" val="n_h_h_i"/>
  <p:tag name="KSO_WM_UNIT_INDEX" val="1_2_1_1"/>
  <p:tag name="KSO_WM_UNIT_ID" val="diagram20171182_5*n_h_h_i*1_2_1_1"/>
  <p:tag name="KSO_WM_UNIT_LAYERLEVEL" val="1_1_1_1"/>
  <p:tag name="KSO_WM_BEAUTIFY_FLAG" val="#wm#"/>
  <p:tag name="KSO_WM_TAG_VERSION" val="1.0"/>
  <p:tag name="KSO_WM_DIAGRAM_GROUP_CODE" val="n1-1"/>
  <p:tag name="KSO_WM_UNIT_LINE_FORE_SCHEMECOLOR_INDEX" val="5"/>
  <p:tag name="KSO_WM_UNIT_LINE_FILL_TYPE" val="2"/>
</p:tagLst>
</file>

<file path=ppt/tags/tag146.xml><?xml version="1.0" encoding="utf-8"?>
<p:tagLst xmlns:p="http://schemas.openxmlformats.org/presentationml/2006/main">
  <p:tag name="KSO_WM_TEMPLATE_CATEGORY" val="diagram"/>
  <p:tag name="KSO_WM_TEMPLATE_INDEX" val="20171182"/>
  <p:tag name="KSO_WM_UNIT_TYPE" val="n_h_h_f"/>
  <p:tag name="KSO_WM_UNIT_INDEX" val="1_2_1_1"/>
  <p:tag name="KSO_WM_UNIT_ID" val="diagram20171182_5*n_h_h_f*1_2_1_1"/>
  <p:tag name="KSO_WM_UNIT_LAYERLEVEL" val="1_1_1_1"/>
  <p:tag name="KSO_WM_UNIT_VALUE" val="21"/>
  <p:tag name="KSO_WM_UNIT_HIGHLIGHT" val="0"/>
  <p:tag name="KSO_WM_UNIT_COMPATIBLE" val="0"/>
  <p:tag name="KSO_WM_UNIT_CLEAR" val="0"/>
  <p:tag name="KSO_WM_UNIT_PRESET_TEXT_INDEX" val="4"/>
  <p:tag name="KSO_WM_UNIT_PRESET_TEXT_LEN" val="22"/>
  <p:tag name="KSO_WM_BEAUTIFY_FLAG" val="#wm#"/>
  <p:tag name="KSO_WM_TAG_VERSION" val="1.0"/>
  <p:tag name="KSO_WM_DIAGRAM_GROUP_CODE" val="n1-1"/>
  <p:tag name="KSO_WM_UNIT_TEXT_FILL_FORE_SCHEMECOLOR_INDEX" val="13"/>
  <p:tag name="KSO_WM_UNIT_TEXT_FILL_TYPE" val="1"/>
</p:tagLst>
</file>

<file path=ppt/tags/tag147.xml><?xml version="1.0" encoding="utf-8"?>
<p:tagLst xmlns:p="http://schemas.openxmlformats.org/presentationml/2006/main">
  <p:tag name="KSO_WM_TAG_VERSION" val="1.0"/>
  <p:tag name="KSO_WM_BEAUTIFY_FLAG" val="#wm#"/>
  <p:tag name="KSO_WM_TEMPLATE_CATEGORY" val="diagram"/>
  <p:tag name="KSO_WM_TEMPLATE_INDEX" val="786"/>
  <p:tag name="KSO_WM_UNIT_TYPE" val="m_i"/>
  <p:tag name="KSO_WM_UNIT_INDEX" val="1_1"/>
  <p:tag name="KSO_WM_UNIT_ID" val="diagram786_2*m_i*1_1"/>
  <p:tag name="KSO_WM_UNIT_CLEAR" val="1"/>
  <p:tag name="KSO_WM_UNIT_LAYERLEVEL" val="1_1"/>
  <p:tag name="KSO_WM_DIAGRAM_GROUP_CODE" val="m1-1"/>
</p:tagLst>
</file>

<file path=ppt/tags/tag148.xml><?xml version="1.0" encoding="utf-8"?>
<p:tagLst xmlns:p="http://schemas.openxmlformats.org/presentationml/2006/main">
  <p:tag name="KSO_WM_TAG_VERSION" val="1.0"/>
  <p:tag name="KSO_WM_BEAUTIFY_FLAG" val="#wm#"/>
  <p:tag name="KSO_WM_UNIT_TYPE" val="i"/>
  <p:tag name="KSO_WM_UNIT_ID" val="diagram786_2*i*2"/>
  <p:tag name="KSO_WM_TEMPLATE_CATEGORY" val="diagram"/>
  <p:tag name="KSO_WM_TEMPLATE_INDEX" val="786"/>
  <p:tag name="KSO_WM_UNIT_INDEX" val="2"/>
</p:tagLst>
</file>

<file path=ppt/tags/tag149.xml><?xml version="1.0" encoding="utf-8"?>
<p:tagLst xmlns:p="http://schemas.openxmlformats.org/presentationml/2006/main">
  <p:tag name="KSO_WM_TAG_VERSION" val="1.0"/>
  <p:tag name="KSO_WM_BEAUTIFY_FLAG" val="#wm#"/>
  <p:tag name="KSO_WM_TEMPLATE_CATEGORY" val="diagram"/>
  <p:tag name="KSO_WM_TEMPLATE_INDEX" val="786"/>
  <p:tag name="KSO_WM_UNIT_TYPE" val="m_i"/>
  <p:tag name="KSO_WM_UNIT_INDEX" val="1_2"/>
  <p:tag name="KSO_WM_UNIT_ID" val="diagram786_2*m_i*1_2"/>
  <p:tag name="KSO_WM_UNIT_CLEAR" val="1"/>
  <p:tag name="KSO_WM_UNIT_LAYERLEVEL" val="1_1"/>
  <p:tag name="KSO_WM_DIAGRAM_GROUP_CODE" val="m1-1"/>
  <p:tag name="KSO_WM_UNIT_FILL_FORE_SCHEMECOLOR_INDEX" val="5"/>
  <p:tag name="KSO_WM_UNIT_FILL_TYPE" val="1"/>
</p:tagLst>
</file>

<file path=ppt/tags/tag15.xml><?xml version="1.0" encoding="utf-8"?>
<p:tagLst xmlns:p="http://schemas.openxmlformats.org/presentationml/2006/main">
  <p:tag name="KSO_WM_TAG_VERSION" val="1.0"/>
  <p:tag name="KSO_WM_BEAUTIFY_FLAG" val="#wm#"/>
  <p:tag name="KSO_WM_TEMPLATE_CATEGORY" val="diagram"/>
  <p:tag name="KSO_WM_TEMPLATE_INDEX" val="635"/>
  <p:tag name="KSO_WM_UNIT_TYPE" val="l_h_f"/>
  <p:tag name="KSO_WM_UNIT_INDEX" val="1_2_1"/>
  <p:tag name="KSO_WM_UNIT_ID" val="diagram635_4*l_h_f*1_2_1"/>
  <p:tag name="KSO_WM_UNIT_CLEAR" val="1"/>
  <p:tag name="KSO_WM_UNIT_LAYERLEVEL" val="1_1_1"/>
  <p:tag name="KSO_WM_UNIT_VALUE" val="40"/>
  <p:tag name="KSO_WM_UNIT_HIGHLIGHT" val="0"/>
  <p:tag name="KSO_WM_UNIT_COMPATIBLE" val="0"/>
  <p:tag name="KSO_WM_UNIT_PRESET_TEXT_INDEX" val="4"/>
  <p:tag name="KSO_WM_UNIT_PRESET_TEXT_LEN" val="60"/>
  <p:tag name="KSO_WM_DIAGRAM_GROUP_CODE" val="l1-1"/>
  <p:tag name="KSO_WM_UNIT_TEXT_FILL_FORE_SCHEMECOLOR_INDEX" val="13"/>
  <p:tag name="KSO_WM_UNIT_TEXT_FILL_TYPE" val="1"/>
</p:tagLst>
</file>

<file path=ppt/tags/tag150.xml><?xml version="1.0" encoding="utf-8"?>
<p:tagLst xmlns:p="http://schemas.openxmlformats.org/presentationml/2006/main">
  <p:tag name="KSO_WM_TAG_VERSION" val="1.0"/>
  <p:tag name="KSO_WM_BEAUTIFY_FLAG" val="#wm#"/>
  <p:tag name="KSO_WM_TEMPLATE_CATEGORY" val="diagram"/>
  <p:tag name="KSO_WM_TEMPLATE_INDEX" val="786"/>
  <p:tag name="KSO_WM_UNIT_TYPE" val="m_i"/>
  <p:tag name="KSO_WM_UNIT_INDEX" val="1_3"/>
  <p:tag name="KSO_WM_UNIT_ID" val="diagram786_2*m_i*1_3"/>
  <p:tag name="KSO_WM_UNIT_CLEAR" val="1"/>
  <p:tag name="KSO_WM_UNIT_LAYERLEVEL" val="1_1"/>
  <p:tag name="KSO_WM_DIAGRAM_GROUP_CODE" val="m1-1"/>
  <p:tag name="KSO_WM_UNIT_TEXT_FILL_FORE_SCHEMECOLOR_INDEX" val="5"/>
  <p:tag name="KSO_WM_UNIT_TEXT_FILL_TYPE" val="1"/>
</p:tagLst>
</file>

<file path=ppt/tags/tag151.xml><?xml version="1.0" encoding="utf-8"?>
<p:tagLst xmlns:p="http://schemas.openxmlformats.org/presentationml/2006/main">
  <p:tag name="KSO_WM_TAG_VERSION" val="1.0"/>
  <p:tag name="KSO_WM_BEAUTIFY_FLAG" val="#wm#"/>
  <p:tag name="KSO_WM_TEMPLATE_CATEGORY" val="diagram"/>
  <p:tag name="KSO_WM_TEMPLATE_INDEX" val="786"/>
  <p:tag name="KSO_WM_UNIT_TYPE" val="m_i"/>
  <p:tag name="KSO_WM_UNIT_INDEX" val="1_4"/>
  <p:tag name="KSO_WM_UNIT_ID" val="diagram786_2*m_i*1_4"/>
  <p:tag name="KSO_WM_UNIT_CLEAR" val="1"/>
  <p:tag name="KSO_WM_UNIT_LAYERLEVEL" val="1_1"/>
  <p:tag name="KSO_WM_DIAGRAM_GROUP_CODE" val="m1-1"/>
</p:tagLst>
</file>

<file path=ppt/tags/tag152.xml><?xml version="1.0" encoding="utf-8"?>
<p:tagLst xmlns:p="http://schemas.openxmlformats.org/presentationml/2006/main">
  <p:tag name="KSO_WM_TAG_VERSION" val="1.0"/>
  <p:tag name="KSO_WM_BEAUTIFY_FLAG" val="#wm#"/>
  <p:tag name="KSO_WM_UNIT_TYPE" val="i"/>
  <p:tag name="KSO_WM_UNIT_ID" val="diagram786_2*i*9"/>
  <p:tag name="KSO_WM_TEMPLATE_CATEGORY" val="diagram"/>
  <p:tag name="KSO_WM_TEMPLATE_INDEX" val="786"/>
  <p:tag name="KSO_WM_UNIT_INDEX" val="9"/>
</p:tagLst>
</file>

<file path=ppt/tags/tag153.xml><?xml version="1.0" encoding="utf-8"?>
<p:tagLst xmlns:p="http://schemas.openxmlformats.org/presentationml/2006/main">
  <p:tag name="KSO_WM_TAG_VERSION" val="1.0"/>
  <p:tag name="KSO_WM_BEAUTIFY_FLAG" val="#wm#"/>
  <p:tag name="KSO_WM_TEMPLATE_CATEGORY" val="diagram"/>
  <p:tag name="KSO_WM_TEMPLATE_INDEX" val="786"/>
  <p:tag name="KSO_WM_UNIT_TYPE" val="m_i"/>
  <p:tag name="KSO_WM_UNIT_INDEX" val="1_5"/>
  <p:tag name="KSO_WM_UNIT_ID" val="diagram786_2*m_i*1_5"/>
  <p:tag name="KSO_WM_UNIT_CLEAR" val="1"/>
  <p:tag name="KSO_WM_UNIT_LAYERLEVEL" val="1_1"/>
  <p:tag name="KSO_WM_DIAGRAM_GROUP_CODE" val="m1-1"/>
  <p:tag name="KSO_WM_UNIT_FILL_FORE_SCHEMECOLOR_INDEX" val="7"/>
  <p:tag name="KSO_WM_UNIT_FILL_TYPE" val="1"/>
</p:tagLst>
</file>

<file path=ppt/tags/tag154.xml><?xml version="1.0" encoding="utf-8"?>
<p:tagLst xmlns:p="http://schemas.openxmlformats.org/presentationml/2006/main">
  <p:tag name="KSO_WM_TAG_VERSION" val="1.0"/>
  <p:tag name="KSO_WM_BEAUTIFY_FLAG" val="#wm#"/>
  <p:tag name="KSO_WM_TEMPLATE_CATEGORY" val="diagram"/>
  <p:tag name="KSO_WM_TEMPLATE_INDEX" val="786"/>
  <p:tag name="KSO_WM_UNIT_TYPE" val="m_i"/>
  <p:tag name="KSO_WM_UNIT_INDEX" val="1_6"/>
  <p:tag name="KSO_WM_UNIT_ID" val="diagram786_2*m_i*1_6"/>
  <p:tag name="KSO_WM_UNIT_CLEAR" val="1"/>
  <p:tag name="KSO_WM_UNIT_LAYERLEVEL" val="1_1"/>
  <p:tag name="KSO_WM_DIAGRAM_GROUP_CODE" val="m1-1"/>
  <p:tag name="KSO_WM_UNIT_TEXT_FILL_FORE_SCHEMECOLOR_INDEX" val="7"/>
  <p:tag name="KSO_WM_UNIT_TEXT_FILL_TYPE" val="1"/>
</p:tagLst>
</file>

<file path=ppt/tags/tag155.xml><?xml version="1.0" encoding="utf-8"?>
<p:tagLst xmlns:p="http://schemas.openxmlformats.org/presentationml/2006/main">
  <p:tag name="KSO_WM_TAG_VERSION" val="1.0"/>
  <p:tag name="KSO_WM_BEAUTIFY_FLAG" val="#wm#"/>
  <p:tag name="KSO_WM_TEMPLATE_CATEGORY" val="diagram"/>
  <p:tag name="KSO_WM_TEMPLATE_INDEX" val="786"/>
  <p:tag name="KSO_WM_UNIT_TYPE" val="m_i"/>
  <p:tag name="KSO_WM_UNIT_INDEX" val="1_7"/>
  <p:tag name="KSO_WM_UNIT_ID" val="diagram786_2*m_i*1_7"/>
  <p:tag name="KSO_WM_UNIT_CLEAR" val="1"/>
  <p:tag name="KSO_WM_UNIT_LAYERLEVEL" val="1_1"/>
  <p:tag name="KSO_WM_DIAGRAM_GROUP_CODE" val="m1-1"/>
</p:tagLst>
</file>

<file path=ppt/tags/tag156.xml><?xml version="1.0" encoding="utf-8"?>
<p:tagLst xmlns:p="http://schemas.openxmlformats.org/presentationml/2006/main">
  <p:tag name="KSO_WM_TAG_VERSION" val="1.0"/>
  <p:tag name="KSO_WM_BEAUTIFY_FLAG" val="#wm#"/>
  <p:tag name="KSO_WM_UNIT_TYPE" val="i"/>
  <p:tag name="KSO_WM_UNIT_ID" val="diagram786_2*i*16"/>
  <p:tag name="KSO_WM_TEMPLATE_CATEGORY" val="diagram"/>
  <p:tag name="KSO_WM_TEMPLATE_INDEX" val="786"/>
  <p:tag name="KSO_WM_UNIT_INDEX" val="16"/>
</p:tagLst>
</file>

<file path=ppt/tags/tag157.xml><?xml version="1.0" encoding="utf-8"?>
<p:tagLst xmlns:p="http://schemas.openxmlformats.org/presentationml/2006/main">
  <p:tag name="KSO_WM_TAG_VERSION" val="1.0"/>
  <p:tag name="KSO_WM_BEAUTIFY_FLAG" val="#wm#"/>
  <p:tag name="KSO_WM_TEMPLATE_CATEGORY" val="diagram"/>
  <p:tag name="KSO_WM_TEMPLATE_INDEX" val="786"/>
  <p:tag name="KSO_WM_UNIT_TYPE" val="m_i"/>
  <p:tag name="KSO_WM_UNIT_INDEX" val="1_8"/>
  <p:tag name="KSO_WM_UNIT_ID" val="diagram786_2*m_i*1_8"/>
  <p:tag name="KSO_WM_UNIT_CLEAR" val="1"/>
  <p:tag name="KSO_WM_UNIT_LAYERLEVEL" val="1_1"/>
  <p:tag name="KSO_WM_DIAGRAM_GROUP_CODE" val="m1-1"/>
  <p:tag name="KSO_WM_UNIT_FILL_FORE_SCHEMECOLOR_INDEX" val="6"/>
  <p:tag name="KSO_WM_UNIT_FILL_TYPE" val="1"/>
</p:tagLst>
</file>

<file path=ppt/tags/tag158.xml><?xml version="1.0" encoding="utf-8"?>
<p:tagLst xmlns:p="http://schemas.openxmlformats.org/presentationml/2006/main">
  <p:tag name="KSO_WM_TAG_VERSION" val="1.0"/>
  <p:tag name="KSO_WM_BEAUTIFY_FLAG" val="#wm#"/>
  <p:tag name="KSO_WM_TEMPLATE_CATEGORY" val="diagram"/>
  <p:tag name="KSO_WM_TEMPLATE_INDEX" val="786"/>
  <p:tag name="KSO_WM_UNIT_TYPE" val="m_i"/>
  <p:tag name="KSO_WM_UNIT_INDEX" val="1_9"/>
  <p:tag name="KSO_WM_UNIT_ID" val="diagram786_2*m_i*1_9"/>
  <p:tag name="KSO_WM_UNIT_CLEAR" val="1"/>
  <p:tag name="KSO_WM_UNIT_LAYERLEVEL" val="1_1"/>
  <p:tag name="KSO_WM_DIAGRAM_GROUP_CODE" val="m1-1"/>
  <p:tag name="KSO_WM_UNIT_TEXT_FILL_FORE_SCHEMECOLOR_INDEX" val="6"/>
  <p:tag name="KSO_WM_UNIT_TEXT_FILL_TYPE" val="1"/>
</p:tagLst>
</file>

<file path=ppt/tags/tag159.xml><?xml version="1.0" encoding="utf-8"?>
<p:tagLst xmlns:p="http://schemas.openxmlformats.org/presentationml/2006/main">
  <p:tag name="KSO_WM_TAG_VERSION" val="1.0"/>
  <p:tag name="KSO_WM_BEAUTIFY_FLAG" val="#wm#"/>
  <p:tag name="KSO_WM_TEMPLATE_CATEGORY" val="diagram"/>
  <p:tag name="KSO_WM_TEMPLATE_INDEX" val="786"/>
  <p:tag name="KSO_WM_UNIT_TYPE" val="m_i"/>
  <p:tag name="KSO_WM_UNIT_INDEX" val="1_10"/>
  <p:tag name="KSO_WM_UNIT_ID" val="diagram786_2*m_i*1_10"/>
  <p:tag name="KSO_WM_UNIT_CLEAR" val="1"/>
  <p:tag name="KSO_WM_UNIT_LAYERLEVEL" val="1_1"/>
  <p:tag name="KSO_WM_DIAGRAM_GROUP_CODE" val="m1-1"/>
</p:tagLst>
</file>

<file path=ppt/tags/tag16.xml><?xml version="1.0" encoding="utf-8"?>
<p:tagLst xmlns:p="http://schemas.openxmlformats.org/presentationml/2006/main">
  <p:tag name="KSO_WM_TAG_VERSION" val="1.0"/>
  <p:tag name="KSO_WM_BEAUTIFY_FLAG" val="#wm#"/>
  <p:tag name="KSO_WM_TEMPLATE_CATEGORY" val="diagram"/>
  <p:tag name="KSO_WM_TEMPLATE_INDEX" val="635"/>
  <p:tag name="KSO_WM_UNIT_TYPE" val="l_h_f"/>
  <p:tag name="KSO_WM_UNIT_INDEX" val="1_1_1"/>
  <p:tag name="KSO_WM_UNIT_ID" val="diagram635_4*l_h_f*1_1_1"/>
  <p:tag name="KSO_WM_UNIT_CLEAR" val="1"/>
  <p:tag name="KSO_WM_UNIT_LAYERLEVEL" val="1_1_1"/>
  <p:tag name="KSO_WM_UNIT_VALUE" val="40"/>
  <p:tag name="KSO_WM_UNIT_HIGHLIGHT" val="0"/>
  <p:tag name="KSO_WM_UNIT_COMPATIBLE" val="0"/>
  <p:tag name="KSO_WM_UNIT_PRESET_TEXT_INDEX" val="4"/>
  <p:tag name="KSO_WM_UNIT_PRESET_TEXT_LEN" val="60"/>
  <p:tag name="KSO_WM_DIAGRAM_GROUP_CODE" val="l1-1"/>
  <p:tag name="KSO_WM_UNIT_TEXT_FILL_FORE_SCHEMECOLOR_INDEX" val="13"/>
  <p:tag name="KSO_WM_UNIT_TEXT_FILL_TYPE" val="1"/>
</p:tagLst>
</file>

<file path=ppt/tags/tag160.xml><?xml version="1.0" encoding="utf-8"?>
<p:tagLst xmlns:p="http://schemas.openxmlformats.org/presentationml/2006/main">
  <p:tag name="KSO_WM_TAG_VERSION" val="1.0"/>
  <p:tag name="KSO_WM_BEAUTIFY_FLAG" val="#wm#"/>
  <p:tag name="KSO_WM_UNIT_TYPE" val="i"/>
  <p:tag name="KSO_WM_UNIT_ID" val="diagram786_2*i*23"/>
  <p:tag name="KSO_WM_TEMPLATE_CATEGORY" val="diagram"/>
  <p:tag name="KSO_WM_TEMPLATE_INDEX" val="786"/>
  <p:tag name="KSO_WM_UNIT_INDEX" val="23"/>
</p:tagLst>
</file>

<file path=ppt/tags/tag161.xml><?xml version="1.0" encoding="utf-8"?>
<p:tagLst xmlns:p="http://schemas.openxmlformats.org/presentationml/2006/main">
  <p:tag name="KSO_WM_TAG_VERSION" val="1.0"/>
  <p:tag name="KSO_WM_BEAUTIFY_FLAG" val="#wm#"/>
  <p:tag name="KSO_WM_TEMPLATE_CATEGORY" val="diagram"/>
  <p:tag name="KSO_WM_TEMPLATE_INDEX" val="786"/>
  <p:tag name="KSO_WM_UNIT_TYPE" val="m_i"/>
  <p:tag name="KSO_WM_UNIT_INDEX" val="1_11"/>
  <p:tag name="KSO_WM_UNIT_ID" val="diagram786_2*m_i*1_11"/>
  <p:tag name="KSO_WM_UNIT_CLEAR" val="1"/>
  <p:tag name="KSO_WM_UNIT_LAYERLEVEL" val="1_1"/>
  <p:tag name="KSO_WM_DIAGRAM_GROUP_CODE" val="m1-1"/>
  <p:tag name="KSO_WM_UNIT_FILL_FORE_SCHEMECOLOR_INDEX" val="6"/>
  <p:tag name="KSO_WM_UNIT_FILL_TYPE" val="1"/>
</p:tagLst>
</file>

<file path=ppt/tags/tag162.xml><?xml version="1.0" encoding="utf-8"?>
<p:tagLst xmlns:p="http://schemas.openxmlformats.org/presentationml/2006/main">
  <p:tag name="KSO_WM_TAG_VERSION" val="1.0"/>
  <p:tag name="KSO_WM_BEAUTIFY_FLAG" val="#wm#"/>
  <p:tag name="KSO_WM_TEMPLATE_CATEGORY" val="diagram"/>
  <p:tag name="KSO_WM_TEMPLATE_INDEX" val="786"/>
  <p:tag name="KSO_WM_UNIT_TYPE" val="m_i"/>
  <p:tag name="KSO_WM_UNIT_INDEX" val="1_12"/>
  <p:tag name="KSO_WM_UNIT_ID" val="diagram786_2*m_i*1_12"/>
  <p:tag name="KSO_WM_UNIT_CLEAR" val="1"/>
  <p:tag name="KSO_WM_UNIT_LAYERLEVEL" val="1_1"/>
  <p:tag name="KSO_WM_DIAGRAM_GROUP_CODE" val="m1-1"/>
  <p:tag name="KSO_WM_UNIT_TEXT_FILL_FORE_SCHEMECOLOR_INDEX" val="6"/>
  <p:tag name="KSO_WM_UNIT_TEXT_FILL_TYPE" val="1"/>
</p:tagLst>
</file>

<file path=ppt/tags/tag163.xml><?xml version="1.0" encoding="utf-8"?>
<p:tagLst xmlns:p="http://schemas.openxmlformats.org/presentationml/2006/main">
  <p:tag name="KSO_WM_TAG_VERSION" val="1.0"/>
  <p:tag name="KSO_WM_BEAUTIFY_FLAG" val="#wm#"/>
  <p:tag name="KSO_WM_TEMPLATE_CATEGORY" val="diagram"/>
  <p:tag name="KSO_WM_TEMPLATE_INDEX" val="786"/>
  <p:tag name="KSO_WM_UNIT_TYPE" val="m_i"/>
  <p:tag name="KSO_WM_UNIT_INDEX" val="1_13"/>
  <p:tag name="KSO_WM_UNIT_ID" val="diagram786_2*m_i*1_13"/>
  <p:tag name="KSO_WM_UNIT_CLEAR" val="1"/>
  <p:tag name="KSO_WM_UNIT_LAYERLEVEL" val="1_1"/>
  <p:tag name="KSO_WM_DIAGRAM_GROUP_CODE" val="m1-1"/>
</p:tagLst>
</file>

<file path=ppt/tags/tag164.xml><?xml version="1.0" encoding="utf-8"?>
<p:tagLst xmlns:p="http://schemas.openxmlformats.org/presentationml/2006/main">
  <p:tag name="KSO_WM_TAG_VERSION" val="1.0"/>
  <p:tag name="KSO_WM_BEAUTIFY_FLAG" val="#wm#"/>
  <p:tag name="KSO_WM_UNIT_TYPE" val="i"/>
  <p:tag name="KSO_WM_UNIT_ID" val="diagram786_2*i*30"/>
  <p:tag name="KSO_WM_TEMPLATE_CATEGORY" val="diagram"/>
  <p:tag name="KSO_WM_TEMPLATE_INDEX" val="786"/>
  <p:tag name="KSO_WM_UNIT_INDEX" val="30"/>
</p:tagLst>
</file>

<file path=ppt/tags/tag165.xml><?xml version="1.0" encoding="utf-8"?>
<p:tagLst xmlns:p="http://schemas.openxmlformats.org/presentationml/2006/main">
  <p:tag name="KSO_WM_TAG_VERSION" val="1.0"/>
  <p:tag name="KSO_WM_BEAUTIFY_FLAG" val="#wm#"/>
  <p:tag name="KSO_WM_TEMPLATE_CATEGORY" val="diagram"/>
  <p:tag name="KSO_WM_TEMPLATE_INDEX" val="786"/>
  <p:tag name="KSO_WM_UNIT_TYPE" val="m_i"/>
  <p:tag name="KSO_WM_UNIT_INDEX" val="1_14"/>
  <p:tag name="KSO_WM_UNIT_ID" val="diagram786_2*m_i*1_14"/>
  <p:tag name="KSO_WM_UNIT_CLEAR" val="1"/>
  <p:tag name="KSO_WM_UNIT_LAYERLEVEL" val="1_1"/>
  <p:tag name="KSO_WM_DIAGRAM_GROUP_CODE" val="m1-1"/>
  <p:tag name="KSO_WM_UNIT_FILL_FORE_SCHEMECOLOR_INDEX" val="5"/>
  <p:tag name="KSO_WM_UNIT_FILL_TYPE" val="1"/>
</p:tagLst>
</file>

<file path=ppt/tags/tag166.xml><?xml version="1.0" encoding="utf-8"?>
<p:tagLst xmlns:p="http://schemas.openxmlformats.org/presentationml/2006/main">
  <p:tag name="KSO_WM_TAG_VERSION" val="1.0"/>
  <p:tag name="KSO_WM_BEAUTIFY_FLAG" val="#wm#"/>
  <p:tag name="KSO_WM_TEMPLATE_CATEGORY" val="diagram"/>
  <p:tag name="KSO_WM_TEMPLATE_INDEX" val="786"/>
  <p:tag name="KSO_WM_UNIT_TYPE" val="m_i"/>
  <p:tag name="KSO_WM_UNIT_INDEX" val="1_15"/>
  <p:tag name="KSO_WM_UNIT_ID" val="diagram786_2*m_i*1_15"/>
  <p:tag name="KSO_WM_UNIT_CLEAR" val="1"/>
  <p:tag name="KSO_WM_UNIT_LAYERLEVEL" val="1_1"/>
  <p:tag name="KSO_WM_DIAGRAM_GROUP_CODE" val="m1-1"/>
  <p:tag name="KSO_WM_UNIT_TEXT_FILL_FORE_SCHEMECOLOR_INDEX" val="5"/>
  <p:tag name="KSO_WM_UNIT_TEXT_FILL_TYPE" val="1"/>
</p:tagLst>
</file>

<file path=ppt/tags/tag167.xml><?xml version="1.0" encoding="utf-8"?>
<p:tagLst xmlns:p="http://schemas.openxmlformats.org/presentationml/2006/main">
  <p:tag name="KSO_WM_TAG_VERSION" val="1.0"/>
  <p:tag name="KSO_WM_BEAUTIFY_FLAG" val="#wm#"/>
  <p:tag name="KSO_WM_TEMPLATE_CATEGORY" val="diagram"/>
  <p:tag name="KSO_WM_TEMPLATE_INDEX" val="786"/>
  <p:tag name="KSO_WM_UNIT_TYPE" val="m_i"/>
  <p:tag name="KSO_WM_UNIT_INDEX" val="1_16"/>
  <p:tag name="KSO_WM_UNIT_ID" val="diagram786_2*m_i*1_16"/>
  <p:tag name="KSO_WM_UNIT_CLEAR" val="1"/>
  <p:tag name="KSO_WM_UNIT_LAYERLEVEL" val="1_1"/>
  <p:tag name="KSO_WM_DIAGRAM_GROUP_CODE" val="m1-1"/>
</p:tagLst>
</file>

<file path=ppt/tags/tag168.xml><?xml version="1.0" encoding="utf-8"?>
<p:tagLst xmlns:p="http://schemas.openxmlformats.org/presentationml/2006/main">
  <p:tag name="KSO_WM_TEMPLATE_CATEGORY" val="custom"/>
  <p:tag name="KSO_WM_TEMPLATE_INDEX" val="20182773"/>
</p:tagLst>
</file>

<file path=ppt/tags/tag169.xml><?xml version="1.0" encoding="utf-8"?>
<p:tagLst xmlns:p="http://schemas.openxmlformats.org/presentationml/2006/main">
  <p:tag name="KSO_WM_TEMPLATE_CATEGORY" val="custom"/>
  <p:tag name="KSO_WM_TEMPLATE_INDEX" val="20182773"/>
</p:tagLst>
</file>

<file path=ppt/tags/tag17.xml><?xml version="1.0" encoding="utf-8"?>
<p:tagLst xmlns:p="http://schemas.openxmlformats.org/presentationml/2006/main">
  <p:tag name="KSO_WM_TAG_VERSION" val="1.0"/>
  <p:tag name="KSO_WM_BEAUTIFY_FLAG" val="#wm#"/>
  <p:tag name="KSO_WM_TEMPLATE_CATEGORY" val="diagram"/>
  <p:tag name="KSO_WM_TEMPLATE_INDEX" val="635"/>
  <p:tag name="KSO_WM_UNIT_TYPE" val="l_h_f"/>
  <p:tag name="KSO_WM_UNIT_INDEX" val="1_3_1"/>
  <p:tag name="KSO_WM_UNIT_ID" val="diagram635_4*l_h_f*1_3_1"/>
  <p:tag name="KSO_WM_UNIT_CLEAR" val="1"/>
  <p:tag name="KSO_WM_UNIT_LAYERLEVEL" val="1_1_1"/>
  <p:tag name="KSO_WM_UNIT_VALUE" val="40"/>
  <p:tag name="KSO_WM_UNIT_HIGHLIGHT" val="0"/>
  <p:tag name="KSO_WM_UNIT_COMPATIBLE" val="0"/>
  <p:tag name="KSO_WM_UNIT_PRESET_TEXT_INDEX" val="4"/>
  <p:tag name="KSO_WM_UNIT_PRESET_TEXT_LEN" val="60"/>
  <p:tag name="KSO_WM_DIAGRAM_GROUP_CODE" val="l1-1"/>
  <p:tag name="KSO_WM_UNIT_TEXT_FILL_FORE_SCHEMECOLOR_INDEX" val="13"/>
  <p:tag name="KSO_WM_UNIT_TEXT_FILL_TYPE" val="1"/>
</p:tagLst>
</file>

<file path=ppt/tags/tag170.xml><?xml version="1.0" encoding="utf-8"?>
<p:tagLst xmlns:p="http://schemas.openxmlformats.org/presentationml/2006/main">
  <p:tag name="KSO_WM_TEMPLATE_CATEGORY" val="custom"/>
  <p:tag name="KSO_WM_TEMPLATE_INDEX" val="20182773"/>
</p:tagLst>
</file>

<file path=ppt/tags/tag171.xml><?xml version="1.0" encoding="utf-8"?>
<p:tagLst xmlns:p="http://schemas.openxmlformats.org/presentationml/2006/main">
  <p:tag name="KSO_WM_TEMPLATE_CATEGORY" val="custom"/>
  <p:tag name="KSO_WM_TEMPLATE_INDEX" val="20182773"/>
</p:tagLst>
</file>

<file path=ppt/tags/tag172.xml><?xml version="1.0" encoding="utf-8"?>
<p:tagLst xmlns:p="http://schemas.openxmlformats.org/presentationml/2006/main">
  <p:tag name="KSO_WM_TEMPLATE_CATEGORY" val="custom"/>
  <p:tag name="KSO_WM_TEMPLATE_INDEX" val="20182773"/>
</p:tagLst>
</file>

<file path=ppt/tags/tag173.xml><?xml version="1.0" encoding="utf-8"?>
<p:tagLst xmlns:p="http://schemas.openxmlformats.org/presentationml/2006/main">
  <p:tag name="KSO_WM_TEMPLATE_CATEGORY" val="custom"/>
  <p:tag name="KSO_WM_TEMPLATE_INDEX" val="20182773"/>
</p:tagLst>
</file>

<file path=ppt/tags/tag174.xml><?xml version="1.0" encoding="utf-8"?>
<p:tagLst xmlns:p="http://schemas.openxmlformats.org/presentationml/2006/main">
  <p:tag name="KSO_WM_TEMPLATE_CATEGORY" val="custom"/>
  <p:tag name="KSO_WM_TEMPLATE_INDEX" val="20182773"/>
</p:tagLst>
</file>

<file path=ppt/tags/tag175.xml><?xml version="1.0" encoding="utf-8"?>
<p:tagLst xmlns:p="http://schemas.openxmlformats.org/presentationml/2006/main">
  <p:tag name="KSO_WM_TEMPLATE_CATEGORY" val="custom"/>
  <p:tag name="KSO_WM_TEMPLATE_INDEX" val="20182773"/>
  <p:tag name="KSO_WM_SLIDE_MODEL_TYPE" val="timeline"/>
</p:tagLst>
</file>

<file path=ppt/tags/tag176.xml><?xml version="1.0" encoding="utf-8"?>
<p:tagLst xmlns:p="http://schemas.openxmlformats.org/presentationml/2006/main">
  <p:tag name="KSO_WM_TEMPLATE_CATEGORY" val="custom"/>
  <p:tag name="KSO_WM_TEMPLATE_INDEX" val="20182773"/>
  <p:tag name="KSO_WM_SLIDE_MODEL_TYPE" val="timeline"/>
</p:tagLst>
</file>

<file path=ppt/tags/tag177.xml><?xml version="1.0" encoding="utf-8"?>
<p:tagLst xmlns:p="http://schemas.openxmlformats.org/presentationml/2006/main">
  <p:tag name="KSO_WM_TEMPLATE_CATEGORY" val="custom"/>
  <p:tag name="KSO_WM_TEMPLATE_INDEX" val="20182773"/>
</p:tagLst>
</file>

<file path=ppt/tags/tag178.xml><?xml version="1.0" encoding="utf-8"?>
<p:tagLst xmlns:p="http://schemas.openxmlformats.org/presentationml/2006/main">
  <p:tag name="KSO_WM_TEMPLATE_CATEGORY" val="custom"/>
  <p:tag name="KSO_WM_TEMPLATE_INDEX" val="20182773"/>
</p:tagLst>
</file>

<file path=ppt/tags/tag179.xml><?xml version="1.0" encoding="utf-8"?>
<p:tagLst xmlns:p="http://schemas.openxmlformats.org/presentationml/2006/main">
  <p:tag name="KSO_WM_TEMPLATE_CATEGORY" val="custom"/>
  <p:tag name="KSO_WM_TEMPLATE_INDEX" val="20182773"/>
</p:tagLst>
</file>

<file path=ppt/tags/tag18.xml><?xml version="1.0" encoding="utf-8"?>
<p:tagLst xmlns:p="http://schemas.openxmlformats.org/presentationml/2006/main">
  <p:tag name="KSO_WM_TAG_VERSION" val="1.0"/>
  <p:tag name="KSO_WM_BEAUTIFY_FLAG" val="#wm#"/>
  <p:tag name="KSO_WM_TEMPLATE_CATEGORY" val="diagram"/>
  <p:tag name="KSO_WM_TEMPLATE_INDEX" val="635"/>
  <p:tag name="KSO_WM_UNIT_TYPE" val="l_i"/>
  <p:tag name="KSO_WM_UNIT_INDEX" val="1_16"/>
  <p:tag name="KSO_WM_UNIT_ID" val="diagram635_4*l_i*1_16"/>
  <p:tag name="KSO_WM_UNIT_CLEAR" val="1"/>
  <p:tag name="KSO_WM_UNIT_LAYERLEVEL" val="1_1"/>
  <p:tag name="KSO_WM_DIAGRAM_GROUP_CODE" val="l1-1"/>
  <p:tag name="KSO_WM_UNIT_FILL_FORE_SCHEMECOLOR_INDEX" val="5"/>
  <p:tag name="KSO_WM_UNIT_FILL_TYPE" val="1"/>
  <p:tag name="KSO_WM_UNIT_TEXT_FILL_FORE_SCHEMECOLOR_INDEX" val="2"/>
  <p:tag name="KSO_WM_UNIT_TEXT_FILL_TYPE" val="1"/>
</p:tagLst>
</file>

<file path=ppt/tags/tag180.xml><?xml version="1.0" encoding="utf-8"?>
<p:tagLst xmlns:p="http://schemas.openxmlformats.org/presentationml/2006/main">
  <p:tag name="KSO_WM_TEMPLATE_CATEGORY" val="custom"/>
  <p:tag name="KSO_WM_TEMPLATE_INDEX" val="20182773"/>
</p:tagLst>
</file>

<file path=ppt/tags/tag181.xml><?xml version="1.0" encoding="utf-8"?>
<p:tagLst xmlns:p="http://schemas.openxmlformats.org/presentationml/2006/main">
  <p:tag name="KSO_WM_TEMPLATE_CATEGORY" val="custom"/>
  <p:tag name="KSO_WM_TEMPLATE_INDEX" val="20182773"/>
  <p:tag name="KSO_WM_SLIDE_MODEL_TYPE" val="timeline"/>
</p:tagLst>
</file>

<file path=ppt/tags/tag182.xml><?xml version="1.0" encoding="utf-8"?>
<p:tagLst xmlns:p="http://schemas.openxmlformats.org/presentationml/2006/main">
  <p:tag name="KSO_WM_TEMPLATE_CATEGORY" val="custom"/>
  <p:tag name="KSO_WM_TEMPLATE_INDEX" val="20182773"/>
  <p:tag name="KSO_WM_SLIDE_MODEL_TYPE" val="timeline"/>
</p:tagLst>
</file>

<file path=ppt/tags/tag183.xml><?xml version="1.0" encoding="utf-8"?>
<p:tagLst xmlns:p="http://schemas.openxmlformats.org/presentationml/2006/main">
  <p:tag name="KSO_WM_TEMPLATE_CATEGORY" val="custom"/>
  <p:tag name="KSO_WM_TEMPLATE_INDEX" val="20182773"/>
</p:tagLst>
</file>

<file path=ppt/tags/tag184.xml><?xml version="1.0" encoding="utf-8"?>
<p:tagLst xmlns:p="http://schemas.openxmlformats.org/presentationml/2006/main">
  <p:tag name="KSO_WM_TEMPLATE_CATEGORY" val="custom"/>
  <p:tag name="KSO_WM_TEMPLATE_INDEX" val="20182773"/>
  <p:tag name="KSO_WM_SLIDE_MODEL_TYPE" val="timeline"/>
</p:tagLst>
</file>

<file path=ppt/tags/tag185.xml><?xml version="1.0" encoding="utf-8"?>
<p:tagLst xmlns:p="http://schemas.openxmlformats.org/presentationml/2006/main">
  <p:tag name="KSO_WM_TEMPLATE_CATEGORY" val="custom"/>
  <p:tag name="KSO_WM_TEMPLATE_INDEX" val="20182773"/>
  <p:tag name="KSO_WM_SLIDE_MODEL_TYPE" val="timeline"/>
</p:tagLst>
</file>

<file path=ppt/tags/tag186.xml><?xml version="1.0" encoding="utf-8"?>
<p:tagLst xmlns:p="http://schemas.openxmlformats.org/presentationml/2006/main">
  <p:tag name="KSO_WM_TEMPLATE_CATEGORY" val="custom"/>
  <p:tag name="KSO_WM_TEMPLATE_INDEX" val="20182773"/>
</p:tagLst>
</file>

<file path=ppt/tags/tag187.xml><?xml version="1.0" encoding="utf-8"?>
<p:tagLst xmlns:p="http://schemas.openxmlformats.org/presentationml/2006/main">
  <p:tag name="KSO_WM_TEMPLATE_CATEGORY" val="custom"/>
  <p:tag name="KSO_WM_TEMPLATE_INDEX" val="20182773"/>
</p:tagLst>
</file>

<file path=ppt/tags/tag188.xml><?xml version="1.0" encoding="utf-8"?>
<p:tagLst xmlns:p="http://schemas.openxmlformats.org/presentationml/2006/main">
  <p:tag name="KSO_WM_TEMPLATE_CATEGORY" val="custom"/>
  <p:tag name="KSO_WM_TEMPLATE_INDEX" val="20182773"/>
</p:tagLst>
</file>

<file path=ppt/tags/tag189.xml><?xml version="1.0" encoding="utf-8"?>
<p:tagLst xmlns:p="http://schemas.openxmlformats.org/presentationml/2006/main">
  <p:tag name="KSO_WM_TEMPLATE_CATEGORY" val="custom"/>
  <p:tag name="KSO_WM_TEMPLATE_INDEX" val="20182773"/>
</p:tagLst>
</file>

<file path=ppt/tags/tag19.xml><?xml version="1.0" encoding="utf-8"?>
<p:tagLst xmlns:p="http://schemas.openxmlformats.org/presentationml/2006/main">
  <p:tag name="KSO_WM_TAG_VERSION" val="1.0"/>
  <p:tag name="KSO_WM_BEAUTIFY_FLAG" val="#wm#"/>
  <p:tag name="KSO_WM_TEMPLATE_CATEGORY" val="diagram"/>
  <p:tag name="KSO_WM_TEMPLATE_INDEX" val="635"/>
  <p:tag name="KSO_WM_UNIT_TYPE" val="l_i"/>
  <p:tag name="KSO_WM_UNIT_INDEX" val="1_17"/>
  <p:tag name="KSO_WM_UNIT_ID" val="diagram635_4*l_i*1_17"/>
  <p:tag name="KSO_WM_UNIT_CLEAR" val="1"/>
  <p:tag name="KSO_WM_UNIT_LAYERLEVEL" val="1_1"/>
  <p:tag name="KSO_WM_DIAGRAM_GROUP_CODE" val="l1-1"/>
  <p:tag name="KSO_WM_UNIT_FILL_FORE_SCHEMECOLOR_INDEX" val="7"/>
  <p:tag name="KSO_WM_UNIT_FILL_TYPE" val="1"/>
  <p:tag name="KSO_WM_UNIT_TEXT_FILL_FORE_SCHEMECOLOR_INDEX" val="2"/>
  <p:tag name="KSO_WM_UNIT_TEXT_FILL_TYPE" val="1"/>
</p:tagLst>
</file>

<file path=ppt/tags/tag190.xml><?xml version="1.0" encoding="utf-8"?>
<p:tagLst xmlns:p="http://schemas.openxmlformats.org/presentationml/2006/main">
  <p:tag name="KSO_WM_TEMPLATE_CATEGORY" val="custom"/>
  <p:tag name="KSO_WM_TEMPLATE_INDEX" val="20182773"/>
</p:tagLst>
</file>

<file path=ppt/tags/tag191.xml><?xml version="1.0" encoding="utf-8"?>
<p:tagLst xmlns:p="http://schemas.openxmlformats.org/presentationml/2006/main">
  <p:tag name="KSO_WM_TEMPLATE_CATEGORY" val="custom"/>
  <p:tag name="KSO_WM_TEMPLATE_INDEX" val="20182773"/>
</p:tagLst>
</file>

<file path=ppt/tags/tag192.xml><?xml version="1.0" encoding="utf-8"?>
<p:tagLst xmlns:p="http://schemas.openxmlformats.org/presentationml/2006/main">
  <p:tag name="KSO_WM_TEMPLATE_CATEGORY" val="custom"/>
  <p:tag name="KSO_WM_TEMPLATE_INDEX" val="20182773"/>
</p:tagLst>
</file>

<file path=ppt/tags/tag193.xml><?xml version="1.0" encoding="utf-8"?>
<p:tagLst xmlns:p="http://schemas.openxmlformats.org/presentationml/2006/main">
  <p:tag name="KSO_WM_TEMPLATE_CATEGORY" val="custom"/>
  <p:tag name="KSO_WM_TEMPLATE_INDEX" val="20182773"/>
</p:tagLst>
</file>

<file path=ppt/tags/tag194.xml><?xml version="1.0" encoding="utf-8"?>
<p:tagLst xmlns:p="http://schemas.openxmlformats.org/presentationml/2006/main">
  <p:tag name="KSO_WM_TEMPLATE_CATEGORY" val="custom"/>
  <p:tag name="KSO_WM_TEMPLATE_INDEX" val="20182773"/>
</p:tagLst>
</file>

<file path=ppt/tags/tag195.xml><?xml version="1.0" encoding="utf-8"?>
<p:tagLst xmlns:p="http://schemas.openxmlformats.org/presentationml/2006/main">
  <p:tag name="KSO_WM_TEMPLATE_CATEGORY" val="custom"/>
  <p:tag name="KSO_WM_TEMPLATE_INDEX" val="20182773"/>
</p:tagLst>
</file>

<file path=ppt/tags/tag196.xml><?xml version="1.0" encoding="utf-8"?>
<p:tagLst xmlns:p="http://schemas.openxmlformats.org/presentationml/2006/main">
  <p:tag name="KSO_WM_TEMPLATE_CATEGORY" val="custom"/>
  <p:tag name="KSO_WM_TEMPLATE_INDEX" val="20182773"/>
</p:tagLst>
</file>

<file path=ppt/tags/tag197.xml><?xml version="1.0" encoding="utf-8"?>
<p:tagLst xmlns:p="http://schemas.openxmlformats.org/presentationml/2006/main">
  <p:tag name="KSO_WM_TEMPLATE_CATEGORY" val="custom"/>
  <p:tag name="KSO_WM_TEMPLATE_INDEX" val="20182773"/>
</p:tagLst>
</file>

<file path=ppt/tags/tag198.xml><?xml version="1.0" encoding="utf-8"?>
<p:tagLst xmlns:p="http://schemas.openxmlformats.org/presentationml/2006/main">
  <p:tag name="KSO_WM_TEMPLATE_CATEGORY" val="custom"/>
  <p:tag name="KSO_WM_TEMPLATE_INDEX" val="20182773"/>
</p:tagLst>
</file>

<file path=ppt/tags/tag199.xml><?xml version="1.0" encoding="utf-8"?>
<p:tagLst xmlns:p="http://schemas.openxmlformats.org/presentationml/2006/main">
  <p:tag name="KSO_WM_TEMPLATE_CATEGORY" val="custom"/>
  <p:tag name="KSO_WM_TEMPLATE_INDEX" val="20182773"/>
</p:tagLst>
</file>

<file path=ppt/tags/tag2.xml><?xml version="1.0" encoding="utf-8"?>
<p:tagLst xmlns:p="http://schemas.openxmlformats.org/presentationml/2006/main">
  <p:tag name="KSO_WM_TEMPLATE_CATEGORY" val="diagram"/>
  <p:tag name="KSO_WM_TEMPLATE_INDEX" val="160075"/>
  <p:tag name="KSO_WM_TAG_VERSION" val="1.0"/>
  <p:tag name="KSO_WM_UNIT_TYPE" val="n_h_h_f"/>
  <p:tag name="KSO_WM_UNIT_INDEX" val="1_1_2_1"/>
  <p:tag name="KSO_WM_UNIT_ID" val="diagram160075_2*n_h_h_f*1_1_2_1"/>
  <p:tag name="KSO_WM_UNIT_LAYERLEVEL" val="1_1_1_1"/>
  <p:tag name="KSO_WM_UNIT_VALUE" val="12"/>
  <p:tag name="KSO_WM_UNIT_HIGHLIGHT" val="0"/>
  <p:tag name="KSO_WM_UNIT_COMPATIBLE" val="0"/>
  <p:tag name="KSO_WM_UNIT_CLEAR" val="0"/>
  <p:tag name="KSO_WM_UNIT_PRESET_TEXT_INDEX" val="4"/>
  <p:tag name="KSO_WM_UNIT_PRESET_TEXT_LEN" val="22"/>
  <p:tag name="KSO_WM_BEAUTIFY_FLAG" val="#wm#"/>
  <p:tag name="KSO_WM_DIAGRAM_GROUP_CODE" val="n1-1"/>
  <p:tag name="KSO_WM_UNIT_FILL_FORE_SCHEMECOLOR_INDEX" val="6"/>
  <p:tag name="KSO_WM_UNIT_FILL_TYPE" val="1"/>
  <p:tag name="KSO_WM_UNIT_TEXT_FILL_FORE_SCHEMECOLOR_INDEX" val="14"/>
  <p:tag name="KSO_WM_UNIT_TEXT_FILL_TYPE" val="1"/>
  <p:tag name="KSO_WM_UNIT_USESOURCEFORMAT_APPLY" val="0"/>
</p:tagLst>
</file>

<file path=ppt/tags/tag20.xml><?xml version="1.0" encoding="utf-8"?>
<p:tagLst xmlns:p="http://schemas.openxmlformats.org/presentationml/2006/main">
  <p:tag name="KSO_WM_TAG_VERSION" val="1.0"/>
  <p:tag name="KSO_WM_BEAUTIFY_FLAG" val="#wm#"/>
  <p:tag name="KSO_WM_TEMPLATE_CATEGORY" val="diagram"/>
  <p:tag name="KSO_WM_TEMPLATE_INDEX" val="635"/>
  <p:tag name="KSO_WM_UNIT_TYPE" val="l_i"/>
  <p:tag name="KSO_WM_UNIT_INDEX" val="1_18"/>
  <p:tag name="KSO_WM_UNIT_ID" val="diagram635_4*l_i*1_18"/>
  <p:tag name="KSO_WM_UNIT_CLEAR" val="1"/>
  <p:tag name="KSO_WM_UNIT_LAYERLEVEL" val="1_1"/>
  <p:tag name="KSO_WM_DIAGRAM_GROUP_CODE" val="l1-1"/>
  <p:tag name="KSO_WM_UNIT_FILL_FORE_SCHEMECOLOR_INDEX" val="6"/>
  <p:tag name="KSO_WM_UNIT_FILL_TYPE" val="1"/>
  <p:tag name="KSO_WM_UNIT_TEXT_FILL_FORE_SCHEMECOLOR_INDEX" val="2"/>
  <p:tag name="KSO_WM_UNIT_TEXT_FILL_TYPE" val="1"/>
</p:tagLst>
</file>

<file path=ppt/tags/tag200.xml><?xml version="1.0" encoding="utf-8"?>
<p:tagLst xmlns:p="http://schemas.openxmlformats.org/presentationml/2006/main">
  <p:tag name="KSO_WM_TEMPLATE_CATEGORY" val="custom"/>
  <p:tag name="KSO_WM_TEMPLATE_INDEX" val="20182773"/>
</p:tagLst>
</file>

<file path=ppt/tags/tag201.xml><?xml version="1.0" encoding="utf-8"?>
<p:tagLst xmlns:p="http://schemas.openxmlformats.org/presentationml/2006/main">
  <p:tag name="KSO_WM_TEMPLATE_CATEGORY" val="custom"/>
  <p:tag name="KSO_WM_TEMPLATE_INDEX" val="20182773"/>
</p:tagLst>
</file>

<file path=ppt/tags/tag202.xml><?xml version="1.0" encoding="utf-8"?>
<p:tagLst xmlns:p="http://schemas.openxmlformats.org/presentationml/2006/main">
  <p:tag name="KSO_WM_TEMPLATE_CATEGORY" val="custom"/>
  <p:tag name="KSO_WM_TEMPLATE_INDEX" val="20182773"/>
</p:tagLst>
</file>

<file path=ppt/tags/tag203.xml><?xml version="1.0" encoding="utf-8"?>
<p:tagLst xmlns:p="http://schemas.openxmlformats.org/presentationml/2006/main">
  <p:tag name="KSO_WM_TEMPLATE_CATEGORY" val="custom"/>
  <p:tag name="KSO_WM_TEMPLATE_INDEX" val="20182773"/>
</p:tagLst>
</file>

<file path=ppt/tags/tag204.xml><?xml version="1.0" encoding="utf-8"?>
<p:tagLst xmlns:p="http://schemas.openxmlformats.org/presentationml/2006/main">
  <p:tag name="KSO_WM_TEMPLATE_CATEGORY" val="custom"/>
  <p:tag name="KSO_WM_TEMPLATE_INDEX" val="20182773"/>
</p:tagLst>
</file>

<file path=ppt/tags/tag205.xml><?xml version="1.0" encoding="utf-8"?>
<p:tagLst xmlns:p="http://schemas.openxmlformats.org/presentationml/2006/main">
  <p:tag name="KSO_WM_TEMPLATE_CATEGORY" val="custom"/>
  <p:tag name="KSO_WM_TEMPLATE_INDEX" val="20182773"/>
</p:tagLst>
</file>

<file path=ppt/tags/tag206.xml><?xml version="1.0" encoding="utf-8"?>
<p:tagLst xmlns:p="http://schemas.openxmlformats.org/presentationml/2006/main">
  <p:tag name="KSO_WM_TEMPLATE_CATEGORY" val="custom"/>
  <p:tag name="KSO_WM_TEMPLATE_INDEX" val="20182773"/>
</p:tagLst>
</file>

<file path=ppt/tags/tag207.xml><?xml version="1.0" encoding="utf-8"?>
<p:tagLst xmlns:p="http://schemas.openxmlformats.org/presentationml/2006/main">
  <p:tag name="KSO_WM_TEMPLATE_CATEGORY" val="custom"/>
  <p:tag name="KSO_WM_TEMPLATE_INDEX" val="20182773"/>
</p:tagLst>
</file>

<file path=ppt/tags/tag208.xml><?xml version="1.0" encoding="utf-8"?>
<p:tagLst xmlns:p="http://schemas.openxmlformats.org/presentationml/2006/main">
  <p:tag name="KSO_WM_TEMPLATE_CATEGORY" val="custom"/>
  <p:tag name="KSO_WM_TEMPLATE_INDEX" val="20182773"/>
</p:tagLst>
</file>

<file path=ppt/tags/tag209.xml><?xml version="1.0" encoding="utf-8"?>
<p:tagLst xmlns:p="http://schemas.openxmlformats.org/presentationml/2006/main">
  <p:tag name="KSO_WM_TEMPLATE_CATEGORY" val="custom"/>
  <p:tag name="KSO_WM_TEMPLATE_INDEX" val="20182773"/>
</p:tagLst>
</file>

<file path=ppt/tags/tag21.xml><?xml version="1.0" encoding="utf-8"?>
<p:tagLst xmlns:p="http://schemas.openxmlformats.org/presentationml/2006/main">
  <p:tag name="KSO_WM_TAG_VERSION" val="1.0"/>
  <p:tag name="KSO_WM_BEAUTIFY_FLAG" val="#wm#"/>
  <p:tag name="KSO_WM_UNIT_TYPE" val="i"/>
  <p:tag name="KSO_WM_UNIT_ID" val="diagram632_3*i*0"/>
  <p:tag name="KSO_WM_TEMPLATE_CATEGORY" val="diagram"/>
  <p:tag name="KSO_WM_TEMPLATE_INDEX" val="632"/>
  <p:tag name="KSO_WM_UNIT_INDEX" val="0"/>
</p:tagLst>
</file>

<file path=ppt/tags/tag210.xml><?xml version="1.0" encoding="utf-8"?>
<p:tagLst xmlns:p="http://schemas.openxmlformats.org/presentationml/2006/main">
  <p:tag name="KSO_WM_TEMPLATE_CATEGORY" val="diagram"/>
  <p:tag name="KSO_WM_TEMPLATE_INDEX" val="160048"/>
  <p:tag name="KSO_WM_TAG_VERSION" val="1.0"/>
  <p:tag name="KSO_WM_BEAUTIFY_FLAG" val="#wm#"/>
  <p:tag name="KSO_WM_UNIT_TYPE" val="l_h_f"/>
  <p:tag name="KSO_WM_UNIT_INDEX" val="1_1_1"/>
  <p:tag name="KSO_WM_UNIT_ID" val="diagram160048_3*l_h_f*1_1_1"/>
  <p:tag name="KSO_WM_UNIT_LAYERLEVEL" val="1_1_1"/>
  <p:tag name="KSO_WM_UNIT_VALUE" val="46"/>
  <p:tag name="KSO_WM_UNIT_HIGHLIGHT" val="0"/>
  <p:tag name="KSO_WM_UNIT_COMPATIBLE" val="0"/>
  <p:tag name="KSO_WM_UNIT_CLEAR" val="0"/>
  <p:tag name="KSO_WM_DIAGRAM_GROUP_CODE" val="l1-1"/>
  <p:tag name="KSO_WM_UNIT_PRESET_TEXT" val="Lorem ipsum dolor sit amet, consectetur adipisicing elit.Lorem ipsum dolor sit amet,"/>
  <p:tag name="KSO_WM_UNIT_TEXT_FILL_FORE_SCHEMECOLOR_INDEX" val="13"/>
  <p:tag name="KSO_WM_UNIT_TEXT_FILL_TYPE" val="1"/>
</p:tagLst>
</file>

<file path=ppt/tags/tag211.xml><?xml version="1.0" encoding="utf-8"?>
<p:tagLst xmlns:p="http://schemas.openxmlformats.org/presentationml/2006/main">
  <p:tag name="KSO_WM_TEMPLATE_CATEGORY" val="diagram"/>
  <p:tag name="KSO_WM_TEMPLATE_INDEX" val="160048"/>
  <p:tag name="KSO_WM_TAG_VERSION" val="1.0"/>
  <p:tag name="KSO_WM_BEAUTIFY_FLAG" val="#wm#"/>
  <p:tag name="KSO_WM_UNIT_CLEAR" val="1"/>
  <p:tag name="KSO_WM_UNIT_TYPE" val="l_h_i"/>
  <p:tag name="KSO_WM_UNIT_INDEX" val="1_1_1"/>
  <p:tag name="KSO_WM_UNIT_ID" val="diagram160048_3*l_h_i*1_1_1"/>
  <p:tag name="KSO_WM_UNIT_LAYERLEVEL" val="1_1_1"/>
  <p:tag name="KSO_WM_DIAGRAM_GROUP_CODE" val="l1-1"/>
  <p:tag name="KSO_WM_UNIT_LINE_FORE_SCHEMECOLOR_INDEX" val="14"/>
  <p:tag name="KSO_WM_UNIT_LINE_FILL_TYPE" val="2"/>
</p:tagLst>
</file>

<file path=ppt/tags/tag212.xml><?xml version="1.0" encoding="utf-8"?>
<p:tagLst xmlns:p="http://schemas.openxmlformats.org/presentationml/2006/main">
  <p:tag name="KSO_WM_TEMPLATE_CATEGORY" val="diagram"/>
  <p:tag name="KSO_WM_TEMPLATE_INDEX" val="160048"/>
  <p:tag name="KSO_WM_TAG_VERSION" val="1.0"/>
  <p:tag name="KSO_WM_BEAUTIFY_FLAG" val="#wm#"/>
  <p:tag name="KSO_WM_UNIT_CLEAR" val="1"/>
  <p:tag name="KSO_WM_UNIT_TYPE" val="l_h_i"/>
  <p:tag name="KSO_WM_UNIT_INDEX" val="1_1_2"/>
  <p:tag name="KSO_WM_UNIT_ID" val="diagram160048_3*l_h_i*1_1_2"/>
  <p:tag name="KSO_WM_UNIT_LAYERLEVEL" val="1_1_1"/>
  <p:tag name="KSO_WM_DIAGRAM_GROUP_CODE" val="l1-1"/>
  <p:tag name="KSO_WM_UNIT_FILL_FORE_SCHEMECOLOR_INDEX" val="5"/>
  <p:tag name="KSO_WM_UNIT_FILL_TYPE" val="1"/>
  <p:tag name="KSO_WM_UNIT_TEXT_FILL_FORE_SCHEMECOLOR_INDEX" val="2"/>
  <p:tag name="KSO_WM_UNIT_TEXT_FILL_TYPE" val="1"/>
</p:tagLst>
</file>

<file path=ppt/tags/tag213.xml><?xml version="1.0" encoding="utf-8"?>
<p:tagLst xmlns:p="http://schemas.openxmlformats.org/presentationml/2006/main">
  <p:tag name="KSO_WM_TEMPLATE_CATEGORY" val="diagram"/>
  <p:tag name="KSO_WM_TEMPLATE_INDEX" val="160048"/>
  <p:tag name="KSO_WM_TAG_VERSION" val="1.0"/>
  <p:tag name="KSO_WM_BEAUTIFY_FLAG" val="#wm#"/>
  <p:tag name="KSO_WM_UNIT_CLEAR" val="1"/>
  <p:tag name="KSO_WM_UNIT_TYPE" val="l_h_i"/>
  <p:tag name="KSO_WM_UNIT_INDEX" val="1_1_3"/>
  <p:tag name="KSO_WM_UNIT_ID" val="diagram160048_3*l_h_i*1_1_3"/>
  <p:tag name="KSO_WM_UNIT_LAYERLEVEL" val="1_1_1"/>
  <p:tag name="KSO_WM_DIAGRAM_GROUP_CODE" val="l1-1"/>
  <p:tag name="KSO_WM_UNIT_TEXT_FILL_FORE_SCHEMECOLOR_INDEX" val="5"/>
  <p:tag name="KSO_WM_UNIT_TEXT_FILL_TYPE" val="1"/>
</p:tagLst>
</file>

<file path=ppt/tags/tag214.xml><?xml version="1.0" encoding="utf-8"?>
<p:tagLst xmlns:p="http://schemas.openxmlformats.org/presentationml/2006/main">
  <p:tag name="KSO_WM_TEMPLATE_CATEGORY" val="diagram"/>
  <p:tag name="KSO_WM_TEMPLATE_INDEX" val="160048"/>
  <p:tag name="KSO_WM_TAG_VERSION" val="1.0"/>
  <p:tag name="KSO_WM_BEAUTIFY_FLAG" val="#wm#"/>
  <p:tag name="KSO_WM_UNIT_TYPE" val="l_h_f"/>
  <p:tag name="KSO_WM_UNIT_INDEX" val="1_2_1"/>
  <p:tag name="KSO_WM_UNIT_ID" val="diagram160048_3*l_h_f*1_2_1"/>
  <p:tag name="KSO_WM_UNIT_LAYERLEVEL" val="1_1_1"/>
  <p:tag name="KSO_WM_UNIT_VALUE" val="46"/>
  <p:tag name="KSO_WM_UNIT_HIGHLIGHT" val="0"/>
  <p:tag name="KSO_WM_UNIT_COMPATIBLE" val="0"/>
  <p:tag name="KSO_WM_UNIT_CLEAR" val="0"/>
  <p:tag name="KSO_WM_DIAGRAM_GROUP_CODE" val="l1-1"/>
  <p:tag name="KSO_WM_UNIT_PRESET_TEXT" val="Lorem ipsum dolor sit amet, consectetur adipisicing elit.Lorem ipsum dolor sit amet,"/>
  <p:tag name="KSO_WM_UNIT_TEXT_FILL_FORE_SCHEMECOLOR_INDEX" val="13"/>
  <p:tag name="KSO_WM_UNIT_TEXT_FILL_TYPE" val="1"/>
</p:tagLst>
</file>

<file path=ppt/tags/tag215.xml><?xml version="1.0" encoding="utf-8"?>
<p:tagLst xmlns:p="http://schemas.openxmlformats.org/presentationml/2006/main">
  <p:tag name="KSO_WM_TEMPLATE_CATEGORY" val="diagram"/>
  <p:tag name="KSO_WM_TEMPLATE_INDEX" val="160048"/>
  <p:tag name="KSO_WM_TAG_VERSION" val="1.0"/>
  <p:tag name="KSO_WM_BEAUTIFY_FLAG" val="#wm#"/>
  <p:tag name="KSO_WM_UNIT_CLEAR" val="1"/>
  <p:tag name="KSO_WM_UNIT_TYPE" val="l_h_i"/>
  <p:tag name="KSO_WM_UNIT_INDEX" val="1_2_1"/>
  <p:tag name="KSO_WM_UNIT_ID" val="diagram160048_3*l_h_i*1_2_1"/>
  <p:tag name="KSO_WM_UNIT_LAYERLEVEL" val="1_1_1"/>
  <p:tag name="KSO_WM_DIAGRAM_GROUP_CODE" val="l1-1"/>
  <p:tag name="KSO_WM_UNIT_LINE_FORE_SCHEMECOLOR_INDEX" val="14"/>
  <p:tag name="KSO_WM_UNIT_LINE_FILL_TYPE" val="2"/>
</p:tagLst>
</file>

<file path=ppt/tags/tag216.xml><?xml version="1.0" encoding="utf-8"?>
<p:tagLst xmlns:p="http://schemas.openxmlformats.org/presentationml/2006/main">
  <p:tag name="KSO_WM_TEMPLATE_CATEGORY" val="diagram"/>
  <p:tag name="KSO_WM_TEMPLATE_INDEX" val="160048"/>
  <p:tag name="KSO_WM_TAG_VERSION" val="1.0"/>
  <p:tag name="KSO_WM_BEAUTIFY_FLAG" val="#wm#"/>
  <p:tag name="KSO_WM_UNIT_CLEAR" val="1"/>
  <p:tag name="KSO_WM_UNIT_TYPE" val="l_h_i"/>
  <p:tag name="KSO_WM_UNIT_INDEX" val="1_2_2"/>
  <p:tag name="KSO_WM_UNIT_ID" val="diagram160048_3*l_h_i*1_2_2"/>
  <p:tag name="KSO_WM_UNIT_LAYERLEVEL" val="1_1_1"/>
  <p:tag name="KSO_WM_DIAGRAM_GROUP_CODE" val="l1-1"/>
  <p:tag name="KSO_WM_UNIT_FILL_FORE_SCHEMECOLOR_INDEX" val="6"/>
  <p:tag name="KSO_WM_UNIT_FILL_TYPE" val="1"/>
  <p:tag name="KSO_WM_UNIT_TEXT_FILL_FORE_SCHEMECOLOR_INDEX" val="2"/>
  <p:tag name="KSO_WM_UNIT_TEXT_FILL_TYPE" val="1"/>
</p:tagLst>
</file>

<file path=ppt/tags/tag217.xml><?xml version="1.0" encoding="utf-8"?>
<p:tagLst xmlns:p="http://schemas.openxmlformats.org/presentationml/2006/main">
  <p:tag name="KSO_WM_TEMPLATE_CATEGORY" val="diagram"/>
  <p:tag name="KSO_WM_TEMPLATE_INDEX" val="160048"/>
  <p:tag name="KSO_WM_TAG_VERSION" val="1.0"/>
  <p:tag name="KSO_WM_BEAUTIFY_FLAG" val="#wm#"/>
  <p:tag name="KSO_WM_UNIT_CLEAR" val="1"/>
  <p:tag name="KSO_WM_UNIT_TYPE" val="l_h_i"/>
  <p:tag name="KSO_WM_UNIT_INDEX" val="1_2_3"/>
  <p:tag name="KSO_WM_UNIT_ID" val="diagram160048_3*l_h_i*1_2_3"/>
  <p:tag name="KSO_WM_UNIT_LAYERLEVEL" val="1_1_1"/>
  <p:tag name="KSO_WM_DIAGRAM_GROUP_CODE" val="l1-1"/>
  <p:tag name="KSO_WM_UNIT_TEXT_FILL_FORE_SCHEMECOLOR_INDEX" val="6"/>
  <p:tag name="KSO_WM_UNIT_TEXT_FILL_TYPE" val="1"/>
</p:tagLst>
</file>

<file path=ppt/tags/tag218.xml><?xml version="1.0" encoding="utf-8"?>
<p:tagLst xmlns:p="http://schemas.openxmlformats.org/presentationml/2006/main">
  <p:tag name="KSO_WM_TEMPLATE_CATEGORY" val="diagram"/>
  <p:tag name="KSO_WM_TEMPLATE_INDEX" val="160048"/>
  <p:tag name="KSO_WM_TAG_VERSION" val="1.0"/>
  <p:tag name="KSO_WM_BEAUTIFY_FLAG" val="#wm#"/>
  <p:tag name="KSO_WM_UNIT_TYPE" val="l_h_f"/>
  <p:tag name="KSO_WM_UNIT_INDEX" val="1_3_1"/>
  <p:tag name="KSO_WM_UNIT_ID" val="diagram160048_3*l_h_f*1_3_1"/>
  <p:tag name="KSO_WM_UNIT_LAYERLEVEL" val="1_1_1"/>
  <p:tag name="KSO_WM_UNIT_VALUE" val="46"/>
  <p:tag name="KSO_WM_UNIT_HIGHLIGHT" val="0"/>
  <p:tag name="KSO_WM_UNIT_COMPATIBLE" val="0"/>
  <p:tag name="KSO_WM_UNIT_CLEAR" val="0"/>
  <p:tag name="KSO_WM_DIAGRAM_GROUP_CODE" val="l1-1"/>
  <p:tag name="KSO_WM_UNIT_PRESET_TEXT" val="Lorem ipsum dolor sit amet, consectetur adipisicing elit.Lorem ipsum dolor sit amet,"/>
  <p:tag name="KSO_WM_UNIT_TEXT_FILL_FORE_SCHEMECOLOR_INDEX" val="13"/>
  <p:tag name="KSO_WM_UNIT_TEXT_FILL_TYPE" val="1"/>
</p:tagLst>
</file>

<file path=ppt/tags/tag219.xml><?xml version="1.0" encoding="utf-8"?>
<p:tagLst xmlns:p="http://schemas.openxmlformats.org/presentationml/2006/main">
  <p:tag name="KSO_WM_TEMPLATE_CATEGORY" val="diagram"/>
  <p:tag name="KSO_WM_TEMPLATE_INDEX" val="160048"/>
  <p:tag name="KSO_WM_TAG_VERSION" val="1.0"/>
  <p:tag name="KSO_WM_BEAUTIFY_FLAG" val="#wm#"/>
  <p:tag name="KSO_WM_UNIT_CLEAR" val="1"/>
  <p:tag name="KSO_WM_UNIT_TYPE" val="l_h_i"/>
  <p:tag name="KSO_WM_UNIT_INDEX" val="1_3_1"/>
  <p:tag name="KSO_WM_UNIT_ID" val="diagram160048_3*l_h_i*1_3_1"/>
  <p:tag name="KSO_WM_UNIT_LAYERLEVEL" val="1_1_1"/>
  <p:tag name="KSO_WM_DIAGRAM_GROUP_CODE" val="l1-1"/>
  <p:tag name="KSO_WM_UNIT_LINE_FORE_SCHEMECOLOR_INDEX" val="14"/>
  <p:tag name="KSO_WM_UNIT_LINE_FILL_TYPE" val="2"/>
</p:tagLst>
</file>

<file path=ppt/tags/tag22.xml><?xml version="1.0" encoding="utf-8"?>
<p:tagLst xmlns:p="http://schemas.openxmlformats.org/presentationml/2006/main">
  <p:tag name="KSO_WM_TAG_VERSION" val="1.0"/>
  <p:tag name="KSO_WM_BEAUTIFY_FLAG" val="#wm#"/>
  <p:tag name="KSO_WM_TEMPLATE_CATEGORY" val="diagram"/>
  <p:tag name="KSO_WM_TEMPLATE_INDEX" val="632"/>
  <p:tag name="KSO_WM_UNIT_TYPE" val="l_i"/>
  <p:tag name="KSO_WM_UNIT_INDEX" val="1_1"/>
  <p:tag name="KSO_WM_UNIT_ID" val="diagram632_3*l_i*1_1"/>
  <p:tag name="KSO_WM_UNIT_CLEAR" val="1"/>
  <p:tag name="KSO_WM_UNIT_LAYERLEVEL" val="1_1"/>
  <p:tag name="KSO_WM_DIAGRAM_GROUP_CODE" val="l1-1"/>
  <p:tag name="KSO_WM_UNIT_TEXT_FILL_FORE_SCHEMECOLOR_INDEX" val="5"/>
  <p:tag name="KSO_WM_UNIT_TEXT_FILL_TYPE" val="1"/>
</p:tagLst>
</file>

<file path=ppt/tags/tag220.xml><?xml version="1.0" encoding="utf-8"?>
<p:tagLst xmlns:p="http://schemas.openxmlformats.org/presentationml/2006/main">
  <p:tag name="KSO_WM_TEMPLATE_CATEGORY" val="diagram"/>
  <p:tag name="KSO_WM_TEMPLATE_INDEX" val="160048"/>
  <p:tag name="KSO_WM_TAG_VERSION" val="1.0"/>
  <p:tag name="KSO_WM_BEAUTIFY_FLAG" val="#wm#"/>
  <p:tag name="KSO_WM_UNIT_CLEAR" val="1"/>
  <p:tag name="KSO_WM_UNIT_TYPE" val="l_h_i"/>
  <p:tag name="KSO_WM_UNIT_INDEX" val="1_3_2"/>
  <p:tag name="KSO_WM_UNIT_ID" val="diagram160048_3*l_h_i*1_3_2"/>
  <p:tag name="KSO_WM_UNIT_LAYERLEVEL" val="1_1_1"/>
  <p:tag name="KSO_WM_DIAGRAM_GROUP_CODE" val="l1-1"/>
  <p:tag name="KSO_WM_UNIT_FILL_FORE_SCHEMECOLOR_INDEX" val="7"/>
  <p:tag name="KSO_WM_UNIT_FILL_TYPE" val="1"/>
  <p:tag name="KSO_WM_UNIT_TEXT_FILL_FORE_SCHEMECOLOR_INDEX" val="2"/>
  <p:tag name="KSO_WM_UNIT_TEXT_FILL_TYPE" val="1"/>
</p:tagLst>
</file>

<file path=ppt/tags/tag221.xml><?xml version="1.0" encoding="utf-8"?>
<p:tagLst xmlns:p="http://schemas.openxmlformats.org/presentationml/2006/main">
  <p:tag name="KSO_WM_TEMPLATE_CATEGORY" val="diagram"/>
  <p:tag name="KSO_WM_TEMPLATE_INDEX" val="160048"/>
  <p:tag name="KSO_WM_TAG_VERSION" val="1.0"/>
  <p:tag name="KSO_WM_BEAUTIFY_FLAG" val="#wm#"/>
  <p:tag name="KSO_WM_UNIT_CLEAR" val="1"/>
  <p:tag name="KSO_WM_UNIT_TYPE" val="l_h_i"/>
  <p:tag name="KSO_WM_UNIT_INDEX" val="1_3_3"/>
  <p:tag name="KSO_WM_UNIT_ID" val="diagram160048_3*l_h_i*1_3_3"/>
  <p:tag name="KSO_WM_UNIT_LAYERLEVEL" val="1_1_1"/>
  <p:tag name="KSO_WM_DIAGRAM_GROUP_CODE" val="l1-1"/>
  <p:tag name="KSO_WM_UNIT_TEXT_FILL_FORE_SCHEMECOLOR_INDEX" val="7"/>
  <p:tag name="KSO_WM_UNIT_TEXT_FILL_TYPE" val="1"/>
</p:tagLst>
</file>

<file path=ppt/tags/tag222.xml><?xml version="1.0" encoding="utf-8"?>
<p:tagLst xmlns:p="http://schemas.openxmlformats.org/presentationml/2006/main">
  <p:tag name="KSO_WM_TAG_VERSION" val="1.0"/>
  <p:tag name="KSO_WM_BEAUTIFY_FLAG" val="#wm#"/>
  <p:tag name="KSO_WM_UNIT_TYPE" val="i"/>
  <p:tag name="KSO_WM_UNIT_ID" val="diagram160008_5*i*0"/>
  <p:tag name="KSO_WM_TEMPLATE_CATEGORY" val="diagram"/>
  <p:tag name="KSO_WM_TEMPLATE_INDEX" val="160008"/>
  <p:tag name="KSO_WM_UNIT_INDEX" val="0"/>
</p:tagLst>
</file>

<file path=ppt/tags/tag223.xml><?xml version="1.0" encoding="utf-8"?>
<p:tagLst xmlns:p="http://schemas.openxmlformats.org/presentationml/2006/main">
  <p:tag name="KSO_WM_BEAUTIFY_FLAG" val="#wm#"/>
  <p:tag name="KSO_WM_UNIT_TYPE" val="i"/>
  <p:tag name="KSO_WM_UNIT_ID" val="260*i*0"/>
  <p:tag name="KSO_WM_TEMPLATE_CATEGORY" val="diagram"/>
  <p:tag name="KSO_WM_TEMPLATE_INDEX" val="8"/>
</p:tagLst>
</file>

<file path=ppt/tags/tag224.xml><?xml version="1.0" encoding="utf-8"?>
<p:tagLst xmlns:p="http://schemas.openxmlformats.org/presentationml/2006/main">
  <p:tag name="KSO_WM_TEMPLATE_CATEGORY" val="diagram"/>
  <p:tag name="KSO_WM_TEMPLATE_INDEX" val="160008"/>
  <p:tag name="KSO_WM_UNIT_TYPE" val="l_i"/>
  <p:tag name="KSO_WM_UNIT_INDEX" val="1_1"/>
  <p:tag name="KSO_WM_UNIT_ID" val="diagram160008_5*l_i*1_1"/>
  <p:tag name="KSO_WM_UNIT_CLEAR" val="1"/>
  <p:tag name="KSO_WM_UNIT_LAYERLEVEL" val="1_1"/>
  <p:tag name="KSO_WM_BEAUTIFY_FLAG" val="#wm#"/>
  <p:tag name="KSO_WM_TAG_VERSION" val="1.0"/>
  <p:tag name="KSO_WM_DIAGRAM_GROUP_CODE" val="l1-1"/>
  <p:tag name="KSO_WM_UNIT_FILL_FORE_SCHEMECOLOR_INDEX" val="5"/>
  <p:tag name="KSO_WM_UNIT_FILL_TYPE" val="1"/>
  <p:tag name="KSO_WM_UNIT_TEXT_FILL_FORE_SCHEMECOLOR_INDEX" val="2"/>
  <p:tag name="KSO_WM_UNIT_TEXT_FILL_TYPE" val="1"/>
</p:tagLst>
</file>

<file path=ppt/tags/tag225.xml><?xml version="1.0" encoding="utf-8"?>
<p:tagLst xmlns:p="http://schemas.openxmlformats.org/presentationml/2006/main">
  <p:tag name="KSO_WM_TEMPLATE_CATEGORY" val="diagram"/>
  <p:tag name="KSO_WM_TEMPLATE_INDEX" val="160008"/>
  <p:tag name="KSO_WM_UNIT_TYPE" val="l_h_f"/>
  <p:tag name="KSO_WM_UNIT_INDEX" val="1_3_1"/>
  <p:tag name="KSO_WM_UNIT_ID" val="diagram160008_5*l_h_f*1_3_1"/>
  <p:tag name="KSO_WM_UNIT_CLEAR" val="1"/>
  <p:tag name="KSO_WM_UNIT_LAYERLEVEL" val="1_1_1"/>
  <p:tag name="KSO_WM_UNIT_VALUE" val="35"/>
  <p:tag name="KSO_WM_UNIT_HIGHLIGHT" val="0"/>
  <p:tag name="KSO_WM_UNIT_COMPATIBLE" val="0"/>
  <p:tag name="KSO_WM_BEAUTIFY_FLAG" val="#wm#"/>
  <p:tag name="KSO_WM_TAG_VERSION" val="1.0"/>
  <p:tag name="KSO_WM_DIAGRAM_GROUP_CODE" val="l1-1"/>
  <p:tag name="KSO_WM_UNIT_PRESET_TEXT" val="LOREM IPSUM DOLOR"/>
  <p:tag name="KSO_WM_UNIT_FILL_FORE_SCHEMECOLOR_INDEX" val="5"/>
  <p:tag name="KSO_WM_UNIT_FILL_TYPE" val="1"/>
  <p:tag name="KSO_WM_UNIT_TEXT_FILL_FORE_SCHEMECOLOR_INDEX" val="14"/>
  <p:tag name="KSO_WM_UNIT_TEXT_FILL_TYPE" val="1"/>
</p:tagLst>
</file>

<file path=ppt/tags/tag226.xml><?xml version="1.0" encoding="utf-8"?>
<p:tagLst xmlns:p="http://schemas.openxmlformats.org/presentationml/2006/main">
  <p:tag name="KSO_WM_TEMPLATE_CATEGORY" val="diagram"/>
  <p:tag name="KSO_WM_TEMPLATE_INDEX" val="160008"/>
  <p:tag name="KSO_WM_UNIT_TYPE" val="l_i"/>
  <p:tag name="KSO_WM_UNIT_INDEX" val="1_2"/>
  <p:tag name="KSO_WM_UNIT_ID" val="diagram160008_5*l_i*1_2"/>
  <p:tag name="KSO_WM_UNIT_CLEAR" val="1"/>
  <p:tag name="KSO_WM_UNIT_LAYERLEVEL" val="1_1"/>
  <p:tag name="KSO_WM_BEAUTIFY_FLAG" val="#wm#"/>
  <p:tag name="KSO_WM_TAG_VERSION" val="1.0"/>
  <p:tag name="KSO_WM_DIAGRAM_GROUP_CODE" val="l1-1"/>
  <p:tag name="KSO_WM_UNIT_FILL_FORE_SCHEMECOLOR_INDEX" val="5"/>
  <p:tag name="KSO_WM_UNIT_FILL_TYPE" val="1"/>
  <p:tag name="KSO_WM_UNIT_TEXT_FILL_FORE_SCHEMECOLOR_INDEX" val="2"/>
  <p:tag name="KSO_WM_UNIT_TEXT_FILL_TYPE" val="1"/>
</p:tagLst>
</file>

<file path=ppt/tags/tag227.xml><?xml version="1.0" encoding="utf-8"?>
<p:tagLst xmlns:p="http://schemas.openxmlformats.org/presentationml/2006/main">
  <p:tag name="KSO_WM_TEMPLATE_CATEGORY" val="diagram"/>
  <p:tag name="KSO_WM_TEMPLATE_INDEX" val="160008"/>
  <p:tag name="KSO_WM_UNIT_TYPE" val="l_i"/>
  <p:tag name="KSO_WM_UNIT_INDEX" val="1_3"/>
  <p:tag name="KSO_WM_UNIT_ID" val="diagram160008_5*l_i*1_3"/>
  <p:tag name="KSO_WM_UNIT_CLEAR" val="1"/>
  <p:tag name="KSO_WM_UNIT_LAYERLEVEL" val="1_1"/>
  <p:tag name="KSO_WM_BEAUTIFY_FLAG" val="#wm#"/>
  <p:tag name="KSO_WM_TAG_VERSION" val="1.0"/>
  <p:tag name="KSO_WM_DIAGRAM_GROUP_CODE" val="l1-1"/>
  <p:tag name="KSO_WM_UNIT_FILL_FORE_SCHEMECOLOR_INDEX" val="5"/>
  <p:tag name="KSO_WM_UNIT_FILL_TYPE" val="1"/>
  <p:tag name="KSO_WM_UNIT_TEXT_FILL_FORE_SCHEMECOLOR_INDEX" val="2"/>
  <p:tag name="KSO_WM_UNIT_TEXT_FILL_TYPE" val="1"/>
</p:tagLst>
</file>

<file path=ppt/tags/tag228.xml><?xml version="1.0" encoding="utf-8"?>
<p:tagLst xmlns:p="http://schemas.openxmlformats.org/presentationml/2006/main">
  <p:tag name="KSO_WM_TEMPLATE_CATEGORY" val="diagram"/>
  <p:tag name="KSO_WM_TEMPLATE_INDEX" val="160008"/>
  <p:tag name="KSO_WM_UNIT_TYPE" val="l_i"/>
  <p:tag name="KSO_WM_UNIT_INDEX" val="1_4"/>
  <p:tag name="KSO_WM_UNIT_ID" val="diagram160008_5*l_i*1_4"/>
  <p:tag name="KSO_WM_UNIT_CLEAR" val="1"/>
  <p:tag name="KSO_WM_UNIT_LAYERLEVEL" val="1_1"/>
  <p:tag name="KSO_WM_BEAUTIFY_FLAG" val="#wm#"/>
  <p:tag name="KSO_WM_TAG_VERSION" val="1.0"/>
  <p:tag name="KSO_WM_DIAGRAM_GROUP_CODE" val="l1-1"/>
  <p:tag name="KSO_WM_UNIT_FILL_FORE_SCHEMECOLOR_INDEX" val="5"/>
  <p:tag name="KSO_WM_UNIT_FILL_TYPE" val="1"/>
  <p:tag name="KSO_WM_UNIT_TEXT_FILL_FORE_SCHEMECOLOR_INDEX" val="2"/>
  <p:tag name="KSO_WM_UNIT_TEXT_FILL_TYPE" val="1"/>
</p:tagLst>
</file>

<file path=ppt/tags/tag229.xml><?xml version="1.0" encoding="utf-8"?>
<p:tagLst xmlns:p="http://schemas.openxmlformats.org/presentationml/2006/main">
  <p:tag name="KSO_WM_BEAUTIFY_FLAG" val="#wm#"/>
  <p:tag name="KSO_WM_UNIT_TYPE" val="i"/>
  <p:tag name="KSO_WM_UNIT_ID" val="260*i*11"/>
  <p:tag name="KSO_WM_TEMPLATE_CATEGORY" val="diagram"/>
  <p:tag name="KSO_WM_TEMPLATE_INDEX" val="8"/>
</p:tagLst>
</file>

<file path=ppt/tags/tag23.xml><?xml version="1.0" encoding="utf-8"?>
<p:tagLst xmlns:p="http://schemas.openxmlformats.org/presentationml/2006/main">
  <p:tag name="KSO_WM_TAG_VERSION" val="1.0"/>
  <p:tag name="KSO_WM_BEAUTIFY_FLAG" val="#wm#"/>
  <p:tag name="KSO_WM_TEMPLATE_CATEGORY" val="diagram"/>
  <p:tag name="KSO_WM_TEMPLATE_INDEX" val="632"/>
  <p:tag name="KSO_WM_UNIT_TYPE" val="l_h_a"/>
  <p:tag name="KSO_WM_UNIT_INDEX" val="1_1_1"/>
  <p:tag name="KSO_WM_UNIT_ID" val="diagram632_3*l_h_a*1_1_1"/>
  <p:tag name="KSO_WM_UNIT_CLEAR" val="1"/>
  <p:tag name="KSO_WM_UNIT_LAYERLEVEL" val="1_1_1"/>
  <p:tag name="KSO_WM_UNIT_VALUE" val="14"/>
  <p:tag name="KSO_WM_UNIT_HIGHLIGHT" val="0"/>
  <p:tag name="KSO_WM_UNIT_COMPATIBLE" val="0"/>
  <p:tag name="KSO_WM_UNIT_PRESET_TEXT_INDEX" val="4"/>
  <p:tag name="KSO_WM_UNIT_PRESET_TEXT_LEN" val="20"/>
  <p:tag name="KSO_WM_DIAGRAM_GROUP_CODE" val="l1-1"/>
  <p:tag name="KSO_WM_UNIT_TEXT_FILL_FORE_SCHEMECOLOR_INDEX" val="5"/>
  <p:tag name="KSO_WM_UNIT_TEXT_FILL_TYPE" val="1"/>
</p:tagLst>
</file>

<file path=ppt/tags/tag230.xml><?xml version="1.0" encoding="utf-8"?>
<p:tagLst xmlns:p="http://schemas.openxmlformats.org/presentationml/2006/main">
  <p:tag name="KSO_WM_TEMPLATE_CATEGORY" val="diagram"/>
  <p:tag name="KSO_WM_TEMPLATE_INDEX" val="160008"/>
  <p:tag name="KSO_WM_UNIT_TYPE" val="l_i"/>
  <p:tag name="KSO_WM_UNIT_INDEX" val="1_5"/>
  <p:tag name="KSO_WM_UNIT_ID" val="diagram160008_5*l_i*1_5"/>
  <p:tag name="KSO_WM_UNIT_CLEAR" val="1"/>
  <p:tag name="KSO_WM_UNIT_LAYERLEVEL" val="1_1"/>
  <p:tag name="KSO_WM_BEAUTIFY_FLAG" val="#wm#"/>
  <p:tag name="KSO_WM_TAG_VERSION" val="1.0"/>
  <p:tag name="KSO_WM_DIAGRAM_GROUP_CODE" val="l1-1"/>
  <p:tag name="KSO_WM_UNIT_FILL_FORE_SCHEMECOLOR_INDEX" val="6"/>
  <p:tag name="KSO_WM_UNIT_FILL_TYPE" val="1"/>
  <p:tag name="KSO_WM_UNIT_TEXT_FILL_FORE_SCHEMECOLOR_INDEX" val="2"/>
  <p:tag name="KSO_WM_UNIT_TEXT_FILL_TYPE" val="1"/>
</p:tagLst>
</file>

<file path=ppt/tags/tag231.xml><?xml version="1.0" encoding="utf-8"?>
<p:tagLst xmlns:p="http://schemas.openxmlformats.org/presentationml/2006/main">
  <p:tag name="KSO_WM_TEMPLATE_CATEGORY" val="diagram"/>
  <p:tag name="KSO_WM_TEMPLATE_INDEX" val="160008"/>
  <p:tag name="KSO_WM_UNIT_TYPE" val="l_h_f"/>
  <p:tag name="KSO_WM_UNIT_INDEX" val="1_2_1"/>
  <p:tag name="KSO_WM_UNIT_ID" val="diagram160008_5*l_h_f*1_2_1"/>
  <p:tag name="KSO_WM_UNIT_CLEAR" val="1"/>
  <p:tag name="KSO_WM_UNIT_LAYERLEVEL" val="1_1_1"/>
  <p:tag name="KSO_WM_UNIT_VALUE" val="35"/>
  <p:tag name="KSO_WM_UNIT_HIGHLIGHT" val="0"/>
  <p:tag name="KSO_WM_UNIT_COMPATIBLE" val="0"/>
  <p:tag name="KSO_WM_BEAUTIFY_FLAG" val="#wm#"/>
  <p:tag name="KSO_WM_TAG_VERSION" val="1.0"/>
  <p:tag name="KSO_WM_DIAGRAM_GROUP_CODE" val="l1-1"/>
  <p:tag name="KSO_WM_UNIT_PRESET_TEXT" val="LOREM IPSUM DOLOR"/>
  <p:tag name="KSO_WM_UNIT_FILL_FORE_SCHEMECOLOR_INDEX" val="6"/>
  <p:tag name="KSO_WM_UNIT_FILL_TYPE" val="1"/>
  <p:tag name="KSO_WM_UNIT_TEXT_FILL_FORE_SCHEMECOLOR_INDEX" val="14"/>
  <p:tag name="KSO_WM_UNIT_TEXT_FILL_TYPE" val="1"/>
</p:tagLst>
</file>

<file path=ppt/tags/tag232.xml><?xml version="1.0" encoding="utf-8"?>
<p:tagLst xmlns:p="http://schemas.openxmlformats.org/presentationml/2006/main">
  <p:tag name="KSO_WM_TEMPLATE_CATEGORY" val="diagram"/>
  <p:tag name="KSO_WM_TEMPLATE_INDEX" val="160008"/>
  <p:tag name="KSO_WM_UNIT_TYPE" val="l_i"/>
  <p:tag name="KSO_WM_UNIT_INDEX" val="1_6"/>
  <p:tag name="KSO_WM_UNIT_ID" val="diagram160008_5*l_i*1_6"/>
  <p:tag name="KSO_WM_UNIT_CLEAR" val="1"/>
  <p:tag name="KSO_WM_UNIT_LAYERLEVEL" val="1_1"/>
  <p:tag name="KSO_WM_BEAUTIFY_FLAG" val="#wm#"/>
  <p:tag name="KSO_WM_TAG_VERSION" val="1.0"/>
  <p:tag name="KSO_WM_DIAGRAM_GROUP_CODE" val="l1-1"/>
  <p:tag name="KSO_WM_UNIT_FILL_FORE_SCHEMECOLOR_INDEX" val="6"/>
  <p:tag name="KSO_WM_UNIT_FILL_TYPE" val="1"/>
  <p:tag name="KSO_WM_UNIT_TEXT_FILL_FORE_SCHEMECOLOR_INDEX" val="2"/>
  <p:tag name="KSO_WM_UNIT_TEXT_FILL_TYPE" val="1"/>
</p:tagLst>
</file>

<file path=ppt/tags/tag233.xml><?xml version="1.0" encoding="utf-8"?>
<p:tagLst xmlns:p="http://schemas.openxmlformats.org/presentationml/2006/main">
  <p:tag name="KSO_WM_TEMPLATE_CATEGORY" val="diagram"/>
  <p:tag name="KSO_WM_TEMPLATE_INDEX" val="160008"/>
  <p:tag name="KSO_WM_UNIT_TYPE" val="l_i"/>
  <p:tag name="KSO_WM_UNIT_INDEX" val="1_7"/>
  <p:tag name="KSO_WM_UNIT_ID" val="diagram160008_5*l_i*1_7"/>
  <p:tag name="KSO_WM_UNIT_CLEAR" val="1"/>
  <p:tag name="KSO_WM_UNIT_LAYERLEVEL" val="1_1"/>
  <p:tag name="KSO_WM_BEAUTIFY_FLAG" val="#wm#"/>
  <p:tag name="KSO_WM_TAG_VERSION" val="1.0"/>
  <p:tag name="KSO_WM_DIAGRAM_GROUP_CODE" val="l1-1"/>
  <p:tag name="KSO_WM_UNIT_FILL_FORE_SCHEMECOLOR_INDEX" val="6"/>
  <p:tag name="KSO_WM_UNIT_FILL_TYPE" val="1"/>
  <p:tag name="KSO_WM_UNIT_TEXT_FILL_FORE_SCHEMECOLOR_INDEX" val="2"/>
  <p:tag name="KSO_WM_UNIT_TEXT_FILL_TYPE" val="1"/>
</p:tagLst>
</file>

<file path=ppt/tags/tag234.xml><?xml version="1.0" encoding="utf-8"?>
<p:tagLst xmlns:p="http://schemas.openxmlformats.org/presentationml/2006/main">
  <p:tag name="KSO_WM_BEAUTIFY_FLAG" val="#wm#"/>
  <p:tag name="KSO_WM_UNIT_TYPE" val="i"/>
  <p:tag name="KSO_WM_UNIT_ID" val="260*i*20"/>
  <p:tag name="KSO_WM_TEMPLATE_CATEGORY" val="diagram"/>
  <p:tag name="KSO_WM_TEMPLATE_INDEX" val="8"/>
</p:tagLst>
</file>

<file path=ppt/tags/tag235.xml><?xml version="1.0" encoding="utf-8"?>
<p:tagLst xmlns:p="http://schemas.openxmlformats.org/presentationml/2006/main">
  <p:tag name="KSO_WM_TEMPLATE_CATEGORY" val="diagram"/>
  <p:tag name="KSO_WM_TEMPLATE_INDEX" val="160008"/>
  <p:tag name="KSO_WM_UNIT_TYPE" val="l_h_f"/>
  <p:tag name="KSO_WM_UNIT_INDEX" val="1_1_1"/>
  <p:tag name="KSO_WM_UNIT_ID" val="diagram160008_5*l_h_f*1_1_1"/>
  <p:tag name="KSO_WM_UNIT_CLEAR" val="1"/>
  <p:tag name="KSO_WM_UNIT_LAYERLEVEL" val="1_1_1"/>
  <p:tag name="KSO_WM_UNIT_VALUE" val="35"/>
  <p:tag name="KSO_WM_UNIT_HIGHLIGHT" val="0"/>
  <p:tag name="KSO_WM_UNIT_COMPATIBLE" val="0"/>
  <p:tag name="KSO_WM_BEAUTIFY_FLAG" val="#wm#"/>
  <p:tag name="KSO_WM_TAG_VERSION" val="1.0"/>
  <p:tag name="KSO_WM_DIAGRAM_GROUP_CODE" val="l1-1"/>
  <p:tag name="KSO_WM_UNIT_PRESET_TEXT" val="LOREM IPSUM DOLOR"/>
  <p:tag name="KSO_WM_UNIT_FILL_FORE_SCHEMECOLOR_INDEX" val="5"/>
  <p:tag name="KSO_WM_UNIT_FILL_TYPE" val="1"/>
  <p:tag name="KSO_WM_UNIT_TEXT_FILL_FORE_SCHEMECOLOR_INDEX" val="14"/>
  <p:tag name="KSO_WM_UNIT_TEXT_FILL_TYPE" val="1"/>
</p:tagLst>
</file>

<file path=ppt/tags/tag236.xml><?xml version="1.0" encoding="utf-8"?>
<p:tagLst xmlns:p="http://schemas.openxmlformats.org/presentationml/2006/main">
  <p:tag name="KSO_WM_TEMPLATE_CATEGORY" val="diagram"/>
  <p:tag name="KSO_WM_TEMPLATE_INDEX" val="160008"/>
  <p:tag name="KSO_WM_UNIT_TYPE" val="l_i"/>
  <p:tag name="KSO_WM_UNIT_INDEX" val="1_8"/>
  <p:tag name="KSO_WM_UNIT_ID" val="diagram160008_5*l_i*1_8"/>
  <p:tag name="KSO_WM_UNIT_CLEAR" val="1"/>
  <p:tag name="KSO_WM_UNIT_LAYERLEVEL" val="1_1"/>
  <p:tag name="KSO_WM_BEAUTIFY_FLAG" val="#wm#"/>
  <p:tag name="KSO_WM_TAG_VERSION" val="1.0"/>
  <p:tag name="KSO_WM_DIAGRAM_GROUP_CODE" val="l1-1"/>
  <p:tag name="KSO_WM_UNIT_FILL_FORE_SCHEMECOLOR_INDEX" val="5"/>
  <p:tag name="KSO_WM_UNIT_FILL_TYPE" val="1"/>
  <p:tag name="KSO_WM_UNIT_TEXT_FILL_FORE_SCHEMECOLOR_INDEX" val="2"/>
  <p:tag name="KSO_WM_UNIT_TEXT_FILL_TYPE" val="1"/>
</p:tagLst>
</file>

<file path=ppt/tags/tag237.xml><?xml version="1.0" encoding="utf-8"?>
<p:tagLst xmlns:p="http://schemas.openxmlformats.org/presentationml/2006/main">
  <p:tag name="KSO_WM_TEMPLATE_CATEGORY" val="diagram"/>
  <p:tag name="KSO_WM_TEMPLATE_INDEX" val="160008"/>
  <p:tag name="KSO_WM_UNIT_TYPE" val="l_i"/>
  <p:tag name="KSO_WM_UNIT_INDEX" val="1_9"/>
  <p:tag name="KSO_WM_UNIT_ID" val="diagram160008_5*l_i*1_9"/>
  <p:tag name="KSO_WM_UNIT_CLEAR" val="1"/>
  <p:tag name="KSO_WM_UNIT_LAYERLEVEL" val="1_1"/>
  <p:tag name="KSO_WM_BEAUTIFY_FLAG" val="#wm#"/>
  <p:tag name="KSO_WM_TAG_VERSION" val="1.0"/>
  <p:tag name="KSO_WM_DIAGRAM_GROUP_CODE" val="l1-1"/>
  <p:tag name="KSO_WM_UNIT_FILL_FORE_SCHEMECOLOR_INDEX" val="5"/>
  <p:tag name="KSO_WM_UNIT_FILL_TYPE" val="1"/>
  <p:tag name="KSO_WM_UNIT_TEXT_FILL_FORE_SCHEMECOLOR_INDEX" val="2"/>
  <p:tag name="KSO_WM_UNIT_TEXT_FILL_TYPE" val="1"/>
</p:tagLst>
</file>

<file path=ppt/tags/tag238.xml><?xml version="1.0" encoding="utf-8"?>
<p:tagLst xmlns:p="http://schemas.openxmlformats.org/presentationml/2006/main">
  <p:tag name="KSO_WM_TEMPLATE_CATEGORY" val="diagram"/>
  <p:tag name="KSO_WM_TEMPLATE_INDEX" val="160008"/>
  <p:tag name="KSO_WM_UNIT_TYPE" val="l_i"/>
  <p:tag name="KSO_WM_UNIT_INDEX" val="1_10"/>
  <p:tag name="KSO_WM_UNIT_ID" val="diagram160008_5*l_i*1_10"/>
  <p:tag name="KSO_WM_UNIT_CLEAR" val="1"/>
  <p:tag name="KSO_WM_UNIT_LAYERLEVEL" val="1_1"/>
  <p:tag name="KSO_WM_BEAUTIFY_FLAG" val="#wm#"/>
  <p:tag name="KSO_WM_TAG_VERSION" val="1.0"/>
  <p:tag name="KSO_WM_DIAGRAM_GROUP_CODE" val="l1-1"/>
  <p:tag name="KSO_WM_UNIT_FILL_FORE_SCHEMECOLOR_INDEX" val="5"/>
  <p:tag name="KSO_WM_UNIT_FILL_TYPE" val="1"/>
  <p:tag name="KSO_WM_UNIT_TEXT_FILL_FORE_SCHEMECOLOR_INDEX" val="2"/>
  <p:tag name="KSO_WM_UNIT_TEXT_FILL_TYPE" val="1"/>
</p:tagLst>
</file>

<file path=ppt/tags/tag239.xml><?xml version="1.0" encoding="utf-8"?>
<p:tagLst xmlns:p="http://schemas.openxmlformats.org/presentationml/2006/main">
  <p:tag name="KSO_WM_BEAUTIFY_FLAG" val="#wm#"/>
  <p:tag name="KSO_WM_UNIT_TYPE" val="i"/>
  <p:tag name="KSO_WM_UNIT_ID" val="260*i*29"/>
  <p:tag name="KSO_WM_TEMPLATE_CATEGORY" val="diagram"/>
  <p:tag name="KSO_WM_TEMPLATE_INDEX" val="8"/>
</p:tagLst>
</file>

<file path=ppt/tags/tag24.xml><?xml version="1.0" encoding="utf-8"?>
<p:tagLst xmlns:p="http://schemas.openxmlformats.org/presentationml/2006/main">
  <p:tag name="KSO_WM_TAG_VERSION" val="1.0"/>
  <p:tag name="KSO_WM_BEAUTIFY_FLAG" val="#wm#"/>
  <p:tag name="KSO_WM_TEMPLATE_CATEGORY" val="diagram"/>
  <p:tag name="KSO_WM_TEMPLATE_INDEX" val="632"/>
  <p:tag name="KSO_WM_UNIT_TYPE" val="l_i"/>
  <p:tag name="KSO_WM_UNIT_INDEX" val="1_2"/>
  <p:tag name="KSO_WM_UNIT_ID" val="diagram632_3*l_i*1_2"/>
  <p:tag name="KSO_WM_UNIT_CLEAR" val="1"/>
  <p:tag name="KSO_WM_UNIT_LAYERLEVEL" val="1_1"/>
  <p:tag name="KSO_WM_DIAGRAM_GROUP_CODE" val="l1-1"/>
  <p:tag name="KSO_WM_UNIT_FILL_FORE_SCHEMECOLOR_INDEX" val="5"/>
  <p:tag name="KSO_WM_UNIT_FILL_TYPE" val="1"/>
  <p:tag name="KSO_WM_UNIT_TEXT_FILL_FORE_SCHEMECOLOR_INDEX" val="2"/>
  <p:tag name="KSO_WM_UNIT_TEXT_FILL_TYPE" val="1"/>
</p:tagLst>
</file>

<file path=ppt/tags/tag240.xml><?xml version="1.0" encoding="utf-8"?>
<p:tagLst xmlns:p="http://schemas.openxmlformats.org/presentationml/2006/main">
  <p:tag name="KSO_WM_TEMPLATE_CATEGORY" val="diagram"/>
  <p:tag name="KSO_WM_TEMPLATE_INDEX" val="160008"/>
  <p:tag name="KSO_WM_UNIT_TYPE" val="l_h_f"/>
  <p:tag name="KSO_WM_UNIT_INDEX" val="1_4_1"/>
  <p:tag name="KSO_WM_UNIT_ID" val="diagram160008_5*l_h_f*1_4_1"/>
  <p:tag name="KSO_WM_UNIT_CLEAR" val="1"/>
  <p:tag name="KSO_WM_UNIT_LAYERLEVEL" val="1_1_1"/>
  <p:tag name="KSO_WM_UNIT_VALUE" val="35"/>
  <p:tag name="KSO_WM_UNIT_HIGHLIGHT" val="0"/>
  <p:tag name="KSO_WM_UNIT_COMPATIBLE" val="0"/>
  <p:tag name="KSO_WM_BEAUTIFY_FLAG" val="#wm#"/>
  <p:tag name="KSO_WM_TAG_VERSION" val="1.0"/>
  <p:tag name="KSO_WM_DIAGRAM_GROUP_CODE" val="l1-1"/>
  <p:tag name="KSO_WM_UNIT_PRESET_TEXT" val="LOREM IPSUM DOLOR"/>
  <p:tag name="KSO_WM_UNIT_FILL_FORE_SCHEMECOLOR_INDEX" val="6"/>
  <p:tag name="KSO_WM_UNIT_FILL_TYPE" val="1"/>
  <p:tag name="KSO_WM_UNIT_TEXT_FILL_FORE_SCHEMECOLOR_INDEX" val="14"/>
  <p:tag name="KSO_WM_UNIT_TEXT_FILL_TYPE" val="1"/>
</p:tagLst>
</file>

<file path=ppt/tags/tag241.xml><?xml version="1.0" encoding="utf-8"?>
<p:tagLst xmlns:p="http://schemas.openxmlformats.org/presentationml/2006/main">
  <p:tag name="KSO_WM_TEMPLATE_CATEGORY" val="diagram"/>
  <p:tag name="KSO_WM_TEMPLATE_INDEX" val="160008"/>
  <p:tag name="KSO_WM_UNIT_TYPE" val="l_i"/>
  <p:tag name="KSO_WM_UNIT_INDEX" val="1_11"/>
  <p:tag name="KSO_WM_UNIT_ID" val="diagram160008_5*l_i*1_11"/>
  <p:tag name="KSO_WM_UNIT_CLEAR" val="1"/>
  <p:tag name="KSO_WM_UNIT_LAYERLEVEL" val="1_1"/>
  <p:tag name="KSO_WM_BEAUTIFY_FLAG" val="#wm#"/>
  <p:tag name="KSO_WM_TAG_VERSION" val="1.0"/>
  <p:tag name="KSO_WM_DIAGRAM_GROUP_CODE" val="l1-1"/>
  <p:tag name="KSO_WM_UNIT_FILL_FORE_SCHEMECOLOR_INDEX" val="6"/>
  <p:tag name="KSO_WM_UNIT_FILL_TYPE" val="1"/>
  <p:tag name="KSO_WM_UNIT_TEXT_FILL_FORE_SCHEMECOLOR_INDEX" val="2"/>
  <p:tag name="KSO_WM_UNIT_TEXT_FILL_TYPE" val="1"/>
</p:tagLst>
</file>

<file path=ppt/tags/tag242.xml><?xml version="1.0" encoding="utf-8"?>
<p:tagLst xmlns:p="http://schemas.openxmlformats.org/presentationml/2006/main">
  <p:tag name="KSO_WM_TEMPLATE_CATEGORY" val="diagram"/>
  <p:tag name="KSO_WM_TEMPLATE_INDEX" val="160008"/>
  <p:tag name="KSO_WM_UNIT_TYPE" val="l_i"/>
  <p:tag name="KSO_WM_UNIT_INDEX" val="1_12"/>
  <p:tag name="KSO_WM_UNIT_ID" val="diagram160008_5*l_i*1_12"/>
  <p:tag name="KSO_WM_UNIT_CLEAR" val="1"/>
  <p:tag name="KSO_WM_UNIT_LAYERLEVEL" val="1_1"/>
  <p:tag name="KSO_WM_BEAUTIFY_FLAG" val="#wm#"/>
  <p:tag name="KSO_WM_TAG_VERSION" val="1.0"/>
  <p:tag name="KSO_WM_DIAGRAM_GROUP_CODE" val="l1-1"/>
  <p:tag name="KSO_WM_UNIT_FILL_FORE_SCHEMECOLOR_INDEX" val="6"/>
  <p:tag name="KSO_WM_UNIT_FILL_TYPE" val="1"/>
  <p:tag name="KSO_WM_UNIT_TEXT_FILL_FORE_SCHEMECOLOR_INDEX" val="2"/>
  <p:tag name="KSO_WM_UNIT_TEXT_FILL_TYPE" val="1"/>
</p:tagLst>
</file>

<file path=ppt/tags/tag243.xml><?xml version="1.0" encoding="utf-8"?>
<p:tagLst xmlns:p="http://schemas.openxmlformats.org/presentationml/2006/main">
  <p:tag name="KSO_WM_TEMPLATE_CATEGORY" val="diagram"/>
  <p:tag name="KSO_WM_TEMPLATE_INDEX" val="160008"/>
  <p:tag name="KSO_WM_UNIT_TYPE" val="l_i"/>
  <p:tag name="KSO_WM_UNIT_INDEX" val="1_13"/>
  <p:tag name="KSO_WM_UNIT_ID" val="diagram160008_5*l_i*1_13"/>
  <p:tag name="KSO_WM_UNIT_CLEAR" val="1"/>
  <p:tag name="KSO_WM_UNIT_LAYERLEVEL" val="1_1"/>
  <p:tag name="KSO_WM_BEAUTIFY_FLAG" val="#wm#"/>
  <p:tag name="KSO_WM_TAG_VERSION" val="1.0"/>
  <p:tag name="KSO_WM_DIAGRAM_GROUP_CODE" val="l1-1"/>
  <p:tag name="KSO_WM_UNIT_FILL_FORE_SCHEMECOLOR_INDEX" val="6"/>
  <p:tag name="KSO_WM_UNIT_FILL_TYPE" val="1"/>
  <p:tag name="KSO_WM_UNIT_TEXT_FILL_FORE_SCHEMECOLOR_INDEX" val="2"/>
  <p:tag name="KSO_WM_UNIT_TEXT_FILL_TYPE" val="1"/>
</p:tagLst>
</file>

<file path=ppt/tags/tag244.xml><?xml version="1.0" encoding="utf-8"?>
<p:tagLst xmlns:p="http://schemas.openxmlformats.org/presentationml/2006/main">
  <p:tag name="KSO_WM_TEMPLATE_CATEGORY" val="diagram"/>
  <p:tag name="KSO_WM_TEMPLATE_INDEX" val="160008"/>
  <p:tag name="KSO_WM_UNIT_TYPE" val="l_i"/>
  <p:tag name="KSO_WM_UNIT_INDEX" val="1_14"/>
  <p:tag name="KSO_WM_UNIT_ID" val="diagram160008_5*l_i*1_14"/>
  <p:tag name="KSO_WM_UNIT_CLEAR" val="1"/>
  <p:tag name="KSO_WM_UNIT_LAYERLEVEL" val="1_1"/>
  <p:tag name="KSO_WM_BEAUTIFY_FLAG" val="#wm#"/>
  <p:tag name="KSO_WM_TAG_VERSION" val="1.0"/>
  <p:tag name="KSO_WM_DIAGRAM_GROUP_CODE" val="l1-1"/>
  <p:tag name="KSO_WM_UNIT_FILL_FORE_SCHEMECOLOR_INDEX" val="6"/>
  <p:tag name="KSO_WM_UNIT_FILL_TYPE" val="1"/>
  <p:tag name="KSO_WM_UNIT_TEXT_FILL_FORE_SCHEMECOLOR_INDEX" val="2"/>
  <p:tag name="KSO_WM_UNIT_TEXT_FILL_TYPE" val="1"/>
</p:tagLst>
</file>

<file path=ppt/tags/tag245.xml><?xml version="1.0" encoding="utf-8"?>
<p:tagLst xmlns:p="http://schemas.openxmlformats.org/presentationml/2006/main">
  <p:tag name="KSO_WM_BEAUTIFY_FLAG" val="#wm#"/>
  <p:tag name="KSO_WM_UNIT_TYPE" val="i"/>
  <p:tag name="KSO_WM_UNIT_ID" val="260*i*40"/>
  <p:tag name="KSO_WM_TEMPLATE_CATEGORY" val="diagram"/>
  <p:tag name="KSO_WM_TEMPLATE_INDEX" val="8"/>
</p:tagLst>
</file>

<file path=ppt/tags/tag246.xml><?xml version="1.0" encoding="utf-8"?>
<p:tagLst xmlns:p="http://schemas.openxmlformats.org/presentationml/2006/main">
  <p:tag name="KSO_WM_TEMPLATE_CATEGORY" val="diagram"/>
  <p:tag name="KSO_WM_TEMPLATE_INDEX" val="160008"/>
  <p:tag name="KSO_WM_UNIT_TYPE" val="l_h_f"/>
  <p:tag name="KSO_WM_UNIT_INDEX" val="1_5_1"/>
  <p:tag name="KSO_WM_UNIT_ID" val="diagram160008_5*l_h_f*1_5_1"/>
  <p:tag name="KSO_WM_UNIT_CLEAR" val="1"/>
  <p:tag name="KSO_WM_UNIT_LAYERLEVEL" val="1_1_1"/>
  <p:tag name="KSO_WM_UNIT_VALUE" val="35"/>
  <p:tag name="KSO_WM_UNIT_HIGHLIGHT" val="0"/>
  <p:tag name="KSO_WM_UNIT_COMPATIBLE" val="0"/>
  <p:tag name="KSO_WM_BEAUTIFY_FLAG" val="#wm#"/>
  <p:tag name="KSO_WM_TAG_VERSION" val="1.0"/>
  <p:tag name="KSO_WM_DIAGRAM_GROUP_CODE" val="l1-1"/>
  <p:tag name="KSO_WM_UNIT_PRESET_TEXT" val="LOREM IPSUM DOLOR"/>
  <p:tag name="KSO_WM_UNIT_FILL_FORE_SCHEMECOLOR_INDEX" val="5"/>
  <p:tag name="KSO_WM_UNIT_FILL_TYPE" val="1"/>
  <p:tag name="KSO_WM_UNIT_TEXT_FILL_FORE_SCHEMECOLOR_INDEX" val="14"/>
  <p:tag name="KSO_WM_UNIT_TEXT_FILL_TYPE" val="1"/>
</p:tagLst>
</file>

<file path=ppt/tags/tag247.xml><?xml version="1.0" encoding="utf-8"?>
<p:tagLst xmlns:p="http://schemas.openxmlformats.org/presentationml/2006/main">
  <p:tag name="KSO_WM_TEMPLATE_CATEGORY" val="diagram"/>
  <p:tag name="KSO_WM_TEMPLATE_INDEX" val="160008"/>
  <p:tag name="KSO_WM_UNIT_TYPE" val="l_i"/>
  <p:tag name="KSO_WM_UNIT_INDEX" val="1_15"/>
  <p:tag name="KSO_WM_UNIT_ID" val="diagram160008_5*l_i*1_15"/>
  <p:tag name="KSO_WM_UNIT_CLEAR" val="1"/>
  <p:tag name="KSO_WM_UNIT_LAYERLEVEL" val="1_1"/>
  <p:tag name="KSO_WM_BEAUTIFY_FLAG" val="#wm#"/>
  <p:tag name="KSO_WM_TAG_VERSION" val="1.0"/>
  <p:tag name="KSO_WM_DIAGRAM_GROUP_CODE" val="l1-1"/>
  <p:tag name="KSO_WM_UNIT_FILL_FORE_SCHEMECOLOR_INDEX" val="5"/>
  <p:tag name="KSO_WM_UNIT_FILL_TYPE" val="1"/>
  <p:tag name="KSO_WM_UNIT_TEXT_FILL_FORE_SCHEMECOLOR_INDEX" val="2"/>
  <p:tag name="KSO_WM_UNIT_TEXT_FILL_TYPE" val="1"/>
</p:tagLst>
</file>

<file path=ppt/tags/tag248.xml><?xml version="1.0" encoding="utf-8"?>
<p:tagLst xmlns:p="http://schemas.openxmlformats.org/presentationml/2006/main">
  <p:tag name="KSO_WM_TEMPLATE_CATEGORY" val="diagram"/>
  <p:tag name="KSO_WM_TEMPLATE_INDEX" val="160008"/>
  <p:tag name="KSO_WM_UNIT_TYPE" val="l_i"/>
  <p:tag name="KSO_WM_UNIT_INDEX" val="1_16"/>
  <p:tag name="KSO_WM_UNIT_ID" val="diagram160008_5*l_i*1_16"/>
  <p:tag name="KSO_WM_UNIT_CLEAR" val="1"/>
  <p:tag name="KSO_WM_UNIT_LAYERLEVEL" val="1_1"/>
  <p:tag name="KSO_WM_BEAUTIFY_FLAG" val="#wm#"/>
  <p:tag name="KSO_WM_TAG_VERSION" val="1.0"/>
  <p:tag name="KSO_WM_DIAGRAM_GROUP_CODE" val="l1-1"/>
  <p:tag name="KSO_WM_UNIT_FILL_FORE_SCHEMECOLOR_INDEX" val="5"/>
  <p:tag name="KSO_WM_UNIT_FILL_TYPE" val="1"/>
  <p:tag name="KSO_WM_UNIT_TEXT_FILL_FORE_SCHEMECOLOR_INDEX" val="2"/>
  <p:tag name="KSO_WM_UNIT_TEXT_FILL_TYPE" val="1"/>
</p:tagLst>
</file>

<file path=ppt/tags/tag249.xml><?xml version="1.0" encoding="utf-8"?>
<p:tagLst xmlns:p="http://schemas.openxmlformats.org/presentationml/2006/main">
  <p:tag name="KSO_WM_BEAUTIFY_FLAG" val="#wm#"/>
  <p:tag name="KSO_WM_UNIT_TYPE" val="i"/>
  <p:tag name="KSO_WM_UNIT_ID" val="260*i*11"/>
  <p:tag name="KSO_WM_TEMPLATE_CATEGORY" val="diagram"/>
  <p:tag name="KSO_WM_TEMPLATE_INDEX" val="8"/>
</p:tagLst>
</file>

<file path=ppt/tags/tag25.xml><?xml version="1.0" encoding="utf-8"?>
<p:tagLst xmlns:p="http://schemas.openxmlformats.org/presentationml/2006/main">
  <p:tag name="KSO_WM_TAG_VERSION" val="1.0"/>
  <p:tag name="KSO_WM_BEAUTIFY_FLAG" val="#wm#"/>
  <p:tag name="KSO_WM_UNIT_TYPE" val="i"/>
  <p:tag name="KSO_WM_UNIT_ID" val="diagram632_3*i*9"/>
  <p:tag name="KSO_WM_TEMPLATE_CATEGORY" val="diagram"/>
  <p:tag name="KSO_WM_TEMPLATE_INDEX" val="632"/>
  <p:tag name="KSO_WM_UNIT_INDEX" val="9"/>
</p:tagLst>
</file>

<file path=ppt/tags/tag250.xml><?xml version="1.0" encoding="utf-8"?>
<p:tagLst xmlns:p="http://schemas.openxmlformats.org/presentationml/2006/main">
  <p:tag name="KSO_WM_TEMPLATE_CATEGORY" val="diagram"/>
  <p:tag name="KSO_WM_TEMPLATE_INDEX" val="160008"/>
  <p:tag name="KSO_WM_UNIT_TYPE" val="l_i"/>
  <p:tag name="KSO_WM_UNIT_INDEX" val="1_5"/>
  <p:tag name="KSO_WM_UNIT_ID" val="diagram160008_5*l_i*1_5"/>
  <p:tag name="KSO_WM_UNIT_CLEAR" val="1"/>
  <p:tag name="KSO_WM_UNIT_LAYERLEVEL" val="1_1"/>
  <p:tag name="KSO_WM_BEAUTIFY_FLAG" val="#wm#"/>
  <p:tag name="KSO_WM_TAG_VERSION" val="1.0"/>
  <p:tag name="KSO_WM_DIAGRAM_GROUP_CODE" val="l1-1"/>
  <p:tag name="KSO_WM_UNIT_FILL_FORE_SCHEMECOLOR_INDEX" val="6"/>
  <p:tag name="KSO_WM_UNIT_FILL_TYPE" val="1"/>
  <p:tag name="KSO_WM_UNIT_TEXT_FILL_FORE_SCHEMECOLOR_INDEX" val="2"/>
  <p:tag name="KSO_WM_UNIT_TEXT_FILL_TYPE" val="1"/>
</p:tagLst>
</file>

<file path=ppt/tags/tag251.xml><?xml version="1.0" encoding="utf-8"?>
<p:tagLst xmlns:p="http://schemas.openxmlformats.org/presentationml/2006/main">
  <p:tag name="KSO_WM_TEMPLATE_CATEGORY" val="diagram"/>
  <p:tag name="KSO_WM_TEMPLATE_INDEX" val="160008"/>
  <p:tag name="KSO_WM_UNIT_TYPE" val="l_h_f"/>
  <p:tag name="KSO_WM_UNIT_INDEX" val="1_2_1"/>
  <p:tag name="KSO_WM_UNIT_ID" val="diagram160008_5*l_h_f*1_2_1"/>
  <p:tag name="KSO_WM_UNIT_CLEAR" val="1"/>
  <p:tag name="KSO_WM_UNIT_LAYERLEVEL" val="1_1_1"/>
  <p:tag name="KSO_WM_UNIT_VALUE" val="35"/>
  <p:tag name="KSO_WM_UNIT_HIGHLIGHT" val="0"/>
  <p:tag name="KSO_WM_UNIT_COMPATIBLE" val="0"/>
  <p:tag name="KSO_WM_BEAUTIFY_FLAG" val="#wm#"/>
  <p:tag name="KSO_WM_TAG_VERSION" val="1.0"/>
  <p:tag name="KSO_WM_DIAGRAM_GROUP_CODE" val="l1-1"/>
  <p:tag name="KSO_WM_UNIT_PRESET_TEXT" val="LOREM IPSUM DOLOR"/>
  <p:tag name="KSO_WM_UNIT_FILL_FORE_SCHEMECOLOR_INDEX" val="6"/>
  <p:tag name="KSO_WM_UNIT_FILL_TYPE" val="1"/>
  <p:tag name="KSO_WM_UNIT_TEXT_FILL_FORE_SCHEMECOLOR_INDEX" val="14"/>
  <p:tag name="KSO_WM_UNIT_TEXT_FILL_TYPE" val="1"/>
</p:tagLst>
</file>

<file path=ppt/tags/tag252.xml><?xml version="1.0" encoding="utf-8"?>
<p:tagLst xmlns:p="http://schemas.openxmlformats.org/presentationml/2006/main">
  <p:tag name="KSO_WM_TEMPLATE_CATEGORY" val="diagram"/>
  <p:tag name="KSO_WM_TEMPLATE_INDEX" val="160008"/>
  <p:tag name="KSO_WM_UNIT_TYPE" val="l_i"/>
  <p:tag name="KSO_WM_UNIT_INDEX" val="1_6"/>
  <p:tag name="KSO_WM_UNIT_ID" val="diagram160008_5*l_i*1_6"/>
  <p:tag name="KSO_WM_UNIT_CLEAR" val="1"/>
  <p:tag name="KSO_WM_UNIT_LAYERLEVEL" val="1_1"/>
  <p:tag name="KSO_WM_BEAUTIFY_FLAG" val="#wm#"/>
  <p:tag name="KSO_WM_TAG_VERSION" val="1.0"/>
  <p:tag name="KSO_WM_DIAGRAM_GROUP_CODE" val="l1-1"/>
  <p:tag name="KSO_WM_UNIT_FILL_FORE_SCHEMECOLOR_INDEX" val="6"/>
  <p:tag name="KSO_WM_UNIT_FILL_TYPE" val="1"/>
  <p:tag name="KSO_WM_UNIT_TEXT_FILL_FORE_SCHEMECOLOR_INDEX" val="2"/>
  <p:tag name="KSO_WM_UNIT_TEXT_FILL_TYPE" val="1"/>
</p:tagLst>
</file>

<file path=ppt/tags/tag253.xml><?xml version="1.0" encoding="utf-8"?>
<p:tagLst xmlns:p="http://schemas.openxmlformats.org/presentationml/2006/main">
  <p:tag name="KSO_WM_TEMPLATE_CATEGORY" val="diagram"/>
  <p:tag name="KSO_WM_TEMPLATE_INDEX" val="160008"/>
  <p:tag name="KSO_WM_UNIT_TYPE" val="l_i"/>
  <p:tag name="KSO_WM_UNIT_INDEX" val="1_7"/>
  <p:tag name="KSO_WM_UNIT_ID" val="diagram160008_5*l_i*1_7"/>
  <p:tag name="KSO_WM_UNIT_CLEAR" val="1"/>
  <p:tag name="KSO_WM_UNIT_LAYERLEVEL" val="1_1"/>
  <p:tag name="KSO_WM_BEAUTIFY_FLAG" val="#wm#"/>
  <p:tag name="KSO_WM_TAG_VERSION" val="1.0"/>
  <p:tag name="KSO_WM_DIAGRAM_GROUP_CODE" val="l1-1"/>
  <p:tag name="KSO_WM_UNIT_FILL_FORE_SCHEMECOLOR_INDEX" val="6"/>
  <p:tag name="KSO_WM_UNIT_FILL_TYPE" val="1"/>
  <p:tag name="KSO_WM_UNIT_TEXT_FILL_FORE_SCHEMECOLOR_INDEX" val="2"/>
  <p:tag name="KSO_WM_UNIT_TEXT_FILL_TYPE" val="1"/>
</p:tagLst>
</file>

<file path=ppt/tags/tag26.xml><?xml version="1.0" encoding="utf-8"?>
<p:tagLst xmlns:p="http://schemas.openxmlformats.org/presentationml/2006/main">
  <p:tag name="KSO_WM_TAG_VERSION" val="1.0"/>
  <p:tag name="KSO_WM_BEAUTIFY_FLAG" val="#wm#"/>
  <p:tag name="KSO_WM_TEMPLATE_CATEGORY" val="diagram"/>
  <p:tag name="KSO_WM_TEMPLATE_INDEX" val="632"/>
  <p:tag name="KSO_WM_UNIT_TYPE" val="l_i"/>
  <p:tag name="KSO_WM_UNIT_INDEX" val="1_3"/>
  <p:tag name="KSO_WM_UNIT_ID" val="diagram632_3*l_i*1_3"/>
  <p:tag name="KSO_WM_UNIT_CLEAR" val="1"/>
  <p:tag name="KSO_WM_UNIT_LAYERLEVEL" val="1_1"/>
  <p:tag name="KSO_WM_DIAGRAM_GROUP_CODE" val="l1-1"/>
  <p:tag name="KSO_WM_UNIT_TEXT_FILL_FORE_SCHEMECOLOR_INDEX" val="7"/>
  <p:tag name="KSO_WM_UNIT_TEXT_FILL_TYPE" val="1"/>
</p:tagLst>
</file>

<file path=ppt/tags/tag27.xml><?xml version="1.0" encoding="utf-8"?>
<p:tagLst xmlns:p="http://schemas.openxmlformats.org/presentationml/2006/main">
  <p:tag name="KSO_WM_TAG_VERSION" val="1.0"/>
  <p:tag name="KSO_WM_BEAUTIFY_FLAG" val="#wm#"/>
  <p:tag name="KSO_WM_TEMPLATE_CATEGORY" val="diagram"/>
  <p:tag name="KSO_WM_TEMPLATE_INDEX" val="632"/>
  <p:tag name="KSO_WM_UNIT_TYPE" val="l_h_a"/>
  <p:tag name="KSO_WM_UNIT_INDEX" val="1_3_1"/>
  <p:tag name="KSO_WM_UNIT_ID" val="diagram632_3*l_h_a*1_3_1"/>
  <p:tag name="KSO_WM_UNIT_CLEAR" val="1"/>
  <p:tag name="KSO_WM_UNIT_LAYERLEVEL" val="1_1_1"/>
  <p:tag name="KSO_WM_UNIT_VALUE" val="14"/>
  <p:tag name="KSO_WM_UNIT_HIGHLIGHT" val="0"/>
  <p:tag name="KSO_WM_UNIT_COMPATIBLE" val="0"/>
  <p:tag name="KSO_WM_UNIT_PRESET_TEXT_INDEX" val="4"/>
  <p:tag name="KSO_WM_UNIT_PRESET_TEXT_LEN" val="20"/>
  <p:tag name="KSO_WM_DIAGRAM_GROUP_CODE" val="l1-1"/>
  <p:tag name="KSO_WM_UNIT_TEXT_FILL_FORE_SCHEMECOLOR_INDEX" val="7"/>
  <p:tag name="KSO_WM_UNIT_TEXT_FILL_TYPE" val="1"/>
</p:tagLst>
</file>

<file path=ppt/tags/tag28.xml><?xml version="1.0" encoding="utf-8"?>
<p:tagLst xmlns:p="http://schemas.openxmlformats.org/presentationml/2006/main">
  <p:tag name="KSO_WM_TAG_VERSION" val="1.0"/>
  <p:tag name="KSO_WM_BEAUTIFY_FLAG" val="#wm#"/>
  <p:tag name="KSO_WM_TEMPLATE_CATEGORY" val="diagram"/>
  <p:tag name="KSO_WM_TEMPLATE_INDEX" val="632"/>
  <p:tag name="KSO_WM_UNIT_TYPE" val="l_i"/>
  <p:tag name="KSO_WM_UNIT_INDEX" val="1_4"/>
  <p:tag name="KSO_WM_UNIT_ID" val="diagram632_3*l_i*1_4"/>
  <p:tag name="KSO_WM_UNIT_CLEAR" val="1"/>
  <p:tag name="KSO_WM_UNIT_LAYERLEVEL" val="1_1"/>
  <p:tag name="KSO_WM_DIAGRAM_GROUP_CODE" val="l1-1"/>
  <p:tag name="KSO_WM_UNIT_FILL_FORE_SCHEMECOLOR_INDEX" val="7"/>
  <p:tag name="KSO_WM_UNIT_FILL_TYPE" val="1"/>
</p:tagLst>
</file>

<file path=ppt/tags/tag29.xml><?xml version="1.0" encoding="utf-8"?>
<p:tagLst xmlns:p="http://schemas.openxmlformats.org/presentationml/2006/main">
  <p:tag name="KSO_WM_TAG_VERSION" val="1.0"/>
  <p:tag name="KSO_WM_BEAUTIFY_FLAG" val="#wm#"/>
  <p:tag name="KSO_WM_UNIT_TYPE" val="i"/>
  <p:tag name="KSO_WM_UNIT_ID" val="diagram632_3*i*18"/>
  <p:tag name="KSO_WM_TEMPLATE_CATEGORY" val="diagram"/>
  <p:tag name="KSO_WM_TEMPLATE_INDEX" val="632"/>
  <p:tag name="KSO_WM_UNIT_INDEX" val="18"/>
</p:tagLst>
</file>

<file path=ppt/tags/tag3.xml><?xml version="1.0" encoding="utf-8"?>
<p:tagLst xmlns:p="http://schemas.openxmlformats.org/presentationml/2006/main">
  <p:tag name="KSO_WM_TEMPLATE_CATEGORY" val="diagram"/>
  <p:tag name="KSO_WM_TEMPLATE_INDEX" val="160075"/>
  <p:tag name="KSO_WM_TAG_VERSION" val="1.0"/>
  <p:tag name="KSO_WM_UNIT_TYPE" val="n_h_h_f"/>
  <p:tag name="KSO_WM_UNIT_INDEX" val="1_1_3_1"/>
  <p:tag name="KSO_WM_UNIT_ID" val="diagram160075_2*n_h_h_f*1_1_3_1"/>
  <p:tag name="KSO_WM_UNIT_LAYERLEVEL" val="1_1_1_1"/>
  <p:tag name="KSO_WM_UNIT_VALUE" val="12"/>
  <p:tag name="KSO_WM_UNIT_HIGHLIGHT" val="0"/>
  <p:tag name="KSO_WM_UNIT_COMPATIBLE" val="0"/>
  <p:tag name="KSO_WM_UNIT_CLEAR" val="0"/>
  <p:tag name="KSO_WM_UNIT_PRESET_TEXT_INDEX" val="4"/>
  <p:tag name="KSO_WM_UNIT_PRESET_TEXT_LEN" val="22"/>
  <p:tag name="KSO_WM_BEAUTIFY_FLAG" val="#wm#"/>
  <p:tag name="KSO_WM_DIAGRAM_GROUP_CODE" val="n1-1"/>
  <p:tag name="KSO_WM_UNIT_FILL_FORE_SCHEMECOLOR_INDEX" val="5"/>
  <p:tag name="KSO_WM_UNIT_FILL_TYPE" val="1"/>
  <p:tag name="KSO_WM_UNIT_TEXT_FILL_FORE_SCHEMECOLOR_INDEX" val="14"/>
  <p:tag name="KSO_WM_UNIT_TEXT_FILL_TYPE" val="1"/>
  <p:tag name="KSO_WM_UNIT_USESOURCEFORMAT_APPLY" val="0"/>
</p:tagLst>
</file>

<file path=ppt/tags/tag30.xml><?xml version="1.0" encoding="utf-8"?>
<p:tagLst xmlns:p="http://schemas.openxmlformats.org/presentationml/2006/main">
  <p:tag name="KSO_WM_TAG_VERSION" val="1.0"/>
  <p:tag name="KSO_WM_BEAUTIFY_FLAG" val="#wm#"/>
  <p:tag name="KSO_WM_TEMPLATE_CATEGORY" val="diagram"/>
  <p:tag name="KSO_WM_TEMPLATE_INDEX" val="632"/>
  <p:tag name="KSO_WM_UNIT_TYPE" val="l_i"/>
  <p:tag name="KSO_WM_UNIT_INDEX" val="1_5"/>
  <p:tag name="KSO_WM_UNIT_ID" val="diagram632_3*l_i*1_5"/>
  <p:tag name="KSO_WM_UNIT_CLEAR" val="1"/>
  <p:tag name="KSO_WM_UNIT_LAYERLEVEL" val="1_1"/>
  <p:tag name="KSO_WM_DIAGRAM_GROUP_CODE" val="l1-1"/>
  <p:tag name="KSO_WM_UNIT_TEXT_FILL_FORE_SCHEMECOLOR_INDEX" val="6"/>
  <p:tag name="KSO_WM_UNIT_TEXT_FILL_TYPE" val="1"/>
</p:tagLst>
</file>

<file path=ppt/tags/tag31.xml><?xml version="1.0" encoding="utf-8"?>
<p:tagLst xmlns:p="http://schemas.openxmlformats.org/presentationml/2006/main">
  <p:tag name="KSO_WM_TAG_VERSION" val="1.0"/>
  <p:tag name="KSO_WM_BEAUTIFY_FLAG" val="#wm#"/>
  <p:tag name="KSO_WM_TEMPLATE_CATEGORY" val="diagram"/>
  <p:tag name="KSO_WM_TEMPLATE_INDEX" val="632"/>
  <p:tag name="KSO_WM_UNIT_TYPE" val="l_h_a"/>
  <p:tag name="KSO_WM_UNIT_INDEX" val="1_2_1"/>
  <p:tag name="KSO_WM_UNIT_ID" val="diagram632_3*l_h_a*1_2_1"/>
  <p:tag name="KSO_WM_UNIT_CLEAR" val="1"/>
  <p:tag name="KSO_WM_UNIT_LAYERLEVEL" val="1_1_1"/>
  <p:tag name="KSO_WM_UNIT_VALUE" val="14"/>
  <p:tag name="KSO_WM_UNIT_HIGHLIGHT" val="0"/>
  <p:tag name="KSO_WM_UNIT_COMPATIBLE" val="0"/>
  <p:tag name="KSO_WM_UNIT_PRESET_TEXT_INDEX" val="4"/>
  <p:tag name="KSO_WM_UNIT_PRESET_TEXT_LEN" val="20"/>
  <p:tag name="KSO_WM_DIAGRAM_GROUP_CODE" val="l1-1"/>
  <p:tag name="KSO_WM_UNIT_TEXT_FILL_FORE_SCHEMECOLOR_INDEX" val="6"/>
  <p:tag name="KSO_WM_UNIT_TEXT_FILL_TYPE" val="1"/>
</p:tagLst>
</file>

<file path=ppt/tags/tag32.xml><?xml version="1.0" encoding="utf-8"?>
<p:tagLst xmlns:p="http://schemas.openxmlformats.org/presentationml/2006/main">
  <p:tag name="KSO_WM_TAG_VERSION" val="1.0"/>
  <p:tag name="KSO_WM_BEAUTIFY_FLAG" val="#wm#"/>
  <p:tag name="KSO_WM_TEMPLATE_CATEGORY" val="diagram"/>
  <p:tag name="KSO_WM_TEMPLATE_INDEX" val="632"/>
  <p:tag name="KSO_WM_UNIT_TYPE" val="l_i"/>
  <p:tag name="KSO_WM_UNIT_INDEX" val="1_6"/>
  <p:tag name="KSO_WM_UNIT_ID" val="diagram632_3*l_i*1_6"/>
  <p:tag name="KSO_WM_UNIT_CLEAR" val="1"/>
  <p:tag name="KSO_WM_UNIT_LAYERLEVEL" val="1_1"/>
  <p:tag name="KSO_WM_DIAGRAM_GROUP_CODE" val="l1-1"/>
  <p:tag name="KSO_WM_UNIT_FILL_FORE_SCHEMECOLOR_INDEX" val="6"/>
  <p:tag name="KSO_WM_UNIT_FILL_TYPE" val="1"/>
  <p:tag name="KSO_WM_UNIT_TEXT_FILL_FORE_SCHEMECOLOR_INDEX" val="2"/>
  <p:tag name="KSO_WM_UNIT_TEXT_FILL_TYPE" val="1"/>
</p:tagLst>
</file>

<file path=ppt/tags/tag33.xml><?xml version="1.0" encoding="utf-8"?>
<p:tagLst xmlns:p="http://schemas.openxmlformats.org/presentationml/2006/main">
  <p:tag name="KSO_WM_TAG_VERSION" val="1.0"/>
  <p:tag name="KSO_WM_BEAUTIFY_FLAG" val="#wm#"/>
  <p:tag name="KSO_WM_UNIT_TYPE" val="i"/>
  <p:tag name="KSO_WM_UNIT_ID" val="diagram632_3*i*27"/>
  <p:tag name="KSO_WM_TEMPLATE_CATEGORY" val="diagram"/>
  <p:tag name="KSO_WM_TEMPLATE_INDEX" val="632"/>
  <p:tag name="KSO_WM_UNIT_INDEX" val="27"/>
</p:tagLst>
</file>

<file path=ppt/tags/tag34.xml><?xml version="1.0" encoding="utf-8"?>
<p:tagLst xmlns:p="http://schemas.openxmlformats.org/presentationml/2006/main">
  <p:tag name="KSO_WM_TAG_VERSION" val="1.0"/>
  <p:tag name="KSO_WM_BEAUTIFY_FLAG" val="#wm#"/>
  <p:tag name="KSO_WM_TEMPLATE_CATEGORY" val="diagram"/>
  <p:tag name="KSO_WM_TEMPLATE_INDEX" val="632"/>
  <p:tag name="KSO_WM_UNIT_TYPE" val="l_i"/>
  <p:tag name="KSO_WM_UNIT_INDEX" val="1_7"/>
  <p:tag name="KSO_WM_UNIT_ID" val="diagram632_3*l_i*1_7"/>
  <p:tag name="KSO_WM_UNIT_CLEAR" val="1"/>
  <p:tag name="KSO_WM_UNIT_LAYERLEVEL" val="1_1"/>
  <p:tag name="KSO_WM_DIAGRAM_GROUP_CODE" val="l1-1"/>
  <p:tag name="KSO_WM_UNIT_TEXT_FILL_FORE_SCHEMECOLOR_INDEX" val="8"/>
  <p:tag name="KSO_WM_UNIT_TEXT_FILL_TYPE" val="1"/>
</p:tagLst>
</file>

<file path=ppt/tags/tag35.xml><?xml version="1.0" encoding="utf-8"?>
<p:tagLst xmlns:p="http://schemas.openxmlformats.org/presentationml/2006/main">
  <p:tag name="KSO_WM_TAG_VERSION" val="1.0"/>
  <p:tag name="KSO_WM_BEAUTIFY_FLAG" val="#wm#"/>
  <p:tag name="KSO_WM_TEMPLATE_CATEGORY" val="diagram"/>
  <p:tag name="KSO_WM_TEMPLATE_INDEX" val="632"/>
  <p:tag name="KSO_WM_UNIT_TYPE" val="l_i"/>
  <p:tag name="KSO_WM_UNIT_INDEX" val="1_8"/>
  <p:tag name="KSO_WM_UNIT_ID" val="diagram632_3*l_i*1_8"/>
  <p:tag name="KSO_WM_UNIT_CLEAR" val="1"/>
  <p:tag name="KSO_WM_UNIT_LAYERLEVEL" val="1_1"/>
  <p:tag name="KSO_WM_DIAGRAM_GROUP_CODE" val="l1-1"/>
  <p:tag name="KSO_WM_UNIT_FILL_FORE_SCHEMECOLOR_INDEX" val="8"/>
  <p:tag name="KSO_WM_UNIT_FILL_TYPE" val="1"/>
</p:tagLst>
</file>

<file path=ppt/tags/tag36.xml><?xml version="1.0" encoding="utf-8"?>
<p:tagLst xmlns:p="http://schemas.openxmlformats.org/presentationml/2006/main">
  <p:tag name="KSO_WM_TAG_VERSION" val="1.0"/>
  <p:tag name="KSO_WM_BEAUTIFY_FLAG" val="#wm#"/>
  <p:tag name="KSO_WM_TEMPLATE_CATEGORY" val="diagram"/>
  <p:tag name="KSO_WM_TEMPLATE_INDEX" val="632"/>
  <p:tag name="KSO_WM_UNIT_TYPE" val="l_h_a"/>
  <p:tag name="KSO_WM_UNIT_INDEX" val="1_4_1"/>
  <p:tag name="KSO_WM_UNIT_ID" val="diagram632_3*l_h_a*1_4_1"/>
  <p:tag name="KSO_WM_UNIT_CLEAR" val="1"/>
  <p:tag name="KSO_WM_UNIT_LAYERLEVEL" val="1_1_1"/>
  <p:tag name="KSO_WM_UNIT_VALUE" val="14"/>
  <p:tag name="KSO_WM_UNIT_HIGHLIGHT" val="0"/>
  <p:tag name="KSO_WM_UNIT_COMPATIBLE" val="0"/>
  <p:tag name="KSO_WM_UNIT_PRESET_TEXT_INDEX" val="4"/>
  <p:tag name="KSO_WM_UNIT_PRESET_TEXT_LEN" val="20"/>
  <p:tag name="KSO_WM_DIAGRAM_GROUP_CODE" val="l1-1"/>
  <p:tag name="KSO_WM_UNIT_TEXT_FILL_FORE_SCHEMECOLOR_INDEX" val="8"/>
  <p:tag name="KSO_WM_UNIT_TEXT_FILL_TYPE" val="1"/>
</p:tagLst>
</file>

<file path=ppt/tags/tag37.xml><?xml version="1.0" encoding="utf-8"?>
<p:tagLst xmlns:p="http://schemas.openxmlformats.org/presentationml/2006/main">
  <p:tag name="KSO_WM_TAG_VERSION" val="1.0"/>
  <p:tag name="KSO_WM_BEAUTIFY_FLAG" val="#wm#"/>
  <p:tag name="KSO_WM_TEMPLATE_CATEGORY" val="diagram"/>
  <p:tag name="KSO_WM_TEMPLATE_INDEX" val="160133"/>
  <p:tag name="KSO_WM_UNIT_TYPE" val="m_i"/>
  <p:tag name="KSO_WM_UNIT_INDEX" val="1_1"/>
  <p:tag name="KSO_WM_UNIT_ID" val="diagram160133_4*m_i*1_1"/>
  <p:tag name="KSO_WM_UNIT_CLEAR" val="1"/>
  <p:tag name="KSO_WM_UNIT_LAYERLEVEL" val="1_1"/>
  <p:tag name="KSO_WM_DIAGRAM_GROUP_CODE" val="m1-1"/>
</p:tagLst>
</file>

<file path=ppt/tags/tag38.xml><?xml version="1.0" encoding="utf-8"?>
<p:tagLst xmlns:p="http://schemas.openxmlformats.org/presentationml/2006/main">
  <p:tag name="KSO_WM_TAG_VERSION" val="1.0"/>
  <p:tag name="KSO_WM_BEAUTIFY_FLAG" val="#wm#"/>
  <p:tag name="KSO_WM_TEMPLATE_CATEGORY" val="diagram"/>
  <p:tag name="KSO_WM_TEMPLATE_INDEX" val="160133"/>
  <p:tag name="KSO_WM_UNIT_TYPE" val="m_i"/>
  <p:tag name="KSO_WM_UNIT_INDEX" val="1_4"/>
  <p:tag name="KSO_WM_UNIT_ID" val="diagram160133_4*m_i*1_4"/>
  <p:tag name="KSO_WM_UNIT_CLEAR" val="1"/>
  <p:tag name="KSO_WM_UNIT_LAYERLEVEL" val="1_1"/>
  <p:tag name="KSO_WM_DIAGRAM_GROUP_CODE" val="m1-1"/>
</p:tagLst>
</file>

<file path=ppt/tags/tag39.xml><?xml version="1.0" encoding="utf-8"?>
<p:tagLst xmlns:p="http://schemas.openxmlformats.org/presentationml/2006/main">
  <p:tag name="KSO_WM_TAG_VERSION" val="1.0"/>
  <p:tag name="KSO_WM_BEAUTIFY_FLAG" val="#wm#"/>
  <p:tag name="KSO_WM_TEMPLATE_CATEGORY" val="diagram"/>
  <p:tag name="KSO_WM_TEMPLATE_INDEX" val="160133"/>
  <p:tag name="KSO_WM_UNIT_TYPE" val="m_i"/>
  <p:tag name="KSO_WM_UNIT_INDEX" val="1_1"/>
  <p:tag name="KSO_WM_UNIT_ID" val="diagram160133_4*m_i*1_1"/>
  <p:tag name="KSO_WM_UNIT_CLEAR" val="1"/>
  <p:tag name="KSO_WM_UNIT_LAYERLEVEL" val="1_1"/>
  <p:tag name="KSO_WM_DIAGRAM_GROUP_CODE" val="m1-1"/>
</p:tagLst>
</file>

<file path=ppt/tags/tag4.xml><?xml version="1.0" encoding="utf-8"?>
<p:tagLst xmlns:p="http://schemas.openxmlformats.org/presentationml/2006/main">
  <p:tag name="KSO_WM_TEMPLATE_CATEGORY" val="diagram"/>
  <p:tag name="KSO_WM_TEMPLATE_INDEX" val="160075"/>
  <p:tag name="KSO_WM_TAG_VERSION" val="1.0"/>
  <p:tag name="KSO_WM_UNIT_TYPE" val="n_h_h_i"/>
  <p:tag name="KSO_WM_UNIT_INDEX" val="1_1_3_1"/>
  <p:tag name="KSO_WM_UNIT_ID" val="diagram160075_2*n_h_h_i*1_1_3_1"/>
  <p:tag name="KSO_WM_UNIT_LAYERLEVEL" val="1_1_1_1"/>
  <p:tag name="KSO_WM_BEAUTIFY_FLAG" val="#wm#"/>
  <p:tag name="KSO_WM_DIAGRAM_GROUP_CODE" val="n1-1"/>
  <p:tag name="KSO_WM_UNIT_LINE_FORE_SCHEMECOLOR_INDEX" val="5"/>
  <p:tag name="KSO_WM_UNIT_LINE_FILL_TYPE" val="2"/>
  <p:tag name="KSO_WM_UNIT_TEXT_FILL_FORE_SCHEMECOLOR_INDEX" val="13"/>
  <p:tag name="KSO_WM_UNIT_TEXT_FILL_TYPE" val="1"/>
  <p:tag name="KSO_WM_UNIT_USESOURCEFORMAT_APPLY" val="0"/>
</p:tagLst>
</file>

<file path=ppt/tags/tag40.xml><?xml version="1.0" encoding="utf-8"?>
<p:tagLst xmlns:p="http://schemas.openxmlformats.org/presentationml/2006/main">
  <p:tag name="KSO_WM_TAG_VERSION" val="1.0"/>
  <p:tag name="KSO_WM_BEAUTIFY_FLAG" val="#wm#"/>
  <p:tag name="KSO_WM_TEMPLATE_CATEGORY" val="diagram"/>
  <p:tag name="KSO_WM_TEMPLATE_INDEX" val="160133"/>
  <p:tag name="KSO_WM_UNIT_TYPE" val="m_i"/>
  <p:tag name="KSO_WM_UNIT_INDEX" val="1_1"/>
  <p:tag name="KSO_WM_UNIT_ID" val="diagram160133_4*m_i*1_1"/>
  <p:tag name="KSO_WM_UNIT_CLEAR" val="1"/>
  <p:tag name="KSO_WM_UNIT_LAYERLEVEL" val="1_1"/>
  <p:tag name="KSO_WM_DIAGRAM_GROUP_CODE" val="m1-1"/>
</p:tagLst>
</file>

<file path=ppt/tags/tag41.xml><?xml version="1.0" encoding="utf-8"?>
<p:tagLst xmlns:p="http://schemas.openxmlformats.org/presentationml/2006/main">
  <p:tag name="KSO_WM_TAG_VERSION" val="1.0"/>
  <p:tag name="KSO_WM_BEAUTIFY_FLAG" val="#wm#"/>
  <p:tag name="KSO_WM_TEMPLATE_CATEGORY" val="diagram"/>
  <p:tag name="KSO_WM_TEMPLATE_INDEX" val="160133"/>
  <p:tag name="KSO_WM_UNIT_TYPE" val="m_h_a"/>
  <p:tag name="KSO_WM_UNIT_INDEX" val="1_2_1"/>
  <p:tag name="KSO_WM_UNIT_ID" val="diagram160133_4*m_h_a*1_2_1"/>
  <p:tag name="KSO_WM_UNIT_CLEAR" val="1"/>
  <p:tag name="KSO_WM_UNIT_LAYERLEVEL" val="1_1_1"/>
  <p:tag name="KSO_WM_UNIT_VALUE" val="8"/>
  <p:tag name="KSO_WM_UNIT_HIGHLIGHT" val="0"/>
  <p:tag name="KSO_WM_UNIT_COMPATIBLE" val="0"/>
  <p:tag name="KSO_WM_DIAGRAM_GROUP_CODE" val="m1-1"/>
  <p:tag name="KSO_WM_UNIT_PRESET_TEXT" val="LOREM IPSUM "/>
  <p:tag name="KSO_WM_UNIT_TEXT_FILL_FORE_SCHEMECOLOR_INDEX" val="6"/>
  <p:tag name="KSO_WM_UNIT_TEXT_FILL_TYPE" val="1"/>
</p:tagLst>
</file>

<file path=ppt/tags/tag42.xml><?xml version="1.0" encoding="utf-8"?>
<p:tagLst xmlns:p="http://schemas.openxmlformats.org/presentationml/2006/main">
  <p:tag name="KSO_WM_TAG_VERSION" val="1.0"/>
  <p:tag name="KSO_WM_BEAUTIFY_FLAG" val="#wm#"/>
  <p:tag name="KSO_WM_TEMPLATE_CATEGORY" val="diagram"/>
  <p:tag name="KSO_WM_TEMPLATE_INDEX" val="160133"/>
  <p:tag name="KSO_WM_UNIT_TYPE" val="m_h_a"/>
  <p:tag name="KSO_WM_UNIT_INDEX" val="1_1_1"/>
  <p:tag name="KSO_WM_UNIT_ID" val="diagram160133_4*m_h_a*1_1_1"/>
  <p:tag name="KSO_WM_UNIT_CLEAR" val="1"/>
  <p:tag name="KSO_WM_UNIT_LAYERLEVEL" val="1_1_1"/>
  <p:tag name="KSO_WM_UNIT_VALUE" val="8"/>
  <p:tag name="KSO_WM_UNIT_HIGHLIGHT" val="0"/>
  <p:tag name="KSO_WM_UNIT_COMPATIBLE" val="0"/>
  <p:tag name="KSO_WM_DIAGRAM_GROUP_CODE" val="m1-1"/>
  <p:tag name="KSO_WM_UNIT_PRESET_TEXT" val="LOREM IPSUM "/>
  <p:tag name="KSO_WM_UNIT_TEXT_FILL_FORE_SCHEMECOLOR_INDEX" val="5"/>
  <p:tag name="KSO_WM_UNIT_TEXT_FILL_TYPE" val="1"/>
</p:tagLst>
</file>

<file path=ppt/tags/tag43.xml><?xml version="1.0" encoding="utf-8"?>
<p:tagLst xmlns:p="http://schemas.openxmlformats.org/presentationml/2006/main">
  <p:tag name="KSO_WM_TAG_VERSION" val="1.0"/>
  <p:tag name="KSO_WM_BEAUTIFY_FLAG" val="#wm#"/>
  <p:tag name="KSO_WM_TEMPLATE_CATEGORY" val="diagram"/>
  <p:tag name="KSO_WM_TEMPLATE_INDEX" val="160133"/>
  <p:tag name="KSO_WM_UNIT_TYPE" val="m_h_a"/>
  <p:tag name="KSO_WM_UNIT_INDEX" val="1_3_1"/>
  <p:tag name="KSO_WM_UNIT_ID" val="diagram160133_4*m_h_a*1_3_1"/>
  <p:tag name="KSO_WM_UNIT_CLEAR" val="1"/>
  <p:tag name="KSO_WM_UNIT_LAYERLEVEL" val="1_1_1"/>
  <p:tag name="KSO_WM_UNIT_VALUE" val="8"/>
  <p:tag name="KSO_WM_UNIT_HIGHLIGHT" val="0"/>
  <p:tag name="KSO_WM_UNIT_COMPATIBLE" val="0"/>
  <p:tag name="KSO_WM_DIAGRAM_GROUP_CODE" val="m1-1"/>
  <p:tag name="KSO_WM_UNIT_PRESET_TEXT" val="LOREM IPSUM "/>
  <p:tag name="KSO_WM_UNIT_TEXT_FILL_FORE_SCHEMECOLOR_INDEX" val="6"/>
  <p:tag name="KSO_WM_UNIT_TEXT_FILL_TYPE" val="1"/>
</p:tagLst>
</file>

<file path=ppt/tags/tag44.xml><?xml version="1.0" encoding="utf-8"?>
<p:tagLst xmlns:p="http://schemas.openxmlformats.org/presentationml/2006/main">
  <p:tag name="KSO_WM_TAG_VERSION" val="1.0"/>
  <p:tag name="KSO_WM_BEAUTIFY_FLAG" val="#wm#"/>
  <p:tag name="KSO_WM_UNIT_TYPE" val="i"/>
  <p:tag name="KSO_WM_UNIT_ID" val="diagram795_1*i*56"/>
  <p:tag name="KSO_WM_TEMPLATE_CATEGORY" val="diagram"/>
  <p:tag name="KSO_WM_TEMPLATE_INDEX" val="795"/>
  <p:tag name="KSO_WM_UNIT_INDEX" val="56"/>
</p:tagLst>
</file>

<file path=ppt/tags/tag45.xml><?xml version="1.0" encoding="utf-8"?>
<p:tagLst xmlns:p="http://schemas.openxmlformats.org/presentationml/2006/main">
  <p:tag name="KSO_WM_TEMPLATE_CATEGORY" val="diagram"/>
  <p:tag name="KSO_WM_TEMPLATE_INDEX" val="795"/>
  <p:tag name="KSO_WM_TAG_VERSION" val="1.0"/>
  <p:tag name="KSO_WM_UNIT_TYPE" val="l_i"/>
  <p:tag name="KSO_WM_UNIT_INDEX" val="1_25"/>
  <p:tag name="KSO_WM_UNIT_ID" val="diagram795_1*l_i*1_25"/>
  <p:tag name="KSO_WM_UNIT_CLEAR" val="1"/>
  <p:tag name="KSO_WM_UNIT_LAYERLEVEL" val="1_1"/>
  <p:tag name="KSO_WM_BEAUTIFY_FLAG" val="#wm#"/>
  <p:tag name="KSO_WM_DIAGRAM_GROUP_CODE" val="l1-1"/>
  <p:tag name="KSO_WM_UNIT_FILL_FORE_SCHEMECOLOR_INDEX" val="14"/>
  <p:tag name="KSO_WM_UNIT_FILL_TYPE" val="1"/>
  <p:tag name="KSO_WM_UNIT_TEXT_FILL_FORE_SCHEMECOLOR_INDEX" val="2"/>
  <p:tag name="KSO_WM_UNIT_TEXT_FILL_TYPE" val="1"/>
</p:tagLst>
</file>

<file path=ppt/tags/tag46.xml><?xml version="1.0" encoding="utf-8"?>
<p:tagLst xmlns:p="http://schemas.openxmlformats.org/presentationml/2006/main">
  <p:tag name="KSO_WM_TEMPLATE_CATEGORY" val="diagram"/>
  <p:tag name="KSO_WM_TEMPLATE_INDEX" val="795"/>
  <p:tag name="KSO_WM_TAG_VERSION" val="1.0"/>
  <p:tag name="KSO_WM_UNIT_TYPE" val="l_i"/>
  <p:tag name="KSO_WM_UNIT_INDEX" val="1_26"/>
  <p:tag name="KSO_WM_UNIT_ID" val="diagram795_1*l_i*1_26"/>
  <p:tag name="KSO_WM_UNIT_CLEAR" val="1"/>
  <p:tag name="KSO_WM_UNIT_LAYERLEVEL" val="1_1"/>
  <p:tag name="KSO_WM_BEAUTIFY_FLAG" val="#wm#"/>
  <p:tag name="KSO_WM_DIAGRAM_GROUP_CODE" val="l1-1"/>
  <p:tag name="KSO_WM_UNIT_FILL_FORE_SCHEMECOLOR_INDEX" val="14"/>
  <p:tag name="KSO_WM_UNIT_FILL_TYPE" val="1"/>
</p:tagLst>
</file>

<file path=ppt/tags/tag47.xml><?xml version="1.0" encoding="utf-8"?>
<p:tagLst xmlns:p="http://schemas.openxmlformats.org/presentationml/2006/main">
  <p:tag name="KSO_WM_TAG_VERSION" val="1.0"/>
  <p:tag name="KSO_WM_BEAUTIFY_FLAG" val="#wm#"/>
  <p:tag name="KSO_WM_UNIT_TYPE" val="i"/>
  <p:tag name="KSO_WM_UNIT_ID" val="diagram795_1*i*19"/>
  <p:tag name="KSO_WM_TEMPLATE_CATEGORY" val="diagram"/>
  <p:tag name="KSO_WM_TEMPLATE_INDEX" val="795"/>
  <p:tag name="KSO_WM_UNIT_INDEX" val="19"/>
</p:tagLst>
</file>

<file path=ppt/tags/tag48.xml><?xml version="1.0" encoding="utf-8"?>
<p:tagLst xmlns:p="http://schemas.openxmlformats.org/presentationml/2006/main">
  <p:tag name="KSO_WM_TEMPLATE_CATEGORY" val="diagram"/>
  <p:tag name="KSO_WM_TEMPLATE_INDEX" val="795"/>
  <p:tag name="KSO_WM_TAG_VERSION" val="1.0"/>
  <p:tag name="KSO_WM_UNIT_TYPE" val="l_i"/>
  <p:tag name="KSO_WM_UNIT_INDEX" val="1_10"/>
  <p:tag name="KSO_WM_UNIT_ID" val="diagram795_1*l_i*1_10"/>
  <p:tag name="KSO_WM_UNIT_CLEAR" val="1"/>
  <p:tag name="KSO_WM_UNIT_LAYERLEVEL" val="1_1"/>
  <p:tag name="KSO_WM_BEAUTIFY_FLAG" val="#wm#"/>
  <p:tag name="KSO_WM_DIAGRAM_GROUP_CODE" val="l1-1"/>
  <p:tag name="KSO_WM_UNIT_FILL_FORE_SCHEMECOLOR_INDEX" val="5"/>
  <p:tag name="KSO_WM_UNIT_FILL_TYPE" val="1"/>
  <p:tag name="KSO_WM_UNIT_TEXT_FILL_FORE_SCHEMECOLOR_INDEX" val="2"/>
  <p:tag name="KSO_WM_UNIT_TEXT_FILL_TYPE" val="1"/>
</p:tagLst>
</file>

<file path=ppt/tags/tag49.xml><?xml version="1.0" encoding="utf-8"?>
<p:tagLst xmlns:p="http://schemas.openxmlformats.org/presentationml/2006/main">
  <p:tag name="KSO_WM_TEMPLATE_CATEGORY" val="diagram"/>
  <p:tag name="KSO_WM_TEMPLATE_INDEX" val="795"/>
  <p:tag name="KSO_WM_TAG_VERSION" val="1.0"/>
  <p:tag name="KSO_WM_UNIT_TYPE" val="l_i"/>
  <p:tag name="KSO_WM_UNIT_INDEX" val="1_11"/>
  <p:tag name="KSO_WM_UNIT_ID" val="diagram795_1*l_i*1_11"/>
  <p:tag name="KSO_WM_UNIT_CLEAR" val="1"/>
  <p:tag name="KSO_WM_UNIT_LAYERLEVEL" val="1_1"/>
  <p:tag name="KSO_WM_BEAUTIFY_FLAG" val="#wm#"/>
  <p:tag name="KSO_WM_DIAGRAM_GROUP_CODE" val="l1-1"/>
  <p:tag name="KSO_WM_UNIT_FILL_FORE_SCHEMECOLOR_INDEX" val="14"/>
  <p:tag name="KSO_WM_UNIT_FILL_TYPE" val="1"/>
  <p:tag name="KSO_WM_UNIT_TEXT_FILL_FORE_SCHEMECOLOR_INDEX" val="2"/>
  <p:tag name="KSO_WM_UNIT_TEXT_FILL_TYPE" val="1"/>
</p:tagLst>
</file>

<file path=ppt/tags/tag5.xml><?xml version="1.0" encoding="utf-8"?>
<p:tagLst xmlns:p="http://schemas.openxmlformats.org/presentationml/2006/main">
  <p:tag name="KSO_WM_TEMPLATE_CATEGORY" val="diagram"/>
  <p:tag name="KSO_WM_TEMPLATE_INDEX" val="160075"/>
  <p:tag name="KSO_WM_TAG_VERSION" val="1.0"/>
  <p:tag name="KSO_WM_UNIT_TYPE" val="n_h_h_i"/>
  <p:tag name="KSO_WM_UNIT_INDEX" val="1_1_1_1"/>
  <p:tag name="KSO_WM_UNIT_ID" val="diagram160075_2*n_h_h_i*1_1_1_1"/>
  <p:tag name="KSO_WM_UNIT_LAYERLEVEL" val="1_1_1_1"/>
  <p:tag name="KSO_WM_BEAUTIFY_FLAG" val="#wm#"/>
  <p:tag name="KSO_WM_DIAGRAM_GROUP_CODE" val="n1-1"/>
  <p:tag name="KSO_WM_UNIT_LINE_FORE_SCHEMECOLOR_INDEX" val="5"/>
  <p:tag name="KSO_WM_UNIT_LINE_FILL_TYPE" val="2"/>
  <p:tag name="KSO_WM_UNIT_TEXT_FILL_FORE_SCHEMECOLOR_INDEX" val="13"/>
  <p:tag name="KSO_WM_UNIT_TEXT_FILL_TYPE" val="1"/>
  <p:tag name="KSO_WM_UNIT_USESOURCEFORMAT_APPLY" val="0"/>
</p:tagLst>
</file>

<file path=ppt/tags/tag50.xml><?xml version="1.0" encoding="utf-8"?>
<p:tagLst xmlns:p="http://schemas.openxmlformats.org/presentationml/2006/main">
  <p:tag name="KSO_WM_TEMPLATE_CATEGORY" val="diagram"/>
  <p:tag name="KSO_WM_TEMPLATE_INDEX" val="795"/>
  <p:tag name="KSO_WM_TAG_VERSION" val="1.0"/>
  <p:tag name="KSO_WM_UNIT_TYPE" val="l_i"/>
  <p:tag name="KSO_WM_UNIT_INDEX" val="1_12"/>
  <p:tag name="KSO_WM_UNIT_ID" val="diagram795_1*l_i*1_12"/>
  <p:tag name="KSO_WM_UNIT_CLEAR" val="1"/>
  <p:tag name="KSO_WM_UNIT_LAYERLEVEL" val="1_1"/>
  <p:tag name="KSO_WM_BEAUTIFY_FLAG" val="#wm#"/>
  <p:tag name="KSO_WM_DIAGRAM_GROUP_CODE" val="l1-1"/>
  <p:tag name="KSO_WM_UNIT_FILL_FORE_SCHEMECOLOR_INDEX" val="14"/>
  <p:tag name="KSO_WM_UNIT_FILL_TYPE" val="1"/>
  <p:tag name="KSO_WM_UNIT_TEXT_FILL_FORE_SCHEMECOLOR_INDEX" val="13"/>
  <p:tag name="KSO_WM_UNIT_TEXT_FILL_TYPE" val="1"/>
</p:tagLst>
</file>

<file path=ppt/tags/tag51.xml><?xml version="1.0" encoding="utf-8"?>
<p:tagLst xmlns:p="http://schemas.openxmlformats.org/presentationml/2006/main">
  <p:tag name="KSO_WM_TEMPLATE_CATEGORY" val="diagram"/>
  <p:tag name="KSO_WM_TEMPLATE_INDEX" val="795"/>
  <p:tag name="KSO_WM_TAG_VERSION" val="1.0"/>
  <p:tag name="KSO_WM_UNIT_TYPE" val="l_h_a"/>
  <p:tag name="KSO_WM_UNIT_INDEX" val="1_1_1"/>
  <p:tag name="KSO_WM_UNIT_ID" val="diagram795_1*l_h_a*1_1_1"/>
  <p:tag name="KSO_WM_UNIT_CLEAR" val="1"/>
  <p:tag name="KSO_WM_UNIT_LAYERLEVEL" val="1_1_1"/>
  <p:tag name="KSO_WM_UNIT_VALUE" val="10"/>
  <p:tag name="KSO_WM_UNIT_HIGHLIGHT" val="0"/>
  <p:tag name="KSO_WM_UNIT_COMPATIBLE" val="0"/>
  <p:tag name="KSO_WM_BEAUTIFY_FLAG" val="#wm#"/>
  <p:tag name="KSO_WM_DIAGRAM_GROUP_CODE" val="l1-1"/>
  <p:tag name="KSO_WM_UNIT_PRESET_TEXT" val="LOREM"/>
  <p:tag name="KSO_WM_UNIT_TEXT_FILL_FORE_SCHEMECOLOR_INDEX" val="14"/>
  <p:tag name="KSO_WM_UNIT_TEXT_FILL_TYPE" val="1"/>
</p:tagLst>
</file>

<file path=ppt/tags/tag52.xml><?xml version="1.0" encoding="utf-8"?>
<p:tagLst xmlns:p="http://schemas.openxmlformats.org/presentationml/2006/main">
  <p:tag name="KSO_WM_TEMPLATE_CATEGORY" val="diagram"/>
  <p:tag name="KSO_WM_TEMPLATE_INDEX" val="795"/>
  <p:tag name="KSO_WM_TAG_VERSION" val="1.0"/>
  <p:tag name="KSO_WM_UNIT_TYPE" val="l_h_f"/>
  <p:tag name="KSO_WM_UNIT_INDEX" val="1_1_1"/>
  <p:tag name="KSO_WM_UNIT_ID" val="diagram795_1*l_h_f*1_1_1"/>
  <p:tag name="KSO_WM_UNIT_CLEAR" val="1"/>
  <p:tag name="KSO_WM_UNIT_LAYERLEVEL" val="1_1_1"/>
  <p:tag name="KSO_WM_UNIT_VALUE" val="24"/>
  <p:tag name="KSO_WM_UNIT_HIGHLIGHT" val="0"/>
  <p:tag name="KSO_WM_UNIT_COMPATIBLE" val="0"/>
  <p:tag name="KSO_WM_BEAUTIFY_FLAG" val="#wm#"/>
  <p:tag name="KSO_WM_UNIT_PRESET_TEXT_INDEX" val="4"/>
  <p:tag name="KSO_WM_UNIT_PRESET_TEXT_LEN" val="55"/>
  <p:tag name="KSO_WM_DIAGRAM_GROUP_CODE" val="l1-1"/>
  <p:tag name="KSO_WM_UNIT_TEXT_FILL_FORE_SCHEMECOLOR_INDEX" val="13"/>
  <p:tag name="KSO_WM_UNIT_TEXT_FILL_TYPE" val="1"/>
</p:tagLst>
</file>

<file path=ppt/tags/tag53.xml><?xml version="1.0" encoding="utf-8"?>
<p:tagLst xmlns:p="http://schemas.openxmlformats.org/presentationml/2006/main">
  <p:tag name="KSO_WM_TAG_VERSION" val="1.0"/>
  <p:tag name="KSO_WM_BEAUTIFY_FLAG" val="#wm#"/>
  <p:tag name="KSO_WM_UNIT_TYPE" val="i"/>
  <p:tag name="KSO_WM_UNIT_ID" val="diagram795_1*i*19"/>
  <p:tag name="KSO_WM_TEMPLATE_CATEGORY" val="diagram"/>
  <p:tag name="KSO_WM_TEMPLATE_INDEX" val="795"/>
  <p:tag name="KSO_WM_UNIT_INDEX" val="19"/>
</p:tagLst>
</file>

<file path=ppt/tags/tag54.xml><?xml version="1.0" encoding="utf-8"?>
<p:tagLst xmlns:p="http://schemas.openxmlformats.org/presentationml/2006/main">
  <p:tag name="KSO_WM_TEMPLATE_CATEGORY" val="diagram"/>
  <p:tag name="KSO_WM_TEMPLATE_INDEX" val="795"/>
  <p:tag name="KSO_WM_TAG_VERSION" val="1.0"/>
  <p:tag name="KSO_WM_UNIT_TYPE" val="l_i"/>
  <p:tag name="KSO_WM_UNIT_INDEX" val="1_10"/>
  <p:tag name="KSO_WM_UNIT_ID" val="diagram795_1*l_i*1_10"/>
  <p:tag name="KSO_WM_UNIT_CLEAR" val="1"/>
  <p:tag name="KSO_WM_UNIT_LAYERLEVEL" val="1_1"/>
  <p:tag name="KSO_WM_BEAUTIFY_FLAG" val="#wm#"/>
  <p:tag name="KSO_WM_DIAGRAM_GROUP_CODE" val="l1-1"/>
  <p:tag name="KSO_WM_UNIT_FILL_FORE_SCHEMECOLOR_INDEX" val="5"/>
  <p:tag name="KSO_WM_UNIT_FILL_TYPE" val="1"/>
  <p:tag name="KSO_WM_UNIT_TEXT_FILL_FORE_SCHEMECOLOR_INDEX" val="2"/>
  <p:tag name="KSO_WM_UNIT_TEXT_FILL_TYPE" val="1"/>
</p:tagLst>
</file>

<file path=ppt/tags/tag55.xml><?xml version="1.0" encoding="utf-8"?>
<p:tagLst xmlns:p="http://schemas.openxmlformats.org/presentationml/2006/main">
  <p:tag name="KSO_WM_TEMPLATE_CATEGORY" val="diagram"/>
  <p:tag name="KSO_WM_TEMPLATE_INDEX" val="795"/>
  <p:tag name="KSO_WM_TAG_VERSION" val="1.0"/>
  <p:tag name="KSO_WM_UNIT_TYPE" val="l_i"/>
  <p:tag name="KSO_WM_UNIT_INDEX" val="1_11"/>
  <p:tag name="KSO_WM_UNIT_ID" val="diagram795_1*l_i*1_11"/>
  <p:tag name="KSO_WM_UNIT_CLEAR" val="1"/>
  <p:tag name="KSO_WM_UNIT_LAYERLEVEL" val="1_1"/>
  <p:tag name="KSO_WM_BEAUTIFY_FLAG" val="#wm#"/>
  <p:tag name="KSO_WM_DIAGRAM_GROUP_CODE" val="l1-1"/>
  <p:tag name="KSO_WM_UNIT_FILL_FORE_SCHEMECOLOR_INDEX" val="14"/>
  <p:tag name="KSO_WM_UNIT_FILL_TYPE" val="1"/>
  <p:tag name="KSO_WM_UNIT_TEXT_FILL_FORE_SCHEMECOLOR_INDEX" val="2"/>
  <p:tag name="KSO_WM_UNIT_TEXT_FILL_TYPE" val="1"/>
</p:tagLst>
</file>

<file path=ppt/tags/tag56.xml><?xml version="1.0" encoding="utf-8"?>
<p:tagLst xmlns:p="http://schemas.openxmlformats.org/presentationml/2006/main">
  <p:tag name="KSO_WM_TEMPLATE_CATEGORY" val="diagram"/>
  <p:tag name="KSO_WM_TEMPLATE_INDEX" val="795"/>
  <p:tag name="KSO_WM_TAG_VERSION" val="1.0"/>
  <p:tag name="KSO_WM_UNIT_TYPE" val="l_i"/>
  <p:tag name="KSO_WM_UNIT_INDEX" val="1_12"/>
  <p:tag name="KSO_WM_UNIT_ID" val="diagram795_1*l_i*1_12"/>
  <p:tag name="KSO_WM_UNIT_CLEAR" val="1"/>
  <p:tag name="KSO_WM_UNIT_LAYERLEVEL" val="1_1"/>
  <p:tag name="KSO_WM_BEAUTIFY_FLAG" val="#wm#"/>
  <p:tag name="KSO_WM_DIAGRAM_GROUP_CODE" val="l1-1"/>
  <p:tag name="KSO_WM_UNIT_FILL_FORE_SCHEMECOLOR_INDEX" val="14"/>
  <p:tag name="KSO_WM_UNIT_FILL_TYPE" val="1"/>
  <p:tag name="KSO_WM_UNIT_TEXT_FILL_FORE_SCHEMECOLOR_INDEX" val="13"/>
  <p:tag name="KSO_WM_UNIT_TEXT_FILL_TYPE" val="1"/>
</p:tagLst>
</file>

<file path=ppt/tags/tag57.xml><?xml version="1.0" encoding="utf-8"?>
<p:tagLst xmlns:p="http://schemas.openxmlformats.org/presentationml/2006/main">
  <p:tag name="KSO_WM_TEMPLATE_CATEGORY" val="diagram"/>
  <p:tag name="KSO_WM_TEMPLATE_INDEX" val="795"/>
  <p:tag name="KSO_WM_TAG_VERSION" val="1.0"/>
  <p:tag name="KSO_WM_UNIT_TYPE" val="l_h_f"/>
  <p:tag name="KSO_WM_UNIT_INDEX" val="1_1_1"/>
  <p:tag name="KSO_WM_UNIT_ID" val="diagram795_1*l_h_f*1_1_1"/>
  <p:tag name="KSO_WM_UNIT_CLEAR" val="1"/>
  <p:tag name="KSO_WM_UNIT_LAYERLEVEL" val="1_1_1"/>
  <p:tag name="KSO_WM_UNIT_VALUE" val="24"/>
  <p:tag name="KSO_WM_UNIT_HIGHLIGHT" val="0"/>
  <p:tag name="KSO_WM_UNIT_COMPATIBLE" val="0"/>
  <p:tag name="KSO_WM_BEAUTIFY_FLAG" val="#wm#"/>
  <p:tag name="KSO_WM_UNIT_PRESET_TEXT_INDEX" val="4"/>
  <p:tag name="KSO_WM_UNIT_PRESET_TEXT_LEN" val="55"/>
  <p:tag name="KSO_WM_DIAGRAM_GROUP_CODE" val="l1-1"/>
  <p:tag name="KSO_WM_UNIT_TEXT_FILL_FORE_SCHEMECOLOR_INDEX" val="13"/>
  <p:tag name="KSO_WM_UNIT_TEXT_FILL_TYPE" val="1"/>
</p:tagLst>
</file>

<file path=ppt/tags/tag58.xml><?xml version="1.0" encoding="utf-8"?>
<p:tagLst xmlns:p="http://schemas.openxmlformats.org/presentationml/2006/main">
  <p:tag name="KSO_WM_TEMPLATE_CATEGORY" val="diagram"/>
  <p:tag name="KSO_WM_TEMPLATE_INDEX" val="795"/>
  <p:tag name="KSO_WM_TAG_VERSION" val="1.0"/>
  <p:tag name="KSO_WM_UNIT_TYPE" val="l_h_a"/>
  <p:tag name="KSO_WM_UNIT_INDEX" val="1_1_1"/>
  <p:tag name="KSO_WM_UNIT_ID" val="diagram795_1*l_h_a*1_1_1"/>
  <p:tag name="KSO_WM_UNIT_CLEAR" val="1"/>
  <p:tag name="KSO_WM_UNIT_LAYERLEVEL" val="1_1_1"/>
  <p:tag name="KSO_WM_UNIT_VALUE" val="10"/>
  <p:tag name="KSO_WM_UNIT_HIGHLIGHT" val="0"/>
  <p:tag name="KSO_WM_UNIT_COMPATIBLE" val="0"/>
  <p:tag name="KSO_WM_BEAUTIFY_FLAG" val="#wm#"/>
  <p:tag name="KSO_WM_DIAGRAM_GROUP_CODE" val="l1-1"/>
  <p:tag name="KSO_WM_UNIT_PRESET_TEXT" val="LOREM"/>
  <p:tag name="KSO_WM_UNIT_TEXT_FILL_FORE_SCHEMECOLOR_INDEX" val="14"/>
  <p:tag name="KSO_WM_UNIT_TEXT_FILL_TYPE" val="1"/>
</p:tagLst>
</file>

<file path=ppt/tags/tag59.xml><?xml version="1.0" encoding="utf-8"?>
<p:tagLst xmlns:p="http://schemas.openxmlformats.org/presentationml/2006/main">
  <p:tag name="KSO_WM_TAG_VERSION" val="1.0"/>
  <p:tag name="KSO_WM_BEAUTIFY_FLAG" val="#wm#"/>
  <p:tag name="KSO_WM_UNIT_TYPE" val="i"/>
  <p:tag name="KSO_WM_UNIT_ID" val="diagram795_1*i*19"/>
  <p:tag name="KSO_WM_TEMPLATE_CATEGORY" val="diagram"/>
  <p:tag name="KSO_WM_TEMPLATE_INDEX" val="795"/>
  <p:tag name="KSO_WM_UNIT_INDEX" val="19"/>
</p:tagLst>
</file>

<file path=ppt/tags/tag6.xml><?xml version="1.0" encoding="utf-8"?>
<p:tagLst xmlns:p="http://schemas.openxmlformats.org/presentationml/2006/main">
  <p:tag name="KSO_WM_TEMPLATE_CATEGORY" val="diagram"/>
  <p:tag name="KSO_WM_TEMPLATE_INDEX" val="160075"/>
  <p:tag name="KSO_WM_TAG_VERSION" val="1.0"/>
  <p:tag name="KSO_WM_UNIT_TYPE" val="n_h_h_i"/>
  <p:tag name="KSO_WM_UNIT_INDEX" val="1_1_2_1"/>
  <p:tag name="KSO_WM_UNIT_ID" val="diagram160075_2*n_h_h_i*1_1_2_1"/>
  <p:tag name="KSO_WM_UNIT_LAYERLEVEL" val="1_1_1_1"/>
  <p:tag name="KSO_WM_BEAUTIFY_FLAG" val="#wm#"/>
  <p:tag name="KSO_WM_DIAGRAM_GROUP_CODE" val="n1-1"/>
  <p:tag name="KSO_WM_UNIT_LINE_FORE_SCHEMECOLOR_INDEX" val="6"/>
  <p:tag name="KSO_WM_UNIT_LINE_FILL_TYPE" val="2"/>
  <p:tag name="KSO_WM_UNIT_TEXT_FILL_FORE_SCHEMECOLOR_INDEX" val="13"/>
  <p:tag name="KSO_WM_UNIT_TEXT_FILL_TYPE" val="1"/>
  <p:tag name="KSO_WM_UNIT_USESOURCEFORMAT_APPLY" val="0"/>
</p:tagLst>
</file>

<file path=ppt/tags/tag60.xml><?xml version="1.0" encoding="utf-8"?>
<p:tagLst xmlns:p="http://schemas.openxmlformats.org/presentationml/2006/main">
  <p:tag name="KSO_WM_TEMPLATE_CATEGORY" val="diagram"/>
  <p:tag name="KSO_WM_TEMPLATE_INDEX" val="795"/>
  <p:tag name="KSO_WM_TAG_VERSION" val="1.0"/>
  <p:tag name="KSO_WM_UNIT_TYPE" val="l_i"/>
  <p:tag name="KSO_WM_UNIT_INDEX" val="1_10"/>
  <p:tag name="KSO_WM_UNIT_ID" val="diagram795_1*l_i*1_10"/>
  <p:tag name="KSO_WM_UNIT_CLEAR" val="1"/>
  <p:tag name="KSO_WM_UNIT_LAYERLEVEL" val="1_1"/>
  <p:tag name="KSO_WM_BEAUTIFY_FLAG" val="#wm#"/>
  <p:tag name="KSO_WM_DIAGRAM_GROUP_CODE" val="l1-1"/>
  <p:tag name="KSO_WM_UNIT_FILL_FORE_SCHEMECOLOR_INDEX" val="5"/>
  <p:tag name="KSO_WM_UNIT_FILL_TYPE" val="1"/>
  <p:tag name="KSO_WM_UNIT_TEXT_FILL_FORE_SCHEMECOLOR_INDEX" val="2"/>
  <p:tag name="KSO_WM_UNIT_TEXT_FILL_TYPE" val="1"/>
</p:tagLst>
</file>

<file path=ppt/tags/tag61.xml><?xml version="1.0" encoding="utf-8"?>
<p:tagLst xmlns:p="http://schemas.openxmlformats.org/presentationml/2006/main">
  <p:tag name="KSO_WM_TEMPLATE_CATEGORY" val="diagram"/>
  <p:tag name="KSO_WM_TEMPLATE_INDEX" val="795"/>
  <p:tag name="KSO_WM_TAG_VERSION" val="1.0"/>
  <p:tag name="KSO_WM_UNIT_TYPE" val="l_i"/>
  <p:tag name="KSO_WM_UNIT_INDEX" val="1_11"/>
  <p:tag name="KSO_WM_UNIT_ID" val="diagram795_1*l_i*1_11"/>
  <p:tag name="KSO_WM_UNIT_CLEAR" val="1"/>
  <p:tag name="KSO_WM_UNIT_LAYERLEVEL" val="1_1"/>
  <p:tag name="KSO_WM_BEAUTIFY_FLAG" val="#wm#"/>
  <p:tag name="KSO_WM_DIAGRAM_GROUP_CODE" val="l1-1"/>
  <p:tag name="KSO_WM_UNIT_FILL_FORE_SCHEMECOLOR_INDEX" val="14"/>
  <p:tag name="KSO_WM_UNIT_FILL_TYPE" val="1"/>
  <p:tag name="KSO_WM_UNIT_TEXT_FILL_FORE_SCHEMECOLOR_INDEX" val="2"/>
  <p:tag name="KSO_WM_UNIT_TEXT_FILL_TYPE" val="1"/>
</p:tagLst>
</file>

<file path=ppt/tags/tag62.xml><?xml version="1.0" encoding="utf-8"?>
<p:tagLst xmlns:p="http://schemas.openxmlformats.org/presentationml/2006/main">
  <p:tag name="KSO_WM_TEMPLATE_CATEGORY" val="diagram"/>
  <p:tag name="KSO_WM_TEMPLATE_INDEX" val="795"/>
  <p:tag name="KSO_WM_TAG_VERSION" val="1.0"/>
  <p:tag name="KSO_WM_UNIT_TYPE" val="l_i"/>
  <p:tag name="KSO_WM_UNIT_INDEX" val="1_12"/>
  <p:tag name="KSO_WM_UNIT_ID" val="diagram795_1*l_i*1_12"/>
  <p:tag name="KSO_WM_UNIT_CLEAR" val="1"/>
  <p:tag name="KSO_WM_UNIT_LAYERLEVEL" val="1_1"/>
  <p:tag name="KSO_WM_BEAUTIFY_FLAG" val="#wm#"/>
  <p:tag name="KSO_WM_DIAGRAM_GROUP_CODE" val="l1-1"/>
  <p:tag name="KSO_WM_UNIT_FILL_FORE_SCHEMECOLOR_INDEX" val="14"/>
  <p:tag name="KSO_WM_UNIT_FILL_TYPE" val="1"/>
  <p:tag name="KSO_WM_UNIT_TEXT_FILL_FORE_SCHEMECOLOR_INDEX" val="13"/>
  <p:tag name="KSO_WM_UNIT_TEXT_FILL_TYPE" val="1"/>
</p:tagLst>
</file>

<file path=ppt/tags/tag63.xml><?xml version="1.0" encoding="utf-8"?>
<p:tagLst xmlns:p="http://schemas.openxmlformats.org/presentationml/2006/main">
  <p:tag name="KSO_WM_TEMPLATE_CATEGORY" val="diagram"/>
  <p:tag name="KSO_WM_TEMPLATE_INDEX" val="795"/>
  <p:tag name="KSO_WM_TAG_VERSION" val="1.0"/>
  <p:tag name="KSO_WM_UNIT_TYPE" val="l_h_f"/>
  <p:tag name="KSO_WM_UNIT_INDEX" val="1_1_1"/>
  <p:tag name="KSO_WM_UNIT_ID" val="diagram795_1*l_h_f*1_1_1"/>
  <p:tag name="KSO_WM_UNIT_CLEAR" val="1"/>
  <p:tag name="KSO_WM_UNIT_LAYERLEVEL" val="1_1_1"/>
  <p:tag name="KSO_WM_UNIT_VALUE" val="24"/>
  <p:tag name="KSO_WM_UNIT_HIGHLIGHT" val="0"/>
  <p:tag name="KSO_WM_UNIT_COMPATIBLE" val="0"/>
  <p:tag name="KSO_WM_BEAUTIFY_FLAG" val="#wm#"/>
  <p:tag name="KSO_WM_UNIT_PRESET_TEXT_INDEX" val="4"/>
  <p:tag name="KSO_WM_UNIT_PRESET_TEXT_LEN" val="55"/>
  <p:tag name="KSO_WM_DIAGRAM_GROUP_CODE" val="l1-1"/>
  <p:tag name="KSO_WM_UNIT_TEXT_FILL_FORE_SCHEMECOLOR_INDEX" val="13"/>
  <p:tag name="KSO_WM_UNIT_TEXT_FILL_TYPE" val="1"/>
</p:tagLst>
</file>

<file path=ppt/tags/tag64.xml><?xml version="1.0" encoding="utf-8"?>
<p:tagLst xmlns:p="http://schemas.openxmlformats.org/presentationml/2006/main">
  <p:tag name="KSO_WM_TEMPLATE_CATEGORY" val="diagram"/>
  <p:tag name="KSO_WM_TEMPLATE_INDEX" val="795"/>
  <p:tag name="KSO_WM_TAG_VERSION" val="1.0"/>
  <p:tag name="KSO_WM_UNIT_TYPE" val="l_h_a"/>
  <p:tag name="KSO_WM_UNIT_INDEX" val="1_1_1"/>
  <p:tag name="KSO_WM_UNIT_ID" val="diagram795_1*l_h_a*1_1_1"/>
  <p:tag name="KSO_WM_UNIT_CLEAR" val="1"/>
  <p:tag name="KSO_WM_UNIT_LAYERLEVEL" val="1_1_1"/>
  <p:tag name="KSO_WM_UNIT_VALUE" val="10"/>
  <p:tag name="KSO_WM_UNIT_HIGHLIGHT" val="0"/>
  <p:tag name="KSO_WM_UNIT_COMPATIBLE" val="0"/>
  <p:tag name="KSO_WM_BEAUTIFY_FLAG" val="#wm#"/>
  <p:tag name="KSO_WM_DIAGRAM_GROUP_CODE" val="l1-1"/>
  <p:tag name="KSO_WM_UNIT_PRESET_TEXT" val="LOREM"/>
  <p:tag name="KSO_WM_UNIT_TEXT_FILL_FORE_SCHEMECOLOR_INDEX" val="14"/>
  <p:tag name="KSO_WM_UNIT_TEXT_FILL_TYPE" val="1"/>
</p:tagLst>
</file>

<file path=ppt/tags/tag65.xml><?xml version="1.0" encoding="utf-8"?>
<p:tagLst xmlns:p="http://schemas.openxmlformats.org/presentationml/2006/main">
  <p:tag name="KSO_WM_TAG_VERSION" val="1.0"/>
  <p:tag name="KSO_WM_BEAUTIFY_FLAG" val="#wm#"/>
  <p:tag name="KSO_WM_UNIT_TYPE" val="i"/>
  <p:tag name="KSO_WM_UNIT_ID" val="diagram795_1*i*19"/>
  <p:tag name="KSO_WM_TEMPLATE_CATEGORY" val="diagram"/>
  <p:tag name="KSO_WM_TEMPLATE_INDEX" val="795"/>
  <p:tag name="KSO_WM_UNIT_INDEX" val="19"/>
</p:tagLst>
</file>

<file path=ppt/tags/tag66.xml><?xml version="1.0" encoding="utf-8"?>
<p:tagLst xmlns:p="http://schemas.openxmlformats.org/presentationml/2006/main">
  <p:tag name="KSO_WM_TEMPLATE_CATEGORY" val="diagram"/>
  <p:tag name="KSO_WM_TEMPLATE_INDEX" val="795"/>
  <p:tag name="KSO_WM_TAG_VERSION" val="1.0"/>
  <p:tag name="KSO_WM_UNIT_TYPE" val="l_i"/>
  <p:tag name="KSO_WM_UNIT_INDEX" val="1_10"/>
  <p:tag name="KSO_WM_UNIT_ID" val="diagram795_1*l_i*1_10"/>
  <p:tag name="KSO_WM_UNIT_CLEAR" val="1"/>
  <p:tag name="KSO_WM_UNIT_LAYERLEVEL" val="1_1"/>
  <p:tag name="KSO_WM_BEAUTIFY_FLAG" val="#wm#"/>
  <p:tag name="KSO_WM_DIAGRAM_GROUP_CODE" val="l1-1"/>
  <p:tag name="KSO_WM_UNIT_FILL_FORE_SCHEMECOLOR_INDEX" val="5"/>
  <p:tag name="KSO_WM_UNIT_FILL_TYPE" val="1"/>
  <p:tag name="KSO_WM_UNIT_TEXT_FILL_FORE_SCHEMECOLOR_INDEX" val="2"/>
  <p:tag name="KSO_WM_UNIT_TEXT_FILL_TYPE" val="1"/>
</p:tagLst>
</file>

<file path=ppt/tags/tag67.xml><?xml version="1.0" encoding="utf-8"?>
<p:tagLst xmlns:p="http://schemas.openxmlformats.org/presentationml/2006/main">
  <p:tag name="KSO_WM_TEMPLATE_CATEGORY" val="diagram"/>
  <p:tag name="KSO_WM_TEMPLATE_INDEX" val="795"/>
  <p:tag name="KSO_WM_TAG_VERSION" val="1.0"/>
  <p:tag name="KSO_WM_UNIT_TYPE" val="l_i"/>
  <p:tag name="KSO_WM_UNIT_INDEX" val="1_11"/>
  <p:tag name="KSO_WM_UNIT_ID" val="diagram795_1*l_i*1_11"/>
  <p:tag name="KSO_WM_UNIT_CLEAR" val="1"/>
  <p:tag name="KSO_WM_UNIT_LAYERLEVEL" val="1_1"/>
  <p:tag name="KSO_WM_BEAUTIFY_FLAG" val="#wm#"/>
  <p:tag name="KSO_WM_DIAGRAM_GROUP_CODE" val="l1-1"/>
  <p:tag name="KSO_WM_UNIT_FILL_FORE_SCHEMECOLOR_INDEX" val="14"/>
  <p:tag name="KSO_WM_UNIT_FILL_TYPE" val="1"/>
  <p:tag name="KSO_WM_UNIT_TEXT_FILL_FORE_SCHEMECOLOR_INDEX" val="2"/>
  <p:tag name="KSO_WM_UNIT_TEXT_FILL_TYPE" val="1"/>
</p:tagLst>
</file>

<file path=ppt/tags/tag68.xml><?xml version="1.0" encoding="utf-8"?>
<p:tagLst xmlns:p="http://schemas.openxmlformats.org/presentationml/2006/main">
  <p:tag name="KSO_WM_TEMPLATE_CATEGORY" val="diagram"/>
  <p:tag name="KSO_WM_TEMPLATE_INDEX" val="795"/>
  <p:tag name="KSO_WM_TAG_VERSION" val="1.0"/>
  <p:tag name="KSO_WM_UNIT_TYPE" val="l_i"/>
  <p:tag name="KSO_WM_UNIT_INDEX" val="1_12"/>
  <p:tag name="KSO_WM_UNIT_ID" val="diagram795_1*l_i*1_12"/>
  <p:tag name="KSO_WM_UNIT_CLEAR" val="1"/>
  <p:tag name="KSO_WM_UNIT_LAYERLEVEL" val="1_1"/>
  <p:tag name="KSO_WM_BEAUTIFY_FLAG" val="#wm#"/>
  <p:tag name="KSO_WM_DIAGRAM_GROUP_CODE" val="l1-1"/>
  <p:tag name="KSO_WM_UNIT_FILL_FORE_SCHEMECOLOR_INDEX" val="14"/>
  <p:tag name="KSO_WM_UNIT_FILL_TYPE" val="1"/>
  <p:tag name="KSO_WM_UNIT_TEXT_FILL_FORE_SCHEMECOLOR_INDEX" val="13"/>
  <p:tag name="KSO_WM_UNIT_TEXT_FILL_TYPE" val="1"/>
</p:tagLst>
</file>

<file path=ppt/tags/tag69.xml><?xml version="1.0" encoding="utf-8"?>
<p:tagLst xmlns:p="http://schemas.openxmlformats.org/presentationml/2006/main">
  <p:tag name="KSO_WM_TEMPLATE_CATEGORY" val="diagram"/>
  <p:tag name="KSO_WM_TEMPLATE_INDEX" val="795"/>
  <p:tag name="KSO_WM_TAG_VERSION" val="1.0"/>
  <p:tag name="KSO_WM_UNIT_TYPE" val="l_h_f"/>
  <p:tag name="KSO_WM_UNIT_INDEX" val="1_1_1"/>
  <p:tag name="KSO_WM_UNIT_ID" val="diagram795_1*l_h_f*1_1_1"/>
  <p:tag name="KSO_WM_UNIT_CLEAR" val="1"/>
  <p:tag name="KSO_WM_UNIT_LAYERLEVEL" val="1_1_1"/>
  <p:tag name="KSO_WM_UNIT_VALUE" val="24"/>
  <p:tag name="KSO_WM_UNIT_HIGHLIGHT" val="0"/>
  <p:tag name="KSO_WM_UNIT_COMPATIBLE" val="0"/>
  <p:tag name="KSO_WM_BEAUTIFY_FLAG" val="#wm#"/>
  <p:tag name="KSO_WM_UNIT_PRESET_TEXT_INDEX" val="4"/>
  <p:tag name="KSO_WM_UNIT_PRESET_TEXT_LEN" val="55"/>
  <p:tag name="KSO_WM_DIAGRAM_GROUP_CODE" val="l1-1"/>
  <p:tag name="KSO_WM_UNIT_TEXT_FILL_FORE_SCHEMECOLOR_INDEX" val="13"/>
  <p:tag name="KSO_WM_UNIT_TEXT_FILL_TYPE" val="1"/>
</p:tagLst>
</file>

<file path=ppt/tags/tag7.xml><?xml version="1.0" encoding="utf-8"?>
<p:tagLst xmlns:p="http://schemas.openxmlformats.org/presentationml/2006/main">
  <p:tag name="KSO_WM_TEMPLATE_CATEGORY" val="diagram"/>
  <p:tag name="KSO_WM_TEMPLATE_INDEX" val="160075"/>
  <p:tag name="KSO_WM_TAG_VERSION" val="1.0"/>
  <p:tag name="KSO_WM_UNIT_TYPE" val="n_h_h_i"/>
  <p:tag name="KSO_WM_UNIT_INDEX" val="1_1_4_1"/>
  <p:tag name="KSO_WM_UNIT_ID" val="diagram160075_2*n_h_h_i*1_1_4_1"/>
  <p:tag name="KSO_WM_UNIT_LAYERLEVEL" val="1_1_1_1"/>
  <p:tag name="KSO_WM_BEAUTIFY_FLAG" val="#wm#"/>
  <p:tag name="KSO_WM_DIAGRAM_GROUP_CODE" val="n1-1"/>
  <p:tag name="KSO_WM_UNIT_LINE_FORE_SCHEMECOLOR_INDEX" val="6"/>
  <p:tag name="KSO_WM_UNIT_LINE_FILL_TYPE" val="2"/>
  <p:tag name="KSO_WM_UNIT_TEXT_FILL_FORE_SCHEMECOLOR_INDEX" val="13"/>
  <p:tag name="KSO_WM_UNIT_TEXT_FILL_TYPE" val="1"/>
  <p:tag name="KSO_WM_UNIT_USESOURCEFORMAT_APPLY" val="0"/>
</p:tagLst>
</file>

<file path=ppt/tags/tag70.xml><?xml version="1.0" encoding="utf-8"?>
<p:tagLst xmlns:p="http://schemas.openxmlformats.org/presentationml/2006/main">
  <p:tag name="KSO_WM_TEMPLATE_CATEGORY" val="diagram"/>
  <p:tag name="KSO_WM_TEMPLATE_INDEX" val="795"/>
  <p:tag name="KSO_WM_TAG_VERSION" val="1.0"/>
  <p:tag name="KSO_WM_UNIT_TYPE" val="l_h_a"/>
  <p:tag name="KSO_WM_UNIT_INDEX" val="1_1_1"/>
  <p:tag name="KSO_WM_UNIT_ID" val="diagram795_1*l_h_a*1_1_1"/>
  <p:tag name="KSO_WM_UNIT_CLEAR" val="1"/>
  <p:tag name="KSO_WM_UNIT_LAYERLEVEL" val="1_1_1"/>
  <p:tag name="KSO_WM_UNIT_VALUE" val="10"/>
  <p:tag name="KSO_WM_UNIT_HIGHLIGHT" val="0"/>
  <p:tag name="KSO_WM_UNIT_COMPATIBLE" val="0"/>
  <p:tag name="KSO_WM_BEAUTIFY_FLAG" val="#wm#"/>
  <p:tag name="KSO_WM_DIAGRAM_GROUP_CODE" val="l1-1"/>
  <p:tag name="KSO_WM_UNIT_PRESET_TEXT" val="LOREM"/>
  <p:tag name="KSO_WM_UNIT_TEXT_FILL_FORE_SCHEMECOLOR_INDEX" val="14"/>
  <p:tag name="KSO_WM_UNIT_TEXT_FILL_TYPE" val="1"/>
</p:tagLst>
</file>

<file path=ppt/tags/tag71.xml><?xml version="1.0" encoding="utf-8"?>
<p:tagLst xmlns:p="http://schemas.openxmlformats.org/presentationml/2006/main">
  <p:tag name="KSO_WM_TAG_VERSION" val="1.0"/>
  <p:tag name="KSO_WM_BEAUTIFY_FLAG" val="#wm#"/>
  <p:tag name="KSO_WM_UNIT_TYPE" val="i"/>
  <p:tag name="KSO_WM_UNIT_ID" val="diagram795_1*i*0"/>
  <p:tag name="KSO_WM_TEMPLATE_CATEGORY" val="diagram"/>
  <p:tag name="KSO_WM_TEMPLATE_INDEX" val="795"/>
  <p:tag name="KSO_WM_UNIT_INDEX" val="0"/>
</p:tagLst>
</file>

<file path=ppt/tags/tag72.xml><?xml version="1.0" encoding="utf-8"?>
<p:tagLst xmlns:p="http://schemas.openxmlformats.org/presentationml/2006/main">
  <p:tag name="KSO_WM_TEMPLATE_CATEGORY" val="diagram"/>
  <p:tag name="KSO_WM_TEMPLATE_INDEX" val="795"/>
  <p:tag name="KSO_WM_TAG_VERSION" val="1.0"/>
  <p:tag name="KSO_WM_UNIT_TYPE" val="l_i"/>
  <p:tag name="KSO_WM_UNIT_INDEX" val="1_1"/>
  <p:tag name="KSO_WM_UNIT_ID" val="diagram795_1*l_i*1_1"/>
  <p:tag name="KSO_WM_UNIT_CLEAR" val="1"/>
  <p:tag name="KSO_WM_UNIT_LAYERLEVEL" val="1_1"/>
  <p:tag name="KSO_WM_BEAUTIFY_FLAG" val="#wm#"/>
  <p:tag name="KSO_WM_DIAGRAM_GROUP_CODE" val="l1-1"/>
  <p:tag name="KSO_WM_UNIT_FILL_FORE_SCHEMECOLOR_INDEX" val="6"/>
  <p:tag name="KSO_WM_UNIT_FILL_TYPE" val="1"/>
  <p:tag name="KSO_WM_UNIT_TEXT_FILL_FORE_SCHEMECOLOR_INDEX" val="2"/>
  <p:tag name="KSO_WM_UNIT_TEXT_FILL_TYPE" val="1"/>
</p:tagLst>
</file>

<file path=ppt/tags/tag73.xml><?xml version="1.0" encoding="utf-8"?>
<p:tagLst xmlns:p="http://schemas.openxmlformats.org/presentationml/2006/main">
  <p:tag name="KSO_WM_TEMPLATE_CATEGORY" val="diagram"/>
  <p:tag name="KSO_WM_TEMPLATE_INDEX" val="795"/>
  <p:tag name="KSO_WM_TAG_VERSION" val="1.0"/>
  <p:tag name="KSO_WM_UNIT_TYPE" val="l_i"/>
  <p:tag name="KSO_WM_UNIT_INDEX" val="1_2"/>
  <p:tag name="KSO_WM_UNIT_ID" val="diagram795_1*l_i*1_2"/>
  <p:tag name="KSO_WM_UNIT_CLEAR" val="1"/>
  <p:tag name="KSO_WM_UNIT_LAYERLEVEL" val="1_1"/>
  <p:tag name="KSO_WM_BEAUTIFY_FLAG" val="#wm#"/>
  <p:tag name="KSO_WM_DIAGRAM_GROUP_CODE" val="l1-1"/>
  <p:tag name="KSO_WM_UNIT_FILL_FORE_SCHEMECOLOR_INDEX" val="14"/>
  <p:tag name="KSO_WM_UNIT_FILL_TYPE" val="1"/>
  <p:tag name="KSO_WM_UNIT_TEXT_FILL_FORE_SCHEMECOLOR_INDEX" val="2"/>
  <p:tag name="KSO_WM_UNIT_TEXT_FILL_TYPE" val="1"/>
</p:tagLst>
</file>

<file path=ppt/tags/tag74.xml><?xml version="1.0" encoding="utf-8"?>
<p:tagLst xmlns:p="http://schemas.openxmlformats.org/presentationml/2006/main">
  <p:tag name="KSO_WM_TEMPLATE_CATEGORY" val="diagram"/>
  <p:tag name="KSO_WM_TEMPLATE_INDEX" val="795"/>
  <p:tag name="KSO_WM_TAG_VERSION" val="1.0"/>
  <p:tag name="KSO_WM_UNIT_TYPE" val="l_i"/>
  <p:tag name="KSO_WM_UNIT_INDEX" val="1_3"/>
  <p:tag name="KSO_WM_UNIT_ID" val="diagram795_1*l_i*1_3"/>
  <p:tag name="KSO_WM_UNIT_CLEAR" val="1"/>
  <p:tag name="KSO_WM_UNIT_LAYERLEVEL" val="1_1"/>
  <p:tag name="KSO_WM_BEAUTIFY_FLAG" val="#wm#"/>
  <p:tag name="KSO_WM_DIAGRAM_GROUP_CODE" val="l1-1"/>
  <p:tag name="KSO_WM_UNIT_FILL_FORE_SCHEMECOLOR_INDEX" val="14"/>
  <p:tag name="KSO_WM_UNIT_FILL_TYPE" val="1"/>
</p:tagLst>
</file>

<file path=ppt/tags/tag75.xml><?xml version="1.0" encoding="utf-8"?>
<p:tagLst xmlns:p="http://schemas.openxmlformats.org/presentationml/2006/main">
  <p:tag name="KSO_WM_TEMPLATE_CATEGORY" val="diagram"/>
  <p:tag name="KSO_WM_TEMPLATE_INDEX" val="795"/>
  <p:tag name="KSO_WM_TAG_VERSION" val="1.0"/>
  <p:tag name="KSO_WM_UNIT_TYPE" val="l_h_f"/>
  <p:tag name="KSO_WM_UNIT_INDEX" val="1_2_1"/>
  <p:tag name="KSO_WM_UNIT_ID" val="diagram795_1*l_h_f*1_2_1"/>
  <p:tag name="KSO_WM_UNIT_CLEAR" val="1"/>
  <p:tag name="KSO_WM_UNIT_LAYERLEVEL" val="1_1_1"/>
  <p:tag name="KSO_WM_UNIT_VALUE" val="24"/>
  <p:tag name="KSO_WM_UNIT_HIGHLIGHT" val="0"/>
  <p:tag name="KSO_WM_UNIT_COMPATIBLE" val="0"/>
  <p:tag name="KSO_WM_BEAUTIFY_FLAG" val="#wm#"/>
  <p:tag name="KSO_WM_UNIT_PRESET_TEXT_INDEX" val="4"/>
  <p:tag name="KSO_WM_UNIT_PRESET_TEXT_LEN" val="55"/>
  <p:tag name="KSO_WM_DIAGRAM_GROUP_CODE" val="l1-1"/>
  <p:tag name="KSO_WM_UNIT_TEXT_FILL_FORE_SCHEMECOLOR_INDEX" val="13"/>
  <p:tag name="KSO_WM_UNIT_TEXT_FILL_TYPE" val="1"/>
</p:tagLst>
</file>

<file path=ppt/tags/tag76.xml><?xml version="1.0" encoding="utf-8"?>
<p:tagLst xmlns:p="http://schemas.openxmlformats.org/presentationml/2006/main">
  <p:tag name="KSO_WM_TEMPLATE_CATEGORY" val="diagram"/>
  <p:tag name="KSO_WM_TEMPLATE_INDEX" val="795"/>
  <p:tag name="KSO_WM_TAG_VERSION" val="1.0"/>
  <p:tag name="KSO_WM_UNIT_TYPE" val="l_h_a"/>
  <p:tag name="KSO_WM_UNIT_INDEX" val="1_2_1"/>
  <p:tag name="KSO_WM_UNIT_ID" val="diagram795_1*l_h_a*1_2_1"/>
  <p:tag name="KSO_WM_UNIT_CLEAR" val="1"/>
  <p:tag name="KSO_WM_UNIT_LAYERLEVEL" val="1_1_1"/>
  <p:tag name="KSO_WM_UNIT_VALUE" val="10"/>
  <p:tag name="KSO_WM_UNIT_HIGHLIGHT" val="0"/>
  <p:tag name="KSO_WM_UNIT_COMPATIBLE" val="0"/>
  <p:tag name="KSO_WM_BEAUTIFY_FLAG" val="#wm#"/>
  <p:tag name="KSO_WM_DIAGRAM_GROUP_CODE" val="l1-1"/>
  <p:tag name="KSO_WM_UNIT_PRESET_TEXT" val="LOREM"/>
  <p:tag name="KSO_WM_UNIT_TEXT_FILL_FORE_SCHEMECOLOR_INDEX" val="14"/>
  <p:tag name="KSO_WM_UNIT_TEXT_FILL_TYPE" val="1"/>
</p:tagLst>
</file>

<file path=ppt/tags/tag77.xml><?xml version="1.0" encoding="utf-8"?>
<p:tagLst xmlns:p="http://schemas.openxmlformats.org/presentationml/2006/main">
  <p:tag name="KSO_WM_TAG_VERSION" val="1.0"/>
  <p:tag name="KSO_WM_BEAUTIFY_FLAG" val="#wm#"/>
  <p:tag name="KSO_WM_UNIT_TYPE" val="i"/>
  <p:tag name="KSO_WM_UNIT_ID" val="diagram795_1*i*0"/>
  <p:tag name="KSO_WM_TEMPLATE_CATEGORY" val="diagram"/>
  <p:tag name="KSO_WM_TEMPLATE_INDEX" val="795"/>
  <p:tag name="KSO_WM_UNIT_INDEX" val="0"/>
</p:tagLst>
</file>

<file path=ppt/tags/tag78.xml><?xml version="1.0" encoding="utf-8"?>
<p:tagLst xmlns:p="http://schemas.openxmlformats.org/presentationml/2006/main">
  <p:tag name="KSO_WM_TEMPLATE_CATEGORY" val="diagram"/>
  <p:tag name="KSO_WM_TEMPLATE_INDEX" val="795"/>
  <p:tag name="KSO_WM_TAG_VERSION" val="1.0"/>
  <p:tag name="KSO_WM_UNIT_TYPE" val="l_i"/>
  <p:tag name="KSO_WM_UNIT_INDEX" val="1_1"/>
  <p:tag name="KSO_WM_UNIT_ID" val="diagram795_1*l_i*1_1"/>
  <p:tag name="KSO_WM_UNIT_CLEAR" val="1"/>
  <p:tag name="KSO_WM_UNIT_LAYERLEVEL" val="1_1"/>
  <p:tag name="KSO_WM_BEAUTIFY_FLAG" val="#wm#"/>
  <p:tag name="KSO_WM_DIAGRAM_GROUP_CODE" val="l1-1"/>
  <p:tag name="KSO_WM_UNIT_FILL_FORE_SCHEMECOLOR_INDEX" val="6"/>
  <p:tag name="KSO_WM_UNIT_FILL_TYPE" val="1"/>
  <p:tag name="KSO_WM_UNIT_TEXT_FILL_FORE_SCHEMECOLOR_INDEX" val="2"/>
  <p:tag name="KSO_WM_UNIT_TEXT_FILL_TYPE" val="1"/>
</p:tagLst>
</file>

<file path=ppt/tags/tag79.xml><?xml version="1.0" encoding="utf-8"?>
<p:tagLst xmlns:p="http://schemas.openxmlformats.org/presentationml/2006/main">
  <p:tag name="KSO_WM_TEMPLATE_CATEGORY" val="diagram"/>
  <p:tag name="KSO_WM_TEMPLATE_INDEX" val="795"/>
  <p:tag name="KSO_WM_TAG_VERSION" val="1.0"/>
  <p:tag name="KSO_WM_UNIT_TYPE" val="l_i"/>
  <p:tag name="KSO_WM_UNIT_INDEX" val="1_2"/>
  <p:tag name="KSO_WM_UNIT_ID" val="diagram795_1*l_i*1_2"/>
  <p:tag name="KSO_WM_UNIT_CLEAR" val="1"/>
  <p:tag name="KSO_WM_UNIT_LAYERLEVEL" val="1_1"/>
  <p:tag name="KSO_WM_BEAUTIFY_FLAG" val="#wm#"/>
  <p:tag name="KSO_WM_DIAGRAM_GROUP_CODE" val="l1-1"/>
  <p:tag name="KSO_WM_UNIT_FILL_FORE_SCHEMECOLOR_INDEX" val="14"/>
  <p:tag name="KSO_WM_UNIT_FILL_TYPE" val="1"/>
  <p:tag name="KSO_WM_UNIT_TEXT_FILL_FORE_SCHEMECOLOR_INDEX" val="2"/>
  <p:tag name="KSO_WM_UNIT_TEXT_FILL_TYPE" val="1"/>
</p:tagLst>
</file>

<file path=ppt/tags/tag8.xml><?xml version="1.0" encoding="utf-8"?>
<p:tagLst xmlns:p="http://schemas.openxmlformats.org/presentationml/2006/main">
  <p:tag name="KSO_WM_TEMPLATE_CATEGORY" val="diagram"/>
  <p:tag name="KSO_WM_TEMPLATE_INDEX" val="160075"/>
  <p:tag name="KSO_WM_TAG_VERSION" val="1.0"/>
  <p:tag name="KSO_WM_UNIT_TYPE" val="n_h_h_i"/>
  <p:tag name="KSO_WM_UNIT_INDEX" val="1_1_5_1"/>
  <p:tag name="KSO_WM_UNIT_ID" val="diagram160075_2*n_h_h_i*1_1_5_1"/>
  <p:tag name="KSO_WM_UNIT_LAYERLEVEL" val="1_1_1_1"/>
  <p:tag name="KSO_WM_BEAUTIFY_FLAG" val="#wm#"/>
  <p:tag name="KSO_WM_DIAGRAM_GROUP_CODE" val="n1-1"/>
  <p:tag name="KSO_WM_UNIT_LINE_FORE_SCHEMECOLOR_INDEX" val="5"/>
  <p:tag name="KSO_WM_UNIT_LINE_FILL_TYPE" val="2"/>
  <p:tag name="KSO_WM_UNIT_TEXT_FILL_FORE_SCHEMECOLOR_INDEX" val="13"/>
  <p:tag name="KSO_WM_UNIT_TEXT_FILL_TYPE" val="1"/>
  <p:tag name="KSO_WM_UNIT_USESOURCEFORMAT_APPLY" val="0"/>
</p:tagLst>
</file>

<file path=ppt/tags/tag80.xml><?xml version="1.0" encoding="utf-8"?>
<p:tagLst xmlns:p="http://schemas.openxmlformats.org/presentationml/2006/main">
  <p:tag name="KSO_WM_TEMPLATE_CATEGORY" val="diagram"/>
  <p:tag name="KSO_WM_TEMPLATE_INDEX" val="795"/>
  <p:tag name="KSO_WM_TAG_VERSION" val="1.0"/>
  <p:tag name="KSO_WM_UNIT_TYPE" val="l_i"/>
  <p:tag name="KSO_WM_UNIT_INDEX" val="1_3"/>
  <p:tag name="KSO_WM_UNIT_ID" val="diagram795_1*l_i*1_3"/>
  <p:tag name="KSO_WM_UNIT_CLEAR" val="1"/>
  <p:tag name="KSO_WM_UNIT_LAYERLEVEL" val="1_1"/>
  <p:tag name="KSO_WM_BEAUTIFY_FLAG" val="#wm#"/>
  <p:tag name="KSO_WM_DIAGRAM_GROUP_CODE" val="l1-1"/>
  <p:tag name="KSO_WM_UNIT_FILL_FORE_SCHEMECOLOR_INDEX" val="14"/>
  <p:tag name="KSO_WM_UNIT_FILL_TYPE" val="1"/>
</p:tagLst>
</file>

<file path=ppt/tags/tag81.xml><?xml version="1.0" encoding="utf-8"?>
<p:tagLst xmlns:p="http://schemas.openxmlformats.org/presentationml/2006/main">
  <p:tag name="KSO_WM_TEMPLATE_CATEGORY" val="diagram"/>
  <p:tag name="KSO_WM_TEMPLATE_INDEX" val="795"/>
  <p:tag name="KSO_WM_TAG_VERSION" val="1.0"/>
  <p:tag name="KSO_WM_UNIT_TYPE" val="l_h_f"/>
  <p:tag name="KSO_WM_UNIT_INDEX" val="1_2_1"/>
  <p:tag name="KSO_WM_UNIT_ID" val="diagram795_1*l_h_f*1_2_1"/>
  <p:tag name="KSO_WM_UNIT_CLEAR" val="1"/>
  <p:tag name="KSO_WM_UNIT_LAYERLEVEL" val="1_1_1"/>
  <p:tag name="KSO_WM_UNIT_VALUE" val="24"/>
  <p:tag name="KSO_WM_UNIT_HIGHLIGHT" val="0"/>
  <p:tag name="KSO_WM_UNIT_COMPATIBLE" val="0"/>
  <p:tag name="KSO_WM_BEAUTIFY_FLAG" val="#wm#"/>
  <p:tag name="KSO_WM_UNIT_PRESET_TEXT_INDEX" val="4"/>
  <p:tag name="KSO_WM_UNIT_PRESET_TEXT_LEN" val="55"/>
  <p:tag name="KSO_WM_DIAGRAM_GROUP_CODE" val="l1-1"/>
  <p:tag name="KSO_WM_UNIT_TEXT_FILL_FORE_SCHEMECOLOR_INDEX" val="13"/>
  <p:tag name="KSO_WM_UNIT_TEXT_FILL_TYPE" val="1"/>
</p:tagLst>
</file>

<file path=ppt/tags/tag82.xml><?xml version="1.0" encoding="utf-8"?>
<p:tagLst xmlns:p="http://schemas.openxmlformats.org/presentationml/2006/main">
  <p:tag name="KSO_WM_TEMPLATE_CATEGORY" val="diagram"/>
  <p:tag name="KSO_WM_TEMPLATE_INDEX" val="795"/>
  <p:tag name="KSO_WM_TAG_VERSION" val="1.0"/>
  <p:tag name="KSO_WM_UNIT_TYPE" val="l_h_a"/>
  <p:tag name="KSO_WM_UNIT_INDEX" val="1_2_1"/>
  <p:tag name="KSO_WM_UNIT_ID" val="diagram795_1*l_h_a*1_2_1"/>
  <p:tag name="KSO_WM_UNIT_CLEAR" val="1"/>
  <p:tag name="KSO_WM_UNIT_LAYERLEVEL" val="1_1_1"/>
  <p:tag name="KSO_WM_UNIT_VALUE" val="10"/>
  <p:tag name="KSO_WM_UNIT_HIGHLIGHT" val="0"/>
  <p:tag name="KSO_WM_UNIT_COMPATIBLE" val="0"/>
  <p:tag name="KSO_WM_BEAUTIFY_FLAG" val="#wm#"/>
  <p:tag name="KSO_WM_DIAGRAM_GROUP_CODE" val="l1-1"/>
  <p:tag name="KSO_WM_UNIT_PRESET_TEXT" val="LOREM"/>
  <p:tag name="KSO_WM_UNIT_TEXT_FILL_FORE_SCHEMECOLOR_INDEX" val="14"/>
  <p:tag name="KSO_WM_UNIT_TEXT_FILL_TYPE" val="1"/>
</p:tagLst>
</file>

<file path=ppt/tags/tag83.xml><?xml version="1.0" encoding="utf-8"?>
<p:tagLst xmlns:p="http://schemas.openxmlformats.org/presentationml/2006/main">
  <p:tag name="KSO_WM_TAG_VERSION" val="1.0"/>
  <p:tag name="KSO_WM_BEAUTIFY_FLAG" val="#wm#"/>
  <p:tag name="KSO_WM_UNIT_TYPE" val="i"/>
  <p:tag name="KSO_WM_UNIT_ID" val="diagram795_1*i*0"/>
  <p:tag name="KSO_WM_TEMPLATE_CATEGORY" val="diagram"/>
  <p:tag name="KSO_WM_TEMPLATE_INDEX" val="795"/>
  <p:tag name="KSO_WM_UNIT_INDEX" val="0"/>
</p:tagLst>
</file>

<file path=ppt/tags/tag84.xml><?xml version="1.0" encoding="utf-8"?>
<p:tagLst xmlns:p="http://schemas.openxmlformats.org/presentationml/2006/main">
  <p:tag name="KSO_WM_TEMPLATE_CATEGORY" val="diagram"/>
  <p:tag name="KSO_WM_TEMPLATE_INDEX" val="795"/>
  <p:tag name="KSO_WM_TAG_VERSION" val="1.0"/>
  <p:tag name="KSO_WM_UNIT_TYPE" val="l_i"/>
  <p:tag name="KSO_WM_UNIT_INDEX" val="1_1"/>
  <p:tag name="KSO_WM_UNIT_ID" val="diagram795_1*l_i*1_1"/>
  <p:tag name="KSO_WM_UNIT_CLEAR" val="1"/>
  <p:tag name="KSO_WM_UNIT_LAYERLEVEL" val="1_1"/>
  <p:tag name="KSO_WM_BEAUTIFY_FLAG" val="#wm#"/>
  <p:tag name="KSO_WM_DIAGRAM_GROUP_CODE" val="l1-1"/>
  <p:tag name="KSO_WM_UNIT_FILL_FORE_SCHEMECOLOR_INDEX" val="6"/>
  <p:tag name="KSO_WM_UNIT_FILL_TYPE" val="1"/>
  <p:tag name="KSO_WM_UNIT_TEXT_FILL_FORE_SCHEMECOLOR_INDEX" val="2"/>
  <p:tag name="KSO_WM_UNIT_TEXT_FILL_TYPE" val="1"/>
</p:tagLst>
</file>

<file path=ppt/tags/tag85.xml><?xml version="1.0" encoding="utf-8"?>
<p:tagLst xmlns:p="http://schemas.openxmlformats.org/presentationml/2006/main">
  <p:tag name="KSO_WM_TEMPLATE_CATEGORY" val="diagram"/>
  <p:tag name="KSO_WM_TEMPLATE_INDEX" val="795"/>
  <p:tag name="KSO_WM_TAG_VERSION" val="1.0"/>
  <p:tag name="KSO_WM_UNIT_TYPE" val="l_i"/>
  <p:tag name="KSO_WM_UNIT_INDEX" val="1_2"/>
  <p:tag name="KSO_WM_UNIT_ID" val="diagram795_1*l_i*1_2"/>
  <p:tag name="KSO_WM_UNIT_CLEAR" val="1"/>
  <p:tag name="KSO_WM_UNIT_LAYERLEVEL" val="1_1"/>
  <p:tag name="KSO_WM_BEAUTIFY_FLAG" val="#wm#"/>
  <p:tag name="KSO_WM_DIAGRAM_GROUP_CODE" val="l1-1"/>
  <p:tag name="KSO_WM_UNIT_FILL_FORE_SCHEMECOLOR_INDEX" val="14"/>
  <p:tag name="KSO_WM_UNIT_FILL_TYPE" val="1"/>
  <p:tag name="KSO_WM_UNIT_TEXT_FILL_FORE_SCHEMECOLOR_INDEX" val="2"/>
  <p:tag name="KSO_WM_UNIT_TEXT_FILL_TYPE" val="1"/>
</p:tagLst>
</file>

<file path=ppt/tags/tag86.xml><?xml version="1.0" encoding="utf-8"?>
<p:tagLst xmlns:p="http://schemas.openxmlformats.org/presentationml/2006/main">
  <p:tag name="KSO_WM_TEMPLATE_CATEGORY" val="diagram"/>
  <p:tag name="KSO_WM_TEMPLATE_INDEX" val="795"/>
  <p:tag name="KSO_WM_TAG_VERSION" val="1.0"/>
  <p:tag name="KSO_WM_UNIT_TYPE" val="l_i"/>
  <p:tag name="KSO_WM_UNIT_INDEX" val="1_3"/>
  <p:tag name="KSO_WM_UNIT_ID" val="diagram795_1*l_i*1_3"/>
  <p:tag name="KSO_WM_UNIT_CLEAR" val="1"/>
  <p:tag name="KSO_WM_UNIT_LAYERLEVEL" val="1_1"/>
  <p:tag name="KSO_WM_BEAUTIFY_FLAG" val="#wm#"/>
  <p:tag name="KSO_WM_DIAGRAM_GROUP_CODE" val="l1-1"/>
  <p:tag name="KSO_WM_UNIT_FILL_FORE_SCHEMECOLOR_INDEX" val="14"/>
  <p:tag name="KSO_WM_UNIT_FILL_TYPE" val="1"/>
</p:tagLst>
</file>

<file path=ppt/tags/tag87.xml><?xml version="1.0" encoding="utf-8"?>
<p:tagLst xmlns:p="http://schemas.openxmlformats.org/presentationml/2006/main">
  <p:tag name="KSO_WM_TEMPLATE_CATEGORY" val="diagram"/>
  <p:tag name="KSO_WM_TEMPLATE_INDEX" val="795"/>
  <p:tag name="KSO_WM_TAG_VERSION" val="1.0"/>
  <p:tag name="KSO_WM_UNIT_TYPE" val="l_h_f"/>
  <p:tag name="KSO_WM_UNIT_INDEX" val="1_2_1"/>
  <p:tag name="KSO_WM_UNIT_ID" val="diagram795_1*l_h_f*1_2_1"/>
  <p:tag name="KSO_WM_UNIT_CLEAR" val="1"/>
  <p:tag name="KSO_WM_UNIT_LAYERLEVEL" val="1_1_1"/>
  <p:tag name="KSO_WM_UNIT_VALUE" val="24"/>
  <p:tag name="KSO_WM_UNIT_HIGHLIGHT" val="0"/>
  <p:tag name="KSO_WM_UNIT_COMPATIBLE" val="0"/>
  <p:tag name="KSO_WM_BEAUTIFY_FLAG" val="#wm#"/>
  <p:tag name="KSO_WM_UNIT_PRESET_TEXT_INDEX" val="4"/>
  <p:tag name="KSO_WM_UNIT_PRESET_TEXT_LEN" val="55"/>
  <p:tag name="KSO_WM_DIAGRAM_GROUP_CODE" val="l1-1"/>
  <p:tag name="KSO_WM_UNIT_TEXT_FILL_FORE_SCHEMECOLOR_INDEX" val="13"/>
  <p:tag name="KSO_WM_UNIT_TEXT_FILL_TYPE" val="1"/>
</p:tagLst>
</file>

<file path=ppt/tags/tag88.xml><?xml version="1.0" encoding="utf-8"?>
<p:tagLst xmlns:p="http://schemas.openxmlformats.org/presentationml/2006/main">
  <p:tag name="KSO_WM_TEMPLATE_CATEGORY" val="diagram"/>
  <p:tag name="KSO_WM_TEMPLATE_INDEX" val="795"/>
  <p:tag name="KSO_WM_TAG_VERSION" val="1.0"/>
  <p:tag name="KSO_WM_UNIT_TYPE" val="l_h_a"/>
  <p:tag name="KSO_WM_UNIT_INDEX" val="1_2_1"/>
  <p:tag name="KSO_WM_UNIT_ID" val="diagram795_1*l_h_a*1_2_1"/>
  <p:tag name="KSO_WM_UNIT_CLEAR" val="1"/>
  <p:tag name="KSO_WM_UNIT_LAYERLEVEL" val="1_1_1"/>
  <p:tag name="KSO_WM_UNIT_VALUE" val="10"/>
  <p:tag name="KSO_WM_UNIT_HIGHLIGHT" val="0"/>
  <p:tag name="KSO_WM_UNIT_COMPATIBLE" val="0"/>
  <p:tag name="KSO_WM_BEAUTIFY_FLAG" val="#wm#"/>
  <p:tag name="KSO_WM_DIAGRAM_GROUP_CODE" val="l1-1"/>
  <p:tag name="KSO_WM_UNIT_PRESET_TEXT" val="LOREM"/>
  <p:tag name="KSO_WM_UNIT_TEXT_FILL_FORE_SCHEMECOLOR_INDEX" val="14"/>
  <p:tag name="KSO_WM_UNIT_TEXT_FILL_TYPE" val="1"/>
</p:tagLst>
</file>

<file path=ppt/tags/tag89.xml><?xml version="1.0" encoding="utf-8"?>
<p:tagLst xmlns:p="http://schemas.openxmlformats.org/presentationml/2006/main">
  <p:tag name="KSO_WM_TAG_VERSION" val="1.0"/>
  <p:tag name="KSO_WM_BEAUTIFY_FLAG" val="#wm#"/>
  <p:tag name="KSO_WM_UNIT_TYPE" val="i"/>
  <p:tag name="KSO_WM_UNIT_ID" val="diagram795_1*i*0"/>
  <p:tag name="KSO_WM_TEMPLATE_CATEGORY" val="diagram"/>
  <p:tag name="KSO_WM_TEMPLATE_INDEX" val="795"/>
  <p:tag name="KSO_WM_UNIT_INDEX" val="0"/>
</p:tagLst>
</file>

<file path=ppt/tags/tag9.xml><?xml version="1.0" encoding="utf-8"?>
<p:tagLst xmlns:p="http://schemas.openxmlformats.org/presentationml/2006/main">
  <p:tag name="KSO_WM_TEMPLATE_CATEGORY" val="diagram"/>
  <p:tag name="KSO_WM_TEMPLATE_INDEX" val="160075"/>
  <p:tag name="KSO_WM_TAG_VERSION" val="1.0"/>
  <p:tag name="KSO_WM_UNIT_TYPE" val="n_h_i"/>
  <p:tag name="KSO_WM_UNIT_INDEX" val="1_2_1"/>
  <p:tag name="KSO_WM_UNIT_ID" val="diagram160075_2*n_h_i*1_2_1"/>
  <p:tag name="KSO_WM_UNIT_LAYERLEVEL" val="1_1_1"/>
  <p:tag name="KSO_WM_BEAUTIFY_FLAG" val="#wm#"/>
  <p:tag name="KSO_WM_DIAGRAM_GROUP_CODE" val="n1-1"/>
  <p:tag name="KSO_WM_UNIT_FILL_FORE_SCHEMECOLOR_INDEX" val="5"/>
  <p:tag name="KSO_WM_UNIT_FILL_TYPE" val="1"/>
  <p:tag name="KSO_WM_UNIT_TEXT_FILL_FORE_SCHEMECOLOR_INDEX" val="13"/>
  <p:tag name="KSO_WM_UNIT_TEXT_FILL_TYPE" val="1"/>
  <p:tag name="KSO_WM_UNIT_USESOURCEFORMAT_APPLY" val="0"/>
</p:tagLst>
</file>

<file path=ppt/tags/tag90.xml><?xml version="1.0" encoding="utf-8"?>
<p:tagLst xmlns:p="http://schemas.openxmlformats.org/presentationml/2006/main">
  <p:tag name="KSO_WM_TEMPLATE_CATEGORY" val="diagram"/>
  <p:tag name="KSO_WM_TEMPLATE_INDEX" val="795"/>
  <p:tag name="KSO_WM_TAG_VERSION" val="1.0"/>
  <p:tag name="KSO_WM_UNIT_TYPE" val="l_i"/>
  <p:tag name="KSO_WM_UNIT_INDEX" val="1_1"/>
  <p:tag name="KSO_WM_UNIT_ID" val="diagram795_1*l_i*1_1"/>
  <p:tag name="KSO_WM_UNIT_CLEAR" val="1"/>
  <p:tag name="KSO_WM_UNIT_LAYERLEVEL" val="1_1"/>
  <p:tag name="KSO_WM_BEAUTIFY_FLAG" val="#wm#"/>
  <p:tag name="KSO_WM_DIAGRAM_GROUP_CODE" val="l1-1"/>
  <p:tag name="KSO_WM_UNIT_FILL_FORE_SCHEMECOLOR_INDEX" val="6"/>
  <p:tag name="KSO_WM_UNIT_FILL_TYPE" val="1"/>
  <p:tag name="KSO_WM_UNIT_TEXT_FILL_FORE_SCHEMECOLOR_INDEX" val="2"/>
  <p:tag name="KSO_WM_UNIT_TEXT_FILL_TYPE" val="1"/>
</p:tagLst>
</file>

<file path=ppt/tags/tag91.xml><?xml version="1.0" encoding="utf-8"?>
<p:tagLst xmlns:p="http://schemas.openxmlformats.org/presentationml/2006/main">
  <p:tag name="KSO_WM_TEMPLATE_CATEGORY" val="diagram"/>
  <p:tag name="KSO_WM_TEMPLATE_INDEX" val="795"/>
  <p:tag name="KSO_WM_TAG_VERSION" val="1.0"/>
  <p:tag name="KSO_WM_UNIT_TYPE" val="l_i"/>
  <p:tag name="KSO_WM_UNIT_INDEX" val="1_2"/>
  <p:tag name="KSO_WM_UNIT_ID" val="diagram795_1*l_i*1_2"/>
  <p:tag name="KSO_WM_UNIT_CLEAR" val="1"/>
  <p:tag name="KSO_WM_UNIT_LAYERLEVEL" val="1_1"/>
  <p:tag name="KSO_WM_BEAUTIFY_FLAG" val="#wm#"/>
  <p:tag name="KSO_WM_DIAGRAM_GROUP_CODE" val="l1-1"/>
  <p:tag name="KSO_WM_UNIT_FILL_FORE_SCHEMECOLOR_INDEX" val="14"/>
  <p:tag name="KSO_WM_UNIT_FILL_TYPE" val="1"/>
  <p:tag name="KSO_WM_UNIT_TEXT_FILL_FORE_SCHEMECOLOR_INDEX" val="2"/>
  <p:tag name="KSO_WM_UNIT_TEXT_FILL_TYPE" val="1"/>
</p:tagLst>
</file>

<file path=ppt/tags/tag92.xml><?xml version="1.0" encoding="utf-8"?>
<p:tagLst xmlns:p="http://schemas.openxmlformats.org/presentationml/2006/main">
  <p:tag name="KSO_WM_TEMPLATE_CATEGORY" val="diagram"/>
  <p:tag name="KSO_WM_TEMPLATE_INDEX" val="795"/>
  <p:tag name="KSO_WM_TAG_VERSION" val="1.0"/>
  <p:tag name="KSO_WM_UNIT_TYPE" val="l_i"/>
  <p:tag name="KSO_WM_UNIT_INDEX" val="1_3"/>
  <p:tag name="KSO_WM_UNIT_ID" val="diagram795_1*l_i*1_3"/>
  <p:tag name="KSO_WM_UNIT_CLEAR" val="1"/>
  <p:tag name="KSO_WM_UNIT_LAYERLEVEL" val="1_1"/>
  <p:tag name="KSO_WM_BEAUTIFY_FLAG" val="#wm#"/>
  <p:tag name="KSO_WM_DIAGRAM_GROUP_CODE" val="l1-1"/>
  <p:tag name="KSO_WM_UNIT_FILL_FORE_SCHEMECOLOR_INDEX" val="14"/>
  <p:tag name="KSO_WM_UNIT_FILL_TYPE" val="1"/>
</p:tagLst>
</file>

<file path=ppt/tags/tag93.xml><?xml version="1.0" encoding="utf-8"?>
<p:tagLst xmlns:p="http://schemas.openxmlformats.org/presentationml/2006/main">
  <p:tag name="KSO_WM_TEMPLATE_CATEGORY" val="diagram"/>
  <p:tag name="KSO_WM_TEMPLATE_INDEX" val="795"/>
  <p:tag name="KSO_WM_TAG_VERSION" val="1.0"/>
  <p:tag name="KSO_WM_UNIT_TYPE" val="l_h_f"/>
  <p:tag name="KSO_WM_UNIT_INDEX" val="1_2_1"/>
  <p:tag name="KSO_WM_UNIT_ID" val="diagram795_1*l_h_f*1_2_1"/>
  <p:tag name="KSO_WM_UNIT_CLEAR" val="1"/>
  <p:tag name="KSO_WM_UNIT_LAYERLEVEL" val="1_1_1"/>
  <p:tag name="KSO_WM_UNIT_VALUE" val="24"/>
  <p:tag name="KSO_WM_UNIT_HIGHLIGHT" val="0"/>
  <p:tag name="KSO_WM_UNIT_COMPATIBLE" val="0"/>
  <p:tag name="KSO_WM_BEAUTIFY_FLAG" val="#wm#"/>
  <p:tag name="KSO_WM_UNIT_PRESET_TEXT_INDEX" val="4"/>
  <p:tag name="KSO_WM_UNIT_PRESET_TEXT_LEN" val="55"/>
  <p:tag name="KSO_WM_DIAGRAM_GROUP_CODE" val="l1-1"/>
  <p:tag name="KSO_WM_UNIT_TEXT_FILL_FORE_SCHEMECOLOR_INDEX" val="13"/>
  <p:tag name="KSO_WM_UNIT_TEXT_FILL_TYPE" val="1"/>
</p:tagLst>
</file>

<file path=ppt/tags/tag94.xml><?xml version="1.0" encoding="utf-8"?>
<p:tagLst xmlns:p="http://schemas.openxmlformats.org/presentationml/2006/main">
  <p:tag name="KSO_WM_TEMPLATE_CATEGORY" val="diagram"/>
  <p:tag name="KSO_WM_TEMPLATE_INDEX" val="795"/>
  <p:tag name="KSO_WM_TAG_VERSION" val="1.0"/>
  <p:tag name="KSO_WM_UNIT_TYPE" val="l_h_a"/>
  <p:tag name="KSO_WM_UNIT_INDEX" val="1_2_1"/>
  <p:tag name="KSO_WM_UNIT_ID" val="diagram795_1*l_h_a*1_2_1"/>
  <p:tag name="KSO_WM_UNIT_CLEAR" val="1"/>
  <p:tag name="KSO_WM_UNIT_LAYERLEVEL" val="1_1_1"/>
  <p:tag name="KSO_WM_UNIT_VALUE" val="10"/>
  <p:tag name="KSO_WM_UNIT_HIGHLIGHT" val="0"/>
  <p:tag name="KSO_WM_UNIT_COMPATIBLE" val="0"/>
  <p:tag name="KSO_WM_BEAUTIFY_FLAG" val="#wm#"/>
  <p:tag name="KSO_WM_DIAGRAM_GROUP_CODE" val="l1-1"/>
  <p:tag name="KSO_WM_UNIT_PRESET_TEXT" val="LOREM"/>
  <p:tag name="KSO_WM_UNIT_TEXT_FILL_FORE_SCHEMECOLOR_INDEX" val="14"/>
  <p:tag name="KSO_WM_UNIT_TEXT_FILL_TYPE" val="1"/>
</p:tagLst>
</file>

<file path=ppt/tags/tag95.xml><?xml version="1.0" encoding="utf-8"?>
<p:tagLst xmlns:p="http://schemas.openxmlformats.org/presentationml/2006/main">
  <p:tag name="KSO_WM_TEMPLATE_CATEGORY" val="diagram"/>
  <p:tag name="KSO_WM_TEMPLATE_INDEX" val="795"/>
  <p:tag name="KSO_WM_TAG_VERSION" val="1.0"/>
  <p:tag name="KSO_WM_UNIT_TYPE" val="l_i"/>
  <p:tag name="KSO_WM_UNIT_INDEX" val="1_19"/>
  <p:tag name="KSO_WM_UNIT_ID" val="diagram795_1*l_i*1_19"/>
  <p:tag name="KSO_WM_UNIT_CLEAR" val="1"/>
  <p:tag name="KSO_WM_UNIT_LAYERLEVEL" val="1_1"/>
  <p:tag name="KSO_WM_BEAUTIFY_FLAG" val="#wm#"/>
  <p:tag name="KSO_WM_DIAGRAM_GROUP_CODE" val="l1-1"/>
  <p:tag name="KSO_WM_UNIT_LINE_FORE_SCHEMECOLOR_INDEX" val="13"/>
  <p:tag name="KSO_WM_UNIT_LINE_FILL_TYPE" val="2"/>
</p:tagLst>
</file>

<file path=ppt/tags/tag96.xml><?xml version="1.0" encoding="utf-8"?>
<p:tagLst xmlns:p="http://schemas.openxmlformats.org/presentationml/2006/main">
  <p:tag name="KSO_WM_TEMPLATE_CATEGORY" val="diagram"/>
  <p:tag name="KSO_WM_TEMPLATE_INDEX" val="795"/>
  <p:tag name="KSO_WM_TAG_VERSION" val="1.0"/>
  <p:tag name="KSO_WM_UNIT_TYPE" val="l_i"/>
  <p:tag name="KSO_WM_UNIT_INDEX" val="1_20"/>
  <p:tag name="KSO_WM_UNIT_ID" val="diagram795_1*l_i*1_20"/>
  <p:tag name="KSO_WM_UNIT_CLEAR" val="1"/>
  <p:tag name="KSO_WM_UNIT_LAYERLEVEL" val="1_1"/>
  <p:tag name="KSO_WM_BEAUTIFY_FLAG" val="#wm#"/>
  <p:tag name="KSO_WM_DIAGRAM_GROUP_CODE" val="l1-1"/>
  <p:tag name="KSO_WM_UNIT_LINE_FORE_SCHEMECOLOR_INDEX" val="13"/>
  <p:tag name="KSO_WM_UNIT_LINE_FILL_TYPE" val="2"/>
</p:tagLst>
</file>

<file path=ppt/tags/tag97.xml><?xml version="1.0" encoding="utf-8"?>
<p:tagLst xmlns:p="http://schemas.openxmlformats.org/presentationml/2006/main">
  <p:tag name="KSO_WM_TEMPLATE_CATEGORY" val="diagram"/>
  <p:tag name="KSO_WM_TEMPLATE_INDEX" val="795"/>
  <p:tag name="KSO_WM_TAG_VERSION" val="1.0"/>
  <p:tag name="KSO_WM_UNIT_TYPE" val="l_i"/>
  <p:tag name="KSO_WM_UNIT_INDEX" val="1_21"/>
  <p:tag name="KSO_WM_UNIT_ID" val="diagram795_1*l_i*1_21"/>
  <p:tag name="KSO_WM_UNIT_CLEAR" val="1"/>
  <p:tag name="KSO_WM_UNIT_LAYERLEVEL" val="1_1"/>
  <p:tag name="KSO_WM_BEAUTIFY_FLAG" val="#wm#"/>
  <p:tag name="KSO_WM_DIAGRAM_GROUP_CODE" val="l1-1"/>
  <p:tag name="KSO_WM_UNIT_LINE_FORE_SCHEMECOLOR_INDEX" val="13"/>
  <p:tag name="KSO_WM_UNIT_LINE_FILL_TYPE" val="2"/>
</p:tagLst>
</file>

<file path=ppt/tags/tag98.xml><?xml version="1.0" encoding="utf-8"?>
<p:tagLst xmlns:p="http://schemas.openxmlformats.org/presentationml/2006/main">
  <p:tag name="KSO_WM_TEMPLATE_CATEGORY" val="diagram"/>
  <p:tag name="KSO_WM_TEMPLATE_INDEX" val="795"/>
  <p:tag name="KSO_WM_TAG_VERSION" val="1.0"/>
  <p:tag name="KSO_WM_UNIT_TYPE" val="l_i"/>
  <p:tag name="KSO_WM_UNIT_INDEX" val="1_19"/>
  <p:tag name="KSO_WM_UNIT_ID" val="diagram795_1*l_i*1_19"/>
  <p:tag name="KSO_WM_UNIT_CLEAR" val="1"/>
  <p:tag name="KSO_WM_UNIT_LAYERLEVEL" val="1_1"/>
  <p:tag name="KSO_WM_BEAUTIFY_FLAG" val="#wm#"/>
  <p:tag name="KSO_WM_DIAGRAM_GROUP_CODE" val="l1-1"/>
  <p:tag name="KSO_WM_UNIT_LINE_FORE_SCHEMECOLOR_INDEX" val="13"/>
  <p:tag name="KSO_WM_UNIT_LINE_FILL_TYPE" val="2"/>
</p:tagLst>
</file>

<file path=ppt/tags/tag99.xml><?xml version="1.0" encoding="utf-8"?>
<p:tagLst xmlns:p="http://schemas.openxmlformats.org/presentationml/2006/main">
  <p:tag name="KSO_WM_TEMPLATE_CATEGORY" val="diagram"/>
  <p:tag name="KSO_WM_TEMPLATE_INDEX" val="795"/>
  <p:tag name="KSO_WM_TAG_VERSION" val="1.0"/>
  <p:tag name="KSO_WM_UNIT_TYPE" val="l_i"/>
  <p:tag name="KSO_WM_UNIT_INDEX" val="1_19"/>
  <p:tag name="KSO_WM_UNIT_ID" val="diagram795_1*l_i*1_19"/>
  <p:tag name="KSO_WM_UNIT_CLEAR" val="1"/>
  <p:tag name="KSO_WM_UNIT_LAYERLEVEL" val="1_1"/>
  <p:tag name="KSO_WM_BEAUTIFY_FLAG" val="#wm#"/>
  <p:tag name="KSO_WM_DIAGRAM_GROUP_CODE" val="l1-1"/>
  <p:tag name="KSO_WM_UNIT_LINE_FORE_SCHEMECOLOR_INDEX" val="13"/>
  <p:tag name="KSO_WM_UNIT_LINE_FILL_TYPE" val="2"/>
</p:tagLst>
</file>

<file path=ppt/theme/theme1.xml><?xml version="1.0" encoding="utf-8"?>
<a:theme xmlns:a="http://schemas.openxmlformats.org/drawingml/2006/main" name="Office 主题">
  <a:themeElements>
    <a:clrScheme name="Composite">
      <a:dk1>
        <a:sysClr val="windowText" lastClr="000000"/>
      </a:dk1>
      <a:lt1>
        <a:sysClr val="window" lastClr="FFFFFF"/>
      </a:lt1>
      <a:dk2>
        <a:srgbClr val="5B6973"/>
      </a:dk2>
      <a:lt2>
        <a:srgbClr val="E7ECED"/>
      </a:lt2>
      <a:accent1>
        <a:srgbClr val="98C723"/>
      </a:accent1>
      <a:accent2>
        <a:srgbClr val="59B0B9"/>
      </a:accent2>
      <a:accent3>
        <a:srgbClr val="DEAE00"/>
      </a:accent3>
      <a:accent4>
        <a:srgbClr val="B77BB4"/>
      </a:accent4>
      <a:accent5>
        <a:srgbClr val="E0773C"/>
      </a:accent5>
      <a:accent6>
        <a:srgbClr val="A98D63"/>
      </a:accent6>
      <a:hlink>
        <a:srgbClr val="26CBEC"/>
      </a:hlink>
      <a:folHlink>
        <a:srgbClr val="598C8C"/>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13988</Words>
  <Application>WPS 演示</Application>
  <PresentationFormat>宽屏</PresentationFormat>
  <Paragraphs>2394</Paragraphs>
  <Slides>75</Slides>
  <Notes>61</Notes>
  <HiddenSlides>0</HiddenSlides>
  <MMClips>0</MMClips>
  <ScaleCrop>false</ScaleCrop>
  <HeadingPairs>
    <vt:vector size="8" baseType="variant">
      <vt:variant>
        <vt:lpstr>已用的字体</vt:lpstr>
      </vt:variant>
      <vt:variant>
        <vt:i4>16</vt:i4>
      </vt:variant>
      <vt:variant>
        <vt:lpstr>主题</vt:lpstr>
      </vt:variant>
      <vt:variant>
        <vt:i4>1</vt:i4>
      </vt:variant>
      <vt:variant>
        <vt:lpstr>嵌入 OLE 服务器</vt:lpstr>
      </vt:variant>
      <vt:variant>
        <vt:i4>94</vt:i4>
      </vt:variant>
      <vt:variant>
        <vt:lpstr>幻灯片标题</vt:lpstr>
      </vt:variant>
      <vt:variant>
        <vt:i4>75</vt:i4>
      </vt:variant>
    </vt:vector>
  </HeadingPairs>
  <TitlesOfParts>
    <vt:vector size="186" baseType="lpstr">
      <vt:lpstr>Arial</vt:lpstr>
      <vt:lpstr>宋体</vt:lpstr>
      <vt:lpstr>Wingdings</vt:lpstr>
      <vt:lpstr>微软雅黑</vt:lpstr>
      <vt:lpstr>黑体</vt:lpstr>
      <vt:lpstr>Arial Unicode MS</vt:lpstr>
      <vt:lpstr>Calibri</vt:lpstr>
      <vt:lpstr>Times New Roman</vt:lpstr>
      <vt:lpstr>TeXGyreAdventor</vt:lpstr>
      <vt:lpstr>Wingdings</vt:lpstr>
      <vt:lpstr>华文黑体</vt:lpstr>
      <vt:lpstr>Calibri Light</vt:lpstr>
      <vt:lpstr>Lucida Sans Unicode</vt:lpstr>
      <vt:lpstr>Calibri</vt:lpstr>
      <vt:lpstr>Tahoma</vt:lpstr>
      <vt:lpstr>Segoe Print</vt:lpstr>
      <vt:lpstr>Office 主题</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Equation.DSMT4</vt:lpstr>
      <vt:lpstr>Equation.DSMT4</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Equation.DSMT4</vt:lpstr>
      <vt:lpstr>Equation.DSMT4</vt:lpstr>
      <vt:lpstr>Equation.DSMT4</vt:lpstr>
      <vt:lpstr>Equation.DSMT4</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falsh</dc:title>
  <dc:creator>Penelope</dc:creator>
  <cp:lastModifiedBy>小飞侠</cp:lastModifiedBy>
  <cp:revision>345</cp:revision>
  <dcterms:created xsi:type="dcterms:W3CDTF">2014-06-18T03:33:00Z</dcterms:created>
  <dcterms:modified xsi:type="dcterms:W3CDTF">2018-12-27T07:35:12Z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RubyTemplateID">
    <vt:lpwstr>8</vt:lpwstr>
  </property>
  <property fmtid="{D5CDD505-2E9C-101B-9397-08002B2CF9AE}" pid="3" name="KSOProductBuildVer">
    <vt:lpwstr>2052-10.1.0.7616</vt:lpwstr>
  </property>
</Properties>
</file>